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0"/>
  </p:notesMasterIdLst>
  <p:handoutMasterIdLst>
    <p:handoutMasterId r:id="rId11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>
        <p:scale>
          <a:sx n="130" d="100"/>
          <a:sy n="130" d="100"/>
        </p:scale>
        <p:origin x="-197" y="77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image" Target="../media/image28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90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80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3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0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𝐡𝐢𝐝𝐝𝐞𝐧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 r="-46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→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𝐬𝐭𝐚𝐭𝐞</m:t>
                    </m:r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𝟐</m:t>
                    </m:r>
                  </m:oMath>
                </a14:m>
                <a:r>
                  <a:rPr lang="ko-KR" altLang="en-US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-&gt; decoder_state_input_h</a:t>
                </a:r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blipFill>
                <a:blip r:embed="rId30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/>
              <p:nvPr/>
            </p:nvSpPr>
            <p:spPr>
              <a:xfrm>
                <a:off x="5016002" y="26634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2" y="2663463"/>
                <a:ext cx="1136503" cy="33598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62913</TotalTime>
  <Words>907</Words>
  <Application>Microsoft Office PowerPoint</Application>
  <PresentationFormat>사용자 지정</PresentationFormat>
  <Paragraphs>216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BAEK CHANHWI</cp:lastModifiedBy>
  <cp:revision>3429</cp:revision>
  <cp:lastPrinted>2020-09-14T15:47:45Z</cp:lastPrinted>
  <dcterms:created xsi:type="dcterms:W3CDTF">2008-02-04T08:04:25Z</dcterms:created>
  <dcterms:modified xsi:type="dcterms:W3CDTF">2020-09-21T06:11:41Z</dcterms:modified>
</cp:coreProperties>
</file>