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11"/>
  </p:notesMasterIdLst>
  <p:handoutMasterIdLst>
    <p:handoutMasterId r:id="rId12"/>
  </p:handoutMasterIdLst>
  <p:sldIdLst>
    <p:sldId id="1708" r:id="rId3"/>
    <p:sldId id="1704" r:id="rId4"/>
    <p:sldId id="1703" r:id="rId5"/>
    <p:sldId id="1705" r:id="rId6"/>
    <p:sldId id="1706" r:id="rId7"/>
    <p:sldId id="1707" r:id="rId8"/>
    <p:sldId id="1709" r:id="rId9"/>
    <p:sldId id="1710" r:id="rId10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  <p:cmAuthor id="2" name="고병화" initials="고" lastIdx="1" clrIdx="1">
    <p:extLst>
      <p:ext uri="{19B8F6BF-5375-455C-9EA6-DF929625EA0E}">
        <p15:presenceInfo xmlns:p15="http://schemas.microsoft.com/office/powerpoint/2012/main" userId="고병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3231" autoAdjust="0"/>
  </p:normalViewPr>
  <p:slideViewPr>
    <p:cSldViewPr snapToGrid="0">
      <p:cViewPr>
        <p:scale>
          <a:sx n="130" d="100"/>
          <a:sy n="130" d="100"/>
        </p:scale>
        <p:origin x="978" y="-2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30.png"/><Relationship Id="rId3" Type="http://schemas.openxmlformats.org/officeDocument/2006/relationships/image" Target="../media/image28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90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80.png"/><Relationship Id="rId32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3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31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360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46.png"/><Relationship Id="rId23" Type="http://schemas.openxmlformats.org/officeDocument/2006/relationships/image" Target="../media/image43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5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60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4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F6652472-14D8-4F29-B64C-BE510F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83" y="2412225"/>
            <a:ext cx="645378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자연어 처리활용 예제 모델 구조</a:t>
            </a:r>
          </a:p>
        </p:txBody>
      </p:sp>
    </p:spTree>
    <p:extLst>
      <p:ext uri="{BB962C8B-B14F-4D97-AF65-F5344CB8AC3E}">
        <p14:creationId xmlns:p14="http://schemas.microsoft.com/office/powerpoint/2010/main" val="22225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094140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𝐡𝐢𝐝𝐝𝐞𝐧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 r="-46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→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𝐬𝐭𝐚𝐭𝐞</m:t>
                    </m:r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𝟐</m:t>
                    </m:r>
                  </m:oMath>
                </a14:m>
                <a:r>
                  <a:rPr lang="ko-KR" altLang="en-US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en-US" altLang="ko-KR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-&gt; decoder_state_input_h</a:t>
                </a:r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blipFill>
                <a:blip r:embed="rId30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/>
              <p:nvPr/>
            </p:nvSpPr>
            <p:spPr>
              <a:xfrm>
                <a:off x="5016002" y="26634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2" y="2663463"/>
                <a:ext cx="1136503" cy="33598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373914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371139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(Neural Machine Translation)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253194" y="3705024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/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/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0C0D6858-63A3-4804-9511-94DAFF51BD54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0063D-7E11-43DD-8129-117B2A74E022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CC7D19-702F-48E7-9C18-62ADBF848625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/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9BB4755-A09B-4AD5-848B-9A6D35A8E49B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/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/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/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8738BF8-7C8C-4C1E-BF64-463A5796732D}"/>
              </a:ext>
            </a:extLst>
          </p:cNvPr>
          <p:cNvSpPr txBox="1"/>
          <p:nvPr/>
        </p:nvSpPr>
        <p:spPr>
          <a:xfrm>
            <a:off x="7565060" y="369364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285045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36744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580829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27923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60337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278990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60091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2846169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559041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27569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56793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27544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56548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2628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198514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198269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01444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26691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98921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2644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8502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83425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83180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27119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83725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83976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689955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99751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04134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316183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𝐦𝐚𝐬𝐤𝐢𝐧𝐠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265863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26416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27940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1950396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blipFill>
                <a:blip r:embed="rId16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28725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3757516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044645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166107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43959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3765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7666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40537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B236776-371F-4BB8-8317-BBB72D378B45}"/>
              </a:ext>
            </a:extLst>
          </p:cNvPr>
          <p:cNvSpPr/>
          <p:nvPr/>
        </p:nvSpPr>
        <p:spPr>
          <a:xfrm>
            <a:off x="5487266" y="31752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4486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blipFill>
                <a:blip r:embed="rId21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218947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7359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94932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1608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9718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1584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96941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92753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12542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9364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1229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93397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63134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3536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35118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382938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63541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3577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6329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2187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20275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2002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63969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2057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2082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058451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536601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4792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684679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634359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0101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1625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318892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blipFill>
                <a:blip r:embed="rId14"/>
                <a:stretch>
                  <a:fillRect l="-4000" r="-4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3331970" y="3124991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41260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4131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5346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8080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13771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52778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381491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2098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/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/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4B2CACB7-075C-4944-97AD-4EB558FEEC5A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54D1FE-768F-4CF5-8AE4-43340BE7C045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053A777-40C7-49BB-B451-FB0776EACC88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386B60-9549-473C-962A-6B730118A64F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B170EDB-54C2-49AC-A12D-61DA4F04832F}"/>
              </a:ext>
            </a:extLst>
          </p:cNvPr>
          <p:cNvCxnSpPr>
            <a:cxnSpLocks/>
          </p:cNvCxnSpPr>
          <p:nvPr/>
        </p:nvCxnSpPr>
        <p:spPr>
          <a:xfrm>
            <a:off x="6406405" y="3164441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/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4AAFCED-177E-4B94-8C15-CA0F34902D7B}"/>
              </a:ext>
            </a:extLst>
          </p:cNvPr>
          <p:cNvCxnSpPr>
            <a:cxnSpLocks/>
          </p:cNvCxnSpPr>
          <p:nvPr/>
        </p:nvCxnSpPr>
        <p:spPr>
          <a:xfrm>
            <a:off x="6403067" y="298246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52F81C-3A7C-4A50-81A4-5FFEF9B75A36}"/>
              </a:ext>
            </a:extLst>
          </p:cNvPr>
          <p:cNvSpPr txBox="1"/>
          <p:nvPr/>
        </p:nvSpPr>
        <p:spPr>
          <a:xfrm>
            <a:off x="7612826" y="320915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/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144189-5C56-448E-8BFC-6A056E82C342}"/>
              </a:ext>
            </a:extLst>
          </p:cNvPr>
          <p:cNvSpPr txBox="1"/>
          <p:nvPr/>
        </p:nvSpPr>
        <p:spPr>
          <a:xfrm>
            <a:off x="4198602" y="3172762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8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9437925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09_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MemN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으로 질의 응답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Helvetica Neue"/>
              </a:rPr>
              <a:t>Questrion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 Answering)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구현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메모리 네트워크 모델 구조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3419358" y="6291091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3141885" y="655071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</a:t>
            </a:r>
            <a:r>
              <a:rPr lang="ko-KR" altLang="en-US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스토리문장</a:t>
            </a: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799240" y="657038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</a:t>
            </a:r>
            <a:r>
              <a:rPr lang="ko-KR" altLang="en-US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질문 문장</a:t>
            </a: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]  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526907" y="5435651"/>
            <a:ext cx="880927" cy="3121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</p:cNvCxnSpPr>
          <p:nvPr/>
        </p:nvCxnSpPr>
        <p:spPr>
          <a:xfrm>
            <a:off x="2916571" y="5711931"/>
            <a:ext cx="491263" cy="5791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67372" y="3533750"/>
            <a:ext cx="881671" cy="149940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5BC9D83-C5C9-47BE-9924-E99005D515F8}"/>
              </a:ext>
            </a:extLst>
          </p:cNvPr>
          <p:cNvSpPr/>
          <p:nvPr/>
        </p:nvSpPr>
        <p:spPr>
          <a:xfrm>
            <a:off x="3598568" y="32706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B6B252-3FB8-44BC-BF39-EB7D4319BE3A}"/>
              </a:ext>
            </a:extLst>
          </p:cNvPr>
          <p:cNvSpPr/>
          <p:nvPr/>
        </p:nvSpPr>
        <p:spPr>
          <a:xfrm>
            <a:off x="4362057" y="5442002"/>
            <a:ext cx="880927" cy="3121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D2AF47-1921-4997-B089-D31C0EED7261}"/>
              </a:ext>
            </a:extLst>
          </p:cNvPr>
          <p:cNvCxnSpPr>
            <a:cxnSpLocks/>
          </p:cNvCxnSpPr>
          <p:nvPr/>
        </p:nvCxnSpPr>
        <p:spPr>
          <a:xfrm flipH="1">
            <a:off x="4770772" y="4535738"/>
            <a:ext cx="289992" cy="51011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CAC264C-F55A-4CB9-B7B0-3A0B24DFC718}"/>
              </a:ext>
            </a:extLst>
          </p:cNvPr>
          <p:cNvSpPr/>
          <p:nvPr/>
        </p:nvSpPr>
        <p:spPr>
          <a:xfrm>
            <a:off x="4919368" y="42421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Dot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AEDFC45-40CF-4E7F-A83C-C12307474298}"/>
              </a:ext>
            </a:extLst>
          </p:cNvPr>
          <p:cNvSpPr/>
          <p:nvPr/>
        </p:nvSpPr>
        <p:spPr>
          <a:xfrm>
            <a:off x="5873357" y="5422951"/>
            <a:ext cx="880927" cy="33121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80E7D4B-0835-4CD4-AEFA-D674CCCDD2D6}"/>
              </a:ext>
            </a:extLst>
          </p:cNvPr>
          <p:cNvCxnSpPr>
            <a:cxnSpLocks/>
          </p:cNvCxnSpPr>
          <p:nvPr/>
        </p:nvCxnSpPr>
        <p:spPr>
          <a:xfrm>
            <a:off x="5664014" y="4516688"/>
            <a:ext cx="368300" cy="51048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50DEAC-4CD4-4553-B4AE-5D01372A283C}"/>
              </a:ext>
            </a:extLst>
          </p:cNvPr>
          <p:cNvCxnSpPr>
            <a:cxnSpLocks/>
          </p:cNvCxnSpPr>
          <p:nvPr/>
        </p:nvCxnSpPr>
        <p:spPr>
          <a:xfrm flipH="1">
            <a:off x="3971151" y="5756381"/>
            <a:ext cx="537168" cy="5410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A840D14-795A-4B96-8AE7-2CF799BBDB83}"/>
              </a:ext>
            </a:extLst>
          </p:cNvPr>
          <p:cNvSpPr txBox="1"/>
          <p:nvPr/>
        </p:nvSpPr>
        <p:spPr>
          <a:xfrm>
            <a:off x="6011573" y="6346095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DA79A2-CDA4-4E43-888D-BB9134CE9FC8}"/>
              </a:ext>
            </a:extLst>
          </p:cNvPr>
          <p:cNvCxnSpPr>
            <a:cxnSpLocks/>
            <a:stCxn id="30" idx="2"/>
            <a:endCxn id="230" idx="0"/>
          </p:cNvCxnSpPr>
          <p:nvPr/>
        </p:nvCxnSpPr>
        <p:spPr>
          <a:xfrm flipH="1">
            <a:off x="6313098" y="5754166"/>
            <a:ext cx="723" cy="59192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88230F6A-18D2-4A93-B02B-C9B446AF0D58}"/>
              </a:ext>
            </a:extLst>
          </p:cNvPr>
          <p:cNvSpPr/>
          <p:nvPr/>
        </p:nvSpPr>
        <p:spPr>
          <a:xfrm>
            <a:off x="4906668" y="38167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(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softmax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3DBC231-E311-4B2D-BA4C-3615FD793193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5345944" y="41038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F9CFDE2-4B90-4A31-821E-4A41FC46415B}"/>
              </a:ext>
            </a:extLst>
          </p:cNvPr>
          <p:cNvSpPr/>
          <p:nvPr/>
        </p:nvSpPr>
        <p:spPr>
          <a:xfrm>
            <a:off x="3592218" y="28832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Permute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DC7CC7A-D076-43D3-9C5A-FBDA6B1F003A}"/>
              </a:ext>
            </a:extLst>
          </p:cNvPr>
          <p:cNvSpPr/>
          <p:nvPr/>
        </p:nvSpPr>
        <p:spPr>
          <a:xfrm>
            <a:off x="3598568" y="24895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Concatenate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24AC68-8B36-4347-B9F1-0B675EA026FC}"/>
              </a:ext>
            </a:extLst>
          </p:cNvPr>
          <p:cNvCxnSpPr>
            <a:cxnSpLocks/>
          </p:cNvCxnSpPr>
          <p:nvPr/>
        </p:nvCxnSpPr>
        <p:spPr>
          <a:xfrm flipH="1">
            <a:off x="4037844" y="31449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6479805-049A-49A6-ADCC-0945F12DFB62}"/>
              </a:ext>
            </a:extLst>
          </p:cNvPr>
          <p:cNvCxnSpPr>
            <a:cxnSpLocks/>
          </p:cNvCxnSpPr>
          <p:nvPr/>
        </p:nvCxnSpPr>
        <p:spPr>
          <a:xfrm flipH="1">
            <a:off x="4012444" y="27576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DC0E034-BF2F-4BEB-BCA1-6220B2DD5C3C}"/>
              </a:ext>
            </a:extLst>
          </p:cNvPr>
          <p:cNvSpPr/>
          <p:nvPr/>
        </p:nvSpPr>
        <p:spPr>
          <a:xfrm>
            <a:off x="3579518" y="20831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4B40C4D-939D-4805-9BA0-7003A0382661}"/>
              </a:ext>
            </a:extLst>
          </p:cNvPr>
          <p:cNvSpPr/>
          <p:nvPr/>
        </p:nvSpPr>
        <p:spPr>
          <a:xfrm>
            <a:off x="3573168" y="16958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4C2DB84-9B4D-4488-A69B-993B73121163}"/>
              </a:ext>
            </a:extLst>
          </p:cNvPr>
          <p:cNvSpPr/>
          <p:nvPr/>
        </p:nvSpPr>
        <p:spPr>
          <a:xfrm>
            <a:off x="3579518" y="13021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Dense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146F978-41C5-46AB-89B7-D0609CA73BC2}"/>
              </a:ext>
            </a:extLst>
          </p:cNvPr>
          <p:cNvCxnSpPr>
            <a:cxnSpLocks/>
          </p:cNvCxnSpPr>
          <p:nvPr/>
        </p:nvCxnSpPr>
        <p:spPr>
          <a:xfrm flipH="1">
            <a:off x="4018794" y="19575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1467E4C-E5C9-4131-AD2A-0C06CE5568B0}"/>
              </a:ext>
            </a:extLst>
          </p:cNvPr>
          <p:cNvCxnSpPr>
            <a:cxnSpLocks/>
          </p:cNvCxnSpPr>
          <p:nvPr/>
        </p:nvCxnSpPr>
        <p:spPr>
          <a:xfrm flipH="1">
            <a:off x="3993394" y="15701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CE3340E-805C-4A55-8F4D-4BC79F3C87E8}"/>
              </a:ext>
            </a:extLst>
          </p:cNvPr>
          <p:cNvCxnSpPr>
            <a:cxnSpLocks/>
          </p:cNvCxnSpPr>
          <p:nvPr/>
        </p:nvCxnSpPr>
        <p:spPr>
          <a:xfrm flipH="1">
            <a:off x="4012444" y="23575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2E071B4-E10B-4AE5-9742-42918A8F0D2E}"/>
              </a:ext>
            </a:extLst>
          </p:cNvPr>
          <p:cNvCxnSpPr>
            <a:cxnSpLocks/>
          </p:cNvCxnSpPr>
          <p:nvPr/>
        </p:nvCxnSpPr>
        <p:spPr>
          <a:xfrm>
            <a:off x="4387664" y="3551488"/>
            <a:ext cx="723027" cy="26521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FDA5380E-FB2E-4F39-A942-88BC415CDB0B}"/>
              </a:ext>
            </a:extLst>
          </p:cNvPr>
          <p:cNvSpPr txBox="1"/>
          <p:nvPr/>
        </p:nvSpPr>
        <p:spPr>
          <a:xfrm>
            <a:off x="6564640" y="5537185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C62E411-6CDE-447D-959A-7F707913C19D}"/>
              </a:ext>
            </a:extLst>
          </p:cNvPr>
          <p:cNvSpPr txBox="1"/>
          <p:nvPr/>
        </p:nvSpPr>
        <p:spPr>
          <a:xfrm>
            <a:off x="3204462" y="553820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45BCB26-EDD7-4B3B-8BCE-CBE01D2C87AD}"/>
              </a:ext>
            </a:extLst>
          </p:cNvPr>
          <p:cNvSpPr txBox="1"/>
          <p:nvPr/>
        </p:nvSpPr>
        <p:spPr>
          <a:xfrm>
            <a:off x="5022818" y="554230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5769F11-A87D-4C4A-88E6-73CFDF6BD0B8}"/>
              </a:ext>
            </a:extLst>
          </p:cNvPr>
          <p:cNvSpPr txBox="1"/>
          <p:nvPr/>
        </p:nvSpPr>
        <p:spPr>
          <a:xfrm>
            <a:off x="5723828" y="428089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00206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유사도계산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176F860-2CE3-4FE9-8653-39FAF1774A71}"/>
              </a:ext>
            </a:extLst>
          </p:cNvPr>
          <p:cNvSpPr/>
          <p:nvPr/>
        </p:nvSpPr>
        <p:spPr>
          <a:xfrm>
            <a:off x="2530946" y="50486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4D4C2C0-A5A7-4408-9666-6AAA49F590F0}"/>
              </a:ext>
            </a:extLst>
          </p:cNvPr>
          <p:cNvCxnSpPr>
            <a:cxnSpLocks/>
          </p:cNvCxnSpPr>
          <p:nvPr/>
        </p:nvCxnSpPr>
        <p:spPr>
          <a:xfrm flipH="1">
            <a:off x="2951172" y="5313812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BA7BD77F-AA57-4A08-8EF0-311938ED9A24}"/>
              </a:ext>
            </a:extLst>
          </p:cNvPr>
          <p:cNvSpPr txBox="1"/>
          <p:nvPr/>
        </p:nvSpPr>
        <p:spPr>
          <a:xfrm>
            <a:off x="1678402" y="5270984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Sequential_1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AB30695-C48F-436D-BFA3-9700643B95CB}"/>
              </a:ext>
            </a:extLst>
          </p:cNvPr>
          <p:cNvSpPr txBox="1"/>
          <p:nvPr/>
        </p:nvSpPr>
        <p:spPr>
          <a:xfrm>
            <a:off x="3681726" y="5275902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8A24004-392F-43F2-8BE5-8B650D720170}"/>
              </a:ext>
            </a:extLst>
          </p:cNvPr>
          <p:cNvSpPr/>
          <p:nvPr/>
        </p:nvSpPr>
        <p:spPr>
          <a:xfrm>
            <a:off x="4364661" y="506826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3DD022B-2018-46EC-AC8C-E731D6D07BFB}"/>
              </a:ext>
            </a:extLst>
          </p:cNvPr>
          <p:cNvCxnSpPr>
            <a:cxnSpLocks/>
          </p:cNvCxnSpPr>
          <p:nvPr/>
        </p:nvCxnSpPr>
        <p:spPr>
          <a:xfrm flipH="1">
            <a:off x="4784887" y="5333480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093C28F-A3F4-4F60-85CE-352AA6B2CB28}"/>
              </a:ext>
            </a:extLst>
          </p:cNvPr>
          <p:cNvSpPr/>
          <p:nvPr/>
        </p:nvSpPr>
        <p:spPr>
          <a:xfrm>
            <a:off x="5861625" y="506089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847CF68-365C-4148-AAE6-AA02B89279A8}"/>
              </a:ext>
            </a:extLst>
          </p:cNvPr>
          <p:cNvCxnSpPr>
            <a:cxnSpLocks/>
          </p:cNvCxnSpPr>
          <p:nvPr/>
        </p:nvCxnSpPr>
        <p:spPr>
          <a:xfrm flipH="1">
            <a:off x="6308888" y="530889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3352BE0-BE84-4315-92F7-457F0C08211C}"/>
              </a:ext>
            </a:extLst>
          </p:cNvPr>
          <p:cNvSpPr txBox="1"/>
          <p:nvPr/>
        </p:nvSpPr>
        <p:spPr>
          <a:xfrm>
            <a:off x="6769056" y="5258697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Sequential_2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A8CD3B3-2C5A-468C-B81E-78D1B6856A4D}"/>
                  </a:ext>
                </a:extLst>
              </p:cNvPr>
              <p:cNvSpPr txBox="1"/>
              <p:nvPr/>
            </p:nvSpPr>
            <p:spPr>
              <a:xfrm>
                <a:off x="3163051" y="590735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A8CD3B3-2C5A-468C-B81E-78D1B685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51" y="5907350"/>
                <a:ext cx="545910" cy="335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F2DABDAC-8EA7-4EEB-95BA-FA698B531295}"/>
                  </a:ext>
                </a:extLst>
              </p:cNvPr>
              <p:cNvSpPr txBox="1"/>
              <p:nvPr/>
            </p:nvSpPr>
            <p:spPr>
              <a:xfrm>
                <a:off x="3760359" y="589997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F2DABDAC-8EA7-4EEB-95BA-FA698B53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59" y="5899975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D55CDF95-770B-49E5-B122-75744B1D7B78}"/>
                  </a:ext>
                </a:extLst>
              </p:cNvPr>
              <p:cNvSpPr txBox="1"/>
              <p:nvPr/>
            </p:nvSpPr>
            <p:spPr>
              <a:xfrm>
                <a:off x="6201221" y="599583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D55CDF95-770B-49E5-B122-75744B1D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21" y="5995836"/>
                <a:ext cx="545910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TextBox 7171">
                <a:extLst>
                  <a:ext uri="{FF2B5EF4-FFF2-40B4-BE49-F238E27FC236}">
                    <a16:creationId xmlns:a16="http://schemas.microsoft.com/office/drawing/2014/main" id="{0C4D66CC-D66B-4FCD-879B-C49B925AE5AC}"/>
                  </a:ext>
                </a:extLst>
              </p:cNvPr>
              <p:cNvSpPr txBox="1"/>
              <p:nvPr/>
            </p:nvSpPr>
            <p:spPr>
              <a:xfrm>
                <a:off x="5852172" y="462915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2" name="TextBox 7171">
                <a:extLst>
                  <a:ext uri="{FF2B5EF4-FFF2-40B4-BE49-F238E27FC236}">
                    <a16:creationId xmlns:a16="http://schemas.microsoft.com/office/drawing/2014/main" id="{0C4D66CC-D66B-4FCD-879B-C49B925A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72" y="4629156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443D45C4-8514-427B-A50F-E461BA84C960}"/>
                  </a:ext>
                </a:extLst>
              </p:cNvPr>
              <p:cNvSpPr txBox="1"/>
              <p:nvPr/>
            </p:nvSpPr>
            <p:spPr>
              <a:xfrm>
                <a:off x="4374877" y="461195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443D45C4-8514-427B-A50F-E461BA84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7" y="4611950"/>
                <a:ext cx="545910" cy="335989"/>
              </a:xfrm>
              <a:prstGeom prst="rect">
                <a:avLst/>
              </a:prstGeom>
              <a:blipFill>
                <a:blip r:embed="rId7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C938EDFF-D2B0-4BF8-BE96-D2A02759167A}"/>
                  </a:ext>
                </a:extLst>
              </p:cNvPr>
              <p:cNvSpPr txBox="1"/>
              <p:nvPr/>
            </p:nvSpPr>
            <p:spPr>
              <a:xfrm>
                <a:off x="2917241" y="4061342"/>
                <a:ext cx="545910" cy="30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(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𝐍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𝐍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𝟓</m:t>
                    </m:r>
                  </m:oMath>
                </a14:m>
                <a:r>
                  <a:rPr lang="en-US" altLang="ko-KR" sz="800" b="1" dirty="0">
                    <a:solidFill>
                      <a:srgbClr val="FF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C938EDFF-D2B0-4BF8-BE96-D2A02759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41" y="4061342"/>
                <a:ext cx="545910" cy="30444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F3C3E833-9607-4DE2-A427-185950119191}"/>
                  </a:ext>
                </a:extLst>
              </p:cNvPr>
              <p:cNvSpPr txBox="1"/>
              <p:nvPr/>
            </p:nvSpPr>
            <p:spPr>
              <a:xfrm>
                <a:off x="4082365" y="3028954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F3C3E833-9607-4DE2-A427-18595011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65" y="3028954"/>
                <a:ext cx="545910" cy="335989"/>
              </a:xfrm>
              <a:prstGeom prst="rect">
                <a:avLst/>
              </a:prstGeom>
              <a:blipFill>
                <a:blip r:embed="rId9"/>
                <a:stretch>
                  <a:fillRect r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9CEBC120-3089-4B94-BB81-AB95C1D298E0}"/>
                  </a:ext>
                </a:extLst>
              </p:cNvPr>
              <p:cNvSpPr txBox="1"/>
              <p:nvPr/>
            </p:nvSpPr>
            <p:spPr>
              <a:xfrm>
                <a:off x="4087280" y="2643041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9CEBC120-3089-4B94-BB81-AB95C1D2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80" y="2643041"/>
                <a:ext cx="545910" cy="335989"/>
              </a:xfrm>
              <a:prstGeom prst="rect">
                <a:avLst/>
              </a:prstGeom>
              <a:blipFill>
                <a:blip r:embed="rId10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505D5E79-3D02-4F02-BF56-0AB2690FAC4B}"/>
                  </a:ext>
                </a:extLst>
              </p:cNvPr>
              <p:cNvSpPr txBox="1"/>
              <p:nvPr/>
            </p:nvSpPr>
            <p:spPr>
              <a:xfrm>
                <a:off x="4062697" y="2235001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505D5E79-3D02-4F02-BF56-0AB2690F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97" y="2235001"/>
                <a:ext cx="545910" cy="335989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076A1727-464C-4E5C-8291-7B77F57E9461}"/>
                  </a:ext>
                </a:extLst>
              </p:cNvPr>
              <p:cNvSpPr txBox="1"/>
              <p:nvPr/>
            </p:nvSpPr>
            <p:spPr>
              <a:xfrm>
                <a:off x="4030748" y="184170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076A1727-464C-4E5C-8291-7B77F57E9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748" y="1841705"/>
                <a:ext cx="545910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89CAFC8F-18F6-49D2-9C7C-48E23E92AD99}"/>
                  </a:ext>
                </a:extLst>
              </p:cNvPr>
              <p:cNvSpPr txBox="1"/>
              <p:nvPr/>
            </p:nvSpPr>
            <p:spPr>
              <a:xfrm>
                <a:off x="4020915" y="144841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89CAFC8F-18F6-49D2-9C7C-48E23E92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15" y="1448416"/>
                <a:ext cx="545910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사각형: 둥근 모서리 7179">
            <a:extLst>
              <a:ext uri="{FF2B5EF4-FFF2-40B4-BE49-F238E27FC236}">
                <a16:creationId xmlns:a16="http://schemas.microsoft.com/office/drawing/2014/main" id="{A50AE4BF-B0BF-4406-8151-99B5878D2FF5}"/>
              </a:ext>
            </a:extLst>
          </p:cNvPr>
          <p:cNvSpPr/>
          <p:nvPr/>
        </p:nvSpPr>
        <p:spPr>
          <a:xfrm>
            <a:off x="3569481" y="89405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(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softmax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FC174D68-9D9D-4561-8711-CE42683471C1}"/>
              </a:ext>
            </a:extLst>
          </p:cNvPr>
          <p:cNvCxnSpPr>
            <a:cxnSpLocks/>
          </p:cNvCxnSpPr>
          <p:nvPr/>
        </p:nvCxnSpPr>
        <p:spPr>
          <a:xfrm flipH="1">
            <a:off x="3998311" y="1169517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68FCB04-3B50-4E4E-8F47-B324C6F4F093}"/>
              </a:ext>
            </a:extLst>
          </p:cNvPr>
          <p:cNvCxnSpPr>
            <a:cxnSpLocks/>
          </p:cNvCxnSpPr>
          <p:nvPr/>
        </p:nvCxnSpPr>
        <p:spPr>
          <a:xfrm flipH="1">
            <a:off x="3983562" y="749186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CBD2AA0B-0655-4498-94EF-0C398F4D18B3}"/>
                  </a:ext>
                </a:extLst>
              </p:cNvPr>
              <p:cNvSpPr txBox="1"/>
              <p:nvPr/>
            </p:nvSpPr>
            <p:spPr>
              <a:xfrm>
                <a:off x="4011081" y="1047752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CBD2AA0B-0655-4498-94EF-0C398F4D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81" y="1047752"/>
                <a:ext cx="545910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04F5FCCE-FBCF-469B-83D4-23766DCC36D8}"/>
                  </a:ext>
                </a:extLst>
              </p:cNvPr>
              <p:cNvSpPr txBox="1"/>
              <p:nvPr/>
            </p:nvSpPr>
            <p:spPr>
              <a:xfrm>
                <a:off x="3993873" y="6249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04F5FCCE-FBCF-469B-83D4-23766DCC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873" y="624967"/>
                <a:ext cx="545910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2CA0A490-3E3E-480A-804B-7AC8658DDD30}"/>
                  </a:ext>
                </a:extLst>
              </p:cNvPr>
              <p:cNvSpPr txBox="1"/>
              <p:nvPr/>
            </p:nvSpPr>
            <p:spPr>
              <a:xfrm>
                <a:off x="5340895" y="397776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2CA0A490-3E3E-480A-804B-7AC8658D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95" y="3977769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A9EE86C4-9137-42DC-A52A-F932523286BB}"/>
                  </a:ext>
                </a:extLst>
              </p:cNvPr>
              <p:cNvSpPr txBox="1"/>
              <p:nvPr/>
            </p:nvSpPr>
            <p:spPr>
              <a:xfrm>
                <a:off x="4748501" y="3451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A9EE86C4-9137-42DC-A52A-F9325232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01" y="3451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6" name="TextBox 7185">
            <a:extLst>
              <a:ext uri="{FF2B5EF4-FFF2-40B4-BE49-F238E27FC236}">
                <a16:creationId xmlns:a16="http://schemas.microsoft.com/office/drawing/2014/main" id="{A2926E62-4B57-4A39-9472-12175EDE2E47}"/>
              </a:ext>
            </a:extLst>
          </p:cNvPr>
          <p:cNvSpPr txBox="1"/>
          <p:nvPr/>
        </p:nvSpPr>
        <p:spPr>
          <a:xfrm>
            <a:off x="5825230" y="3969403"/>
            <a:ext cx="567745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match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EC82F706-4842-486F-A736-48B1B6F3AF41}"/>
              </a:ext>
            </a:extLst>
          </p:cNvPr>
          <p:cNvSpPr txBox="1"/>
          <p:nvPr/>
        </p:nvSpPr>
        <p:spPr>
          <a:xfrm>
            <a:off x="5203343" y="3436003"/>
            <a:ext cx="567745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match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38CD38C0-5512-447E-BC52-7A865E51ED8F}"/>
              </a:ext>
            </a:extLst>
          </p:cNvPr>
          <p:cNvSpPr txBox="1"/>
          <p:nvPr/>
        </p:nvSpPr>
        <p:spPr>
          <a:xfrm>
            <a:off x="4532290" y="3030422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response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9995869C-6A05-4D50-9FA3-DB3853F755DB}"/>
              </a:ext>
            </a:extLst>
          </p:cNvPr>
          <p:cNvSpPr txBox="1"/>
          <p:nvPr/>
        </p:nvSpPr>
        <p:spPr>
          <a:xfrm>
            <a:off x="4544580" y="2651880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response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268919DD-1BD6-4515-A20A-4BCB2142AE6E}"/>
              </a:ext>
            </a:extLst>
          </p:cNvPr>
          <p:cNvSpPr txBox="1"/>
          <p:nvPr/>
        </p:nvSpPr>
        <p:spPr>
          <a:xfrm>
            <a:off x="4559328" y="2238925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410F32C9-8F28-4B72-A2AE-FA9EF152FF5E}"/>
              </a:ext>
            </a:extLst>
          </p:cNvPr>
          <p:cNvSpPr txBox="1"/>
          <p:nvPr/>
        </p:nvSpPr>
        <p:spPr>
          <a:xfrm>
            <a:off x="4387266" y="1845637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2" name="TextBox 7191">
            <a:extLst>
              <a:ext uri="{FF2B5EF4-FFF2-40B4-BE49-F238E27FC236}">
                <a16:creationId xmlns:a16="http://schemas.microsoft.com/office/drawing/2014/main" id="{0EFEF8FE-59F0-4925-BEC6-F464DFA60902}"/>
              </a:ext>
            </a:extLst>
          </p:cNvPr>
          <p:cNvSpPr txBox="1"/>
          <p:nvPr/>
        </p:nvSpPr>
        <p:spPr>
          <a:xfrm>
            <a:off x="4394642" y="1454804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6DA5B46F-0516-4298-AE8A-7F2A95A86279}"/>
              </a:ext>
            </a:extLst>
          </p:cNvPr>
          <p:cNvSpPr txBox="1"/>
          <p:nvPr/>
        </p:nvSpPr>
        <p:spPr>
          <a:xfrm>
            <a:off x="4394642" y="1041846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5" name="TextBox 7194">
            <a:extLst>
              <a:ext uri="{FF2B5EF4-FFF2-40B4-BE49-F238E27FC236}">
                <a16:creationId xmlns:a16="http://schemas.microsoft.com/office/drawing/2014/main" id="{59B955B1-BB4B-49B4-B752-D69FC6F45AA9}"/>
              </a:ext>
            </a:extLst>
          </p:cNvPr>
          <p:cNvSpPr txBox="1"/>
          <p:nvPr/>
        </p:nvSpPr>
        <p:spPr>
          <a:xfrm>
            <a:off x="4379893" y="621518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6" name="TextBox 7195">
            <a:extLst>
              <a:ext uri="{FF2B5EF4-FFF2-40B4-BE49-F238E27FC236}">
                <a16:creationId xmlns:a16="http://schemas.microsoft.com/office/drawing/2014/main" id="{8F24FF2B-9F13-48F5-9F60-9D19A69730CF}"/>
              </a:ext>
            </a:extLst>
          </p:cNvPr>
          <p:cNvSpPr txBox="1"/>
          <p:nvPr/>
        </p:nvSpPr>
        <p:spPr>
          <a:xfrm>
            <a:off x="6565109" y="5985019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question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901A9-6224-4784-A8E1-36C4198405A4}"/>
              </a:ext>
            </a:extLst>
          </p:cNvPr>
          <p:cNvSpPr txBox="1"/>
          <p:nvPr/>
        </p:nvSpPr>
        <p:spPr>
          <a:xfrm>
            <a:off x="3276220" y="5749043"/>
            <a:ext cx="1156031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input _ sequence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F0F87D-85A3-4CCF-830A-160928EF64BC}"/>
              </a:ext>
            </a:extLst>
          </p:cNvPr>
          <p:cNvSpPr txBox="1"/>
          <p:nvPr/>
        </p:nvSpPr>
        <p:spPr>
          <a:xfrm>
            <a:off x="3406499" y="5333631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input_encoder_m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A6FFBB-F7A7-44B9-B4BF-FB650A2FCF7E}"/>
              </a:ext>
            </a:extLst>
          </p:cNvPr>
          <p:cNvSpPr txBox="1"/>
          <p:nvPr/>
        </p:nvSpPr>
        <p:spPr>
          <a:xfrm>
            <a:off x="1523613" y="5331174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input_encoder_c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2319E-CB8C-4112-95B6-6432616456D6}"/>
              </a:ext>
            </a:extLst>
          </p:cNvPr>
          <p:cNvSpPr txBox="1"/>
          <p:nvPr/>
        </p:nvSpPr>
        <p:spPr>
          <a:xfrm>
            <a:off x="7071475" y="5326257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question_encoder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3B3E4B-A03D-4BE1-B5D1-271886DB66B4}"/>
              </a:ext>
            </a:extLst>
          </p:cNvPr>
          <p:cNvSpPr txBox="1"/>
          <p:nvPr/>
        </p:nvSpPr>
        <p:spPr>
          <a:xfrm>
            <a:off x="2015225" y="4052980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input_encoded_c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4540DB-1512-4602-8B16-85B0486D3E5E}"/>
              </a:ext>
            </a:extLst>
          </p:cNvPr>
          <p:cNvSpPr txBox="1"/>
          <p:nvPr/>
        </p:nvSpPr>
        <p:spPr>
          <a:xfrm>
            <a:off x="3463034" y="4608503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input_encoded_m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A4B50-3450-4307-96B2-B67138CB79AA}"/>
              </a:ext>
            </a:extLst>
          </p:cNvPr>
          <p:cNvSpPr txBox="1"/>
          <p:nvPr/>
        </p:nvSpPr>
        <p:spPr>
          <a:xfrm>
            <a:off x="6316850" y="4623255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question_encoded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7010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63123</TotalTime>
  <Words>1106</Words>
  <Application>Microsoft Office PowerPoint</Application>
  <PresentationFormat>사용자 지정</PresentationFormat>
  <Paragraphs>277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고병화</cp:lastModifiedBy>
  <cp:revision>3442</cp:revision>
  <cp:lastPrinted>2020-09-14T15:47:45Z</cp:lastPrinted>
  <dcterms:created xsi:type="dcterms:W3CDTF">2008-02-04T08:04:25Z</dcterms:created>
  <dcterms:modified xsi:type="dcterms:W3CDTF">2020-09-21T15:24:07Z</dcterms:modified>
</cp:coreProperties>
</file>