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66" r:id="rId2"/>
    <p:sldId id="257" r:id="rId3"/>
    <p:sldId id="259" r:id="rId4"/>
    <p:sldId id="265" r:id="rId5"/>
    <p:sldId id="264" r:id="rId6"/>
    <p:sldId id="261" r:id="rId7"/>
    <p:sldId id="2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883" y="3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2DC0A6-3C53-6153-A2BC-0EB7ED829250}"/>
              </a:ext>
            </a:extLst>
          </p:cNvPr>
          <p:cNvSpPr txBox="1"/>
          <p:nvPr/>
        </p:nvSpPr>
        <p:spPr>
          <a:xfrm>
            <a:off x="9486430" y="6497854"/>
            <a:ext cx="26420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dirty="0"/>
              <a:t>© 2023. Saebyeol Yu. all rights reserved.</a:t>
            </a:r>
            <a:endParaRPr lang="ko-KR" altLang="en-US" sz="105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26D897-0CAB-E239-17B9-C9A4AEC8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7/19/2024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AB2A8D-6681-35B8-3CC0-6E314E04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055A0C-FD4B-453F-0BC2-E75455E5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36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2DC0A6-3C53-6153-A2BC-0EB7ED829250}"/>
              </a:ext>
            </a:extLst>
          </p:cNvPr>
          <p:cNvSpPr txBox="1"/>
          <p:nvPr/>
        </p:nvSpPr>
        <p:spPr>
          <a:xfrm>
            <a:off x="9486430" y="6497854"/>
            <a:ext cx="26420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/>
                </a:solidFill>
              </a:rPr>
              <a:t>© 2023. Saebyeol Yu. all rights reserved.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26D897-0CAB-E239-17B9-C9A4AEC8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7/19/2024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AB2A8D-6681-35B8-3CC0-6E314E04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055A0C-FD4B-453F-0BC2-E75455E5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56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7/19/2024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8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3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7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E008D9-82E4-6BB5-62F2-166E9C48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E6AD4-5445-B623-6AF7-C15F6AAC7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1711B-B82A-51D0-C19F-E7ABCACCB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BD54-29B9-3D42-B178-776ED395AA85}" type="datetimeFigureOut">
              <a:rPr lang="en-US" smtClean="0"/>
              <a:pPr/>
              <a:t>7/19/2024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B6EB9-4A25-3E3A-62C3-0843F442A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04E55-8A8B-0F72-DEFC-B983B2839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2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Sparta/LISTEN24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</p:grpSp>
      <p:sp>
        <p:nvSpPr>
          <p:cNvPr id="6" name="제목 1">
            <a:extLst>
              <a:ext uri="{FF2B5EF4-FFF2-40B4-BE49-F238E27FC236}">
                <a16:creationId xmlns:a16="http://schemas.microsoft.com/office/drawing/2014/main" id="{95497B7C-29AE-6C94-4DEF-0FA3BD266894}"/>
              </a:ext>
            </a:extLst>
          </p:cNvPr>
          <p:cNvSpPr txBox="1">
            <a:spLocks/>
          </p:cNvSpPr>
          <p:nvPr/>
        </p:nvSpPr>
        <p:spPr>
          <a:xfrm>
            <a:off x="5953761" y="1625608"/>
            <a:ext cx="6238240" cy="2722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4000"/>
              </a:lnSpc>
            </a:pPr>
            <a:r>
              <a:rPr lang="en-US" altLang="ko-KR" sz="5600" dirty="0">
                <a:solidFill>
                  <a:schemeClr val="tx2"/>
                </a:solidFill>
              </a:rPr>
              <a:t>LISTEN 24</a:t>
            </a:r>
            <a:br>
              <a:rPr lang="en-US" altLang="ko-KR" sz="5600" dirty="0">
                <a:solidFill>
                  <a:schemeClr val="tx2"/>
                </a:solidFill>
              </a:rPr>
            </a:br>
            <a:r>
              <a:rPr lang="ko-KR" altLang="en-US" sz="5600" dirty="0">
                <a:solidFill>
                  <a:schemeClr val="tx2"/>
                </a:solidFill>
              </a:rPr>
              <a:t>미니프로젝트 발표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276F9E-6F1A-C421-F147-7D84015848C3}"/>
              </a:ext>
            </a:extLst>
          </p:cNvPr>
          <p:cNvSpPr txBox="1"/>
          <p:nvPr/>
        </p:nvSpPr>
        <p:spPr>
          <a:xfrm>
            <a:off x="7027446" y="3886107"/>
            <a:ext cx="4988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2"/>
                </a:solidFill>
              </a:rPr>
              <a:t>프로젝트 주제 </a:t>
            </a:r>
            <a:r>
              <a:rPr lang="en-US" altLang="ko-KR" sz="2400" dirty="0">
                <a:solidFill>
                  <a:schemeClr val="tx2"/>
                </a:solidFill>
              </a:rPr>
              <a:t>: </a:t>
            </a:r>
            <a:r>
              <a:rPr lang="ko-KR" altLang="en-US" sz="2400" dirty="0">
                <a:solidFill>
                  <a:schemeClr val="tx2"/>
                </a:solidFill>
              </a:rPr>
              <a:t>팀 소개 페이지 제작</a:t>
            </a:r>
          </a:p>
        </p:txBody>
      </p:sp>
      <p:pic>
        <p:nvPicPr>
          <p:cNvPr id="12" name="그림 11" descr="클립아트, 그림, 스케치, 일러스트레이션이(가) 표시된 사진&#10;&#10;자동 생성된 설명">
            <a:extLst>
              <a:ext uri="{FF2B5EF4-FFF2-40B4-BE49-F238E27FC236}">
                <a16:creationId xmlns:a16="http://schemas.microsoft.com/office/drawing/2014/main" id="{37F4FF8F-201F-60E7-E5DC-CE30AEE1E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95" y="555134"/>
            <a:ext cx="3905250" cy="5800725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6EC53F8-0C23-DBD2-9E73-A1C6DB7C7874}"/>
              </a:ext>
            </a:extLst>
          </p:cNvPr>
          <p:cNvCxnSpPr>
            <a:cxnSpLocks/>
          </p:cNvCxnSpPr>
          <p:nvPr/>
        </p:nvCxnSpPr>
        <p:spPr>
          <a:xfrm>
            <a:off x="6094476" y="3886107"/>
            <a:ext cx="575208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28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57872D6-1C5C-DA94-12B9-6A2C0A247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4429" y="527278"/>
            <a:ext cx="5760846" cy="2310312"/>
          </a:xfrm>
        </p:spPr>
        <p:txBody>
          <a:bodyPr>
            <a:normAutofit/>
          </a:bodyPr>
          <a:lstStyle/>
          <a:p>
            <a:r>
              <a:rPr lang="ko-KR" altLang="en-US" sz="5200" dirty="0">
                <a:solidFill>
                  <a:schemeClr val="tx2"/>
                </a:solidFill>
              </a:rPr>
              <a:t>왜 </a:t>
            </a:r>
            <a:r>
              <a:rPr lang="en-US" altLang="ko-KR" sz="5200" dirty="0">
                <a:solidFill>
                  <a:schemeClr val="tx2"/>
                </a:solidFill>
              </a:rPr>
              <a:t>LISTEN 24?</a:t>
            </a:r>
            <a:endParaRPr lang="ko-KR" altLang="en-US" sz="5200" dirty="0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6F28A1-126A-5D5D-025F-12101C496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8208" y="3429000"/>
            <a:ext cx="9767846" cy="2765323"/>
          </a:xfrm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tx2"/>
                </a:solidFill>
              </a:rPr>
              <a:t>내일 배움 캠프에 참여하는 동안</a:t>
            </a:r>
            <a:endParaRPr lang="en-US" altLang="ko-KR" sz="3200" dirty="0">
              <a:solidFill>
                <a:schemeClr val="tx2"/>
              </a:solidFill>
            </a:endParaRPr>
          </a:p>
          <a:p>
            <a:r>
              <a:rPr lang="ko-KR" altLang="en-US" sz="3200" dirty="0">
                <a:solidFill>
                  <a:schemeClr val="tx2"/>
                </a:solidFill>
              </a:rPr>
              <a:t>하루 온 종일 팀원들과 함께 있는 시간에</a:t>
            </a:r>
            <a:endParaRPr lang="en-US" altLang="ko-KR" sz="3200" dirty="0">
              <a:solidFill>
                <a:schemeClr val="tx2"/>
              </a:solidFill>
            </a:endParaRPr>
          </a:p>
          <a:p>
            <a:r>
              <a:rPr lang="ko-KR" altLang="en-US" sz="3200" dirty="0">
                <a:solidFill>
                  <a:schemeClr val="tx2"/>
                </a:solidFill>
              </a:rPr>
              <a:t>서로의 말을 경청해주고 서로 존중하는 팀이 되고자 </a:t>
            </a:r>
            <a:endParaRPr lang="en-US" altLang="ko-KR" sz="3200" dirty="0">
              <a:solidFill>
                <a:schemeClr val="tx2"/>
              </a:solidFill>
            </a:endParaRPr>
          </a:p>
          <a:p>
            <a:r>
              <a:rPr lang="en-US" altLang="ko-KR" sz="3200" dirty="0">
                <a:solidFill>
                  <a:schemeClr val="tx2"/>
                </a:solidFill>
              </a:rPr>
              <a:t>LISTEN24</a:t>
            </a:r>
            <a:r>
              <a:rPr lang="ko-KR" altLang="en-US" sz="3200" dirty="0">
                <a:solidFill>
                  <a:schemeClr val="tx2"/>
                </a:solidFill>
              </a:rPr>
              <a:t>로 정하였습니다</a:t>
            </a:r>
            <a:r>
              <a:rPr lang="en-US" altLang="ko-KR" sz="3200" dirty="0">
                <a:solidFill>
                  <a:schemeClr val="tx2"/>
                </a:solidFill>
              </a:rPr>
              <a:t>.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62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61A544-215A-68F0-2E30-EC3446BA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740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와이어 프레임</a:t>
            </a:r>
          </a:p>
        </p:txBody>
      </p: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369"/>
            <a:ext cx="6091008" cy="6858000"/>
            <a:chOff x="305" y="-369"/>
            <a:chExt cx="6091008" cy="6858000"/>
          </a:xfrm>
        </p:grpSpPr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BA2A96-BE3B-AC31-CBC0-EE27CBE0A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21072" y="2421683"/>
            <a:ext cx="5094206" cy="33534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2"/>
                </a:solidFill>
              </a:rPr>
              <a:t>상단에 팀 이름 및 소개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indent="-228600" latinLnBrk="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2"/>
              </a:solidFill>
            </a:endParaRPr>
          </a:p>
          <a:p>
            <a:pPr indent="-228600" latinLnBrk="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2"/>
                </a:solidFill>
              </a:rPr>
              <a:t>ZEP </a:t>
            </a:r>
            <a:r>
              <a:rPr lang="ko-KR" altLang="en-US" sz="1800" dirty="0">
                <a:solidFill>
                  <a:schemeClr val="tx2"/>
                </a:solidFill>
              </a:rPr>
              <a:t>사진과 팀 사진 아래에 좋아요 버튼 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indent="-228600" latinLnBrk="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2"/>
              </a:solidFill>
            </a:endParaRPr>
          </a:p>
          <a:p>
            <a:pPr indent="-228600" latinLnBrk="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2"/>
                </a:solidFill>
              </a:rPr>
              <a:t>하단에는 팀원의 사진을 카드처럼 배치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indent="-228600" latinLnBrk="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2"/>
              </a:solidFill>
            </a:endParaRPr>
          </a:p>
          <a:p>
            <a:pPr indent="-228600" latinLnBrk="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2"/>
                </a:solidFill>
              </a:rPr>
              <a:t>각 사진을 클릭 하면 팝업 창</a:t>
            </a:r>
            <a:r>
              <a:rPr lang="en-US" altLang="ko-KR" sz="1800" dirty="0">
                <a:solidFill>
                  <a:schemeClr val="tx2"/>
                </a:solidFill>
              </a:rPr>
              <a:t> </a:t>
            </a:r>
            <a:r>
              <a:rPr lang="ko-KR" altLang="en-US" sz="1800" dirty="0">
                <a:solidFill>
                  <a:schemeClr val="tx2"/>
                </a:solidFill>
              </a:rPr>
              <a:t>생성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indent="-228600" latinLnBrk="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2"/>
              </a:solidFill>
            </a:endParaRPr>
          </a:p>
          <a:p>
            <a:pPr indent="-228600" latinLnBrk="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2"/>
                </a:solidFill>
              </a:rPr>
              <a:t>팝업창에는 팀 설명</a:t>
            </a:r>
            <a:r>
              <a:rPr lang="en-US" altLang="ko-KR" sz="1800" dirty="0">
                <a:solidFill>
                  <a:schemeClr val="tx2"/>
                </a:solidFill>
              </a:rPr>
              <a:t>, </a:t>
            </a:r>
            <a:r>
              <a:rPr lang="ko-KR" altLang="en-US" sz="1800" dirty="0">
                <a:solidFill>
                  <a:schemeClr val="tx2"/>
                </a:solidFill>
              </a:rPr>
              <a:t>팀원 자세한 소개</a:t>
            </a:r>
            <a:endParaRPr lang="en-US" altLang="ko-KR" sz="1800" dirty="0">
              <a:solidFill>
                <a:schemeClr val="tx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CC8961-EFE4-C968-BCDF-DD3F764C6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14" y="-738"/>
            <a:ext cx="5550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2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57872D6-1C5C-DA94-12B9-6A2C0A247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3768" y="527278"/>
            <a:ext cx="7881507" cy="990804"/>
          </a:xfrm>
        </p:spPr>
        <p:txBody>
          <a:bodyPr anchor="ctr">
            <a:normAutofit/>
          </a:bodyPr>
          <a:lstStyle/>
          <a:p>
            <a:r>
              <a:rPr lang="ko-KR" altLang="en-US" sz="5200" dirty="0">
                <a:solidFill>
                  <a:schemeClr val="tx2"/>
                </a:solidFill>
              </a:rPr>
              <a:t>프로젝트 개발 환경 및 기술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376C4F6-1BED-FA24-E449-78EE371C212C}"/>
              </a:ext>
            </a:extLst>
          </p:cNvPr>
          <p:cNvGrpSpPr/>
          <p:nvPr/>
        </p:nvGrpSpPr>
        <p:grpSpPr>
          <a:xfrm>
            <a:off x="572416" y="2356335"/>
            <a:ext cx="10984210" cy="3144926"/>
            <a:chOff x="406400" y="2041375"/>
            <a:chExt cx="10984210" cy="3144926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F1ADE787-60C3-3CA4-6DC8-5713971B4851}"/>
                </a:ext>
              </a:extLst>
            </p:cNvPr>
            <p:cNvSpPr/>
            <p:nvPr/>
          </p:nvSpPr>
          <p:spPr>
            <a:xfrm>
              <a:off x="4256735" y="2041375"/>
              <a:ext cx="3261360" cy="3144926"/>
            </a:xfrm>
            <a:prstGeom prst="roundRect">
              <a:avLst>
                <a:gd name="adj" fmla="val 3793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BEBDA7E-DBBA-5A95-37C8-04BB67F784E1}"/>
                </a:ext>
              </a:extLst>
            </p:cNvPr>
            <p:cNvSpPr/>
            <p:nvPr/>
          </p:nvSpPr>
          <p:spPr>
            <a:xfrm>
              <a:off x="406400" y="2041375"/>
              <a:ext cx="3261360" cy="3144926"/>
            </a:xfrm>
            <a:prstGeom prst="roundRect">
              <a:avLst>
                <a:gd name="adj" fmla="val 3793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Week 1 학습가이드">
              <a:extLst>
                <a:ext uri="{FF2B5EF4-FFF2-40B4-BE49-F238E27FC236}">
                  <a16:creationId xmlns:a16="http://schemas.microsoft.com/office/drawing/2014/main" id="{535A7C0F-833B-28D2-5CBC-0014DF96AC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50" t="20430" r="8658" b="24368"/>
            <a:stretch/>
          </p:blipFill>
          <p:spPr bwMode="auto">
            <a:xfrm>
              <a:off x="543746" y="2151628"/>
              <a:ext cx="1974366" cy="1330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Free 부트스트랩 Logo Icon - 무료 다운로드 (로고 Logo Icons) | IconScout">
              <a:extLst>
                <a:ext uri="{FF2B5EF4-FFF2-40B4-BE49-F238E27FC236}">
                  <a16:creationId xmlns:a16="http://schemas.microsoft.com/office/drawing/2014/main" id="{7BC8B0C2-B780-1728-A118-B33F2F3929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1424" y="3038896"/>
              <a:ext cx="1149884" cy="1149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Camera Library For HTML Using JQuery And JavaScript By, 56% OFF">
              <a:extLst>
                <a:ext uri="{FF2B5EF4-FFF2-40B4-BE49-F238E27FC236}">
                  <a16:creationId xmlns:a16="http://schemas.microsoft.com/office/drawing/2014/main" id="{B1D96862-F538-ACFE-9CBC-FC65571AAB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387" y="4271107"/>
              <a:ext cx="2410921" cy="588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깃허브 필수적인 커밋 방법, 협업에 필요한 깃허브 사용법 , 강의영상 (new repo, commit, pull request,  fork etc...)">
              <a:extLst>
                <a:ext uri="{FF2B5EF4-FFF2-40B4-BE49-F238E27FC236}">
                  <a16:creationId xmlns:a16="http://schemas.microsoft.com/office/drawing/2014/main" id="{35A4B916-E568-FCBF-6B02-833E7BF11C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4" t="-1083" r="21333" b="1083"/>
            <a:stretch/>
          </p:blipFill>
          <p:spPr bwMode="auto">
            <a:xfrm>
              <a:off x="4519129" y="2380616"/>
              <a:ext cx="1456991" cy="1316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4" name="Picture 26" descr="Optimizing VSCode Startup Time with Profiles - Chris's Tech ADHD">
              <a:extLst>
                <a:ext uri="{FF2B5EF4-FFF2-40B4-BE49-F238E27FC236}">
                  <a16:creationId xmlns:a16="http://schemas.microsoft.com/office/drawing/2014/main" id="{0909F1AB-D7FD-80F7-BC6B-74A0BD34B7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2682" y="3638065"/>
              <a:ext cx="1120140" cy="1120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8D7E9E8-23E5-C9D5-DE70-C400C7018B50}"/>
                </a:ext>
              </a:extLst>
            </p:cNvPr>
            <p:cNvSpPr/>
            <p:nvPr/>
          </p:nvSpPr>
          <p:spPr>
            <a:xfrm>
              <a:off x="8129250" y="2041375"/>
              <a:ext cx="3261360" cy="3144926"/>
            </a:xfrm>
            <a:prstGeom prst="roundRect">
              <a:avLst>
                <a:gd name="adj" fmla="val 3793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80" name="Picture 32" descr="Firebase Brand Guidelines">
              <a:extLst>
                <a:ext uri="{FF2B5EF4-FFF2-40B4-BE49-F238E27FC236}">
                  <a16:creationId xmlns:a16="http://schemas.microsoft.com/office/drawing/2014/main" id="{E1F64FC3-E944-20A4-011F-357D0AD89E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5820" y="2493955"/>
              <a:ext cx="2288220" cy="2288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421D88F-10F4-981D-0CE8-BEDF9EF4134D}"/>
              </a:ext>
            </a:extLst>
          </p:cNvPr>
          <p:cNvSpPr txBox="1"/>
          <p:nvPr/>
        </p:nvSpPr>
        <p:spPr>
          <a:xfrm>
            <a:off x="8295266" y="5622447"/>
            <a:ext cx="140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 : Firebase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9AC18E-EA1A-0638-0F21-568630D6D4CE}"/>
              </a:ext>
            </a:extLst>
          </p:cNvPr>
          <p:cNvSpPr txBox="1"/>
          <p:nvPr/>
        </p:nvSpPr>
        <p:spPr>
          <a:xfrm>
            <a:off x="4416083" y="5622447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관리 및 웹 프로그래밍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E63CBB-27C9-F655-93FC-65BED3FE8002}"/>
              </a:ext>
            </a:extLst>
          </p:cNvPr>
          <p:cNvSpPr txBox="1"/>
          <p:nvPr/>
        </p:nvSpPr>
        <p:spPr>
          <a:xfrm>
            <a:off x="571754" y="5622447"/>
            <a:ext cx="116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Front-End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336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61A544-215A-68F0-2E30-EC3446BA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740" y="350671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데이터 베이스</a:t>
            </a:r>
          </a:p>
        </p:txBody>
      </p: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369"/>
            <a:ext cx="6091008" cy="6858000"/>
            <a:chOff x="305" y="-369"/>
            <a:chExt cx="6091008" cy="6858000"/>
          </a:xfrm>
        </p:grpSpPr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6260E617-70BA-09A6-1D30-66A6C1DF8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7030"/>
            <a:ext cx="6784574" cy="4005420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BA2A96-BE3B-AC31-CBC0-EE27CBE0A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21072" y="1804722"/>
            <a:ext cx="5094206" cy="433060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228600" latinLnBrk="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2"/>
                </a:solidFill>
              </a:rPr>
              <a:t>헤더 배경 이미지 주소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indent="-228600" latinLnBrk="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2"/>
              </a:solidFill>
            </a:endParaRPr>
          </a:p>
          <a:p>
            <a:pPr indent="-228600" latinLnBrk="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2"/>
                </a:solidFill>
              </a:rPr>
              <a:t>Cheers </a:t>
            </a:r>
            <a:r>
              <a:rPr lang="ko-KR" altLang="en-US" sz="1800" dirty="0">
                <a:solidFill>
                  <a:schemeClr val="tx2"/>
                </a:solidFill>
              </a:rPr>
              <a:t>버튼 클릭 횟수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indent="-228600" latinLnBrk="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2"/>
                </a:solidFill>
              </a:rPr>
              <a:t>토스트 메시지 내용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indent="-228600" latinLnBrk="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2"/>
              </a:solidFill>
            </a:endParaRPr>
          </a:p>
          <a:p>
            <a:pPr indent="-228600" latinLnBrk="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2"/>
                </a:solidFill>
              </a:rPr>
              <a:t>소개 정보 키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indent="-228600" latinLnBrk="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2"/>
              </a:solidFill>
            </a:endParaRPr>
          </a:p>
          <a:p>
            <a:pPr indent="-228600" latinLnBrk="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2"/>
                </a:solidFill>
              </a:rPr>
              <a:t>팀 및 팀원 이미지 주소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indent="-228600" latinLnBrk="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2"/>
                </a:solidFill>
              </a:rPr>
              <a:t>팀원 및 팀 이름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indent="-228600" latinLnBrk="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2"/>
                </a:solidFill>
              </a:rPr>
              <a:t>팀원 및 팀 소개 정보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indent="-228600" latinLnBrk="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2"/>
              </a:solidFill>
            </a:endParaRPr>
          </a:p>
          <a:p>
            <a:pPr indent="-228600" latinLnBrk="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2"/>
                </a:solidFill>
              </a:rPr>
              <a:t>팀 규칙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indent="-228600" latinLnBrk="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2"/>
                </a:solidFill>
              </a:rPr>
              <a:t>팀 일정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indent="-228600" latinLnBrk="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52954D-6514-4686-FDED-5BF0BE075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8477"/>
            <a:ext cx="1867161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1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E095855-0B4E-E6B3-73E2-1E1E545C90A9}"/>
              </a:ext>
            </a:extLst>
          </p:cNvPr>
          <p:cNvSpPr txBox="1">
            <a:spLocks/>
          </p:cNvSpPr>
          <p:nvPr/>
        </p:nvSpPr>
        <p:spPr>
          <a:xfrm>
            <a:off x="3712835" y="149812"/>
            <a:ext cx="4766330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3600" dirty="0">
                <a:solidFill>
                  <a:schemeClr val="tx2"/>
                </a:solidFill>
              </a:rPr>
              <a:t>최종본</a:t>
            </a:r>
          </a:p>
        </p:txBody>
      </p:sp>
      <p:pic>
        <p:nvPicPr>
          <p:cNvPr id="4" name="그림 3" descr="텍스트, 스크린샷, 인간의 얼굴, 사람이(가) 표시된 사진&#10;&#10;자동 생성된 설명">
            <a:hlinkClick r:id="rId2" action="ppaction://hlinkfile"/>
            <a:extLst>
              <a:ext uri="{FF2B5EF4-FFF2-40B4-BE49-F238E27FC236}">
                <a16:creationId xmlns:a16="http://schemas.microsoft.com/office/drawing/2014/main" id="{038B2B0E-6830-4047-5F15-67E572F94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660" y="1353793"/>
            <a:ext cx="4198680" cy="550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8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57872D6-1C5C-DA94-12B9-6A2C0A247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577" y="527278"/>
            <a:ext cx="5760846" cy="925602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5200" dirty="0">
                <a:solidFill>
                  <a:schemeClr val="tx2"/>
                </a:solidFill>
              </a:rPr>
              <a:t>Credit</a:t>
            </a:r>
            <a:endParaRPr lang="ko-KR" altLang="en-US" sz="5200" dirty="0">
              <a:solidFill>
                <a:schemeClr val="tx2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6EB7802-3393-109A-5493-CF7C5003A808}"/>
              </a:ext>
            </a:extLst>
          </p:cNvPr>
          <p:cNvGrpSpPr/>
          <p:nvPr/>
        </p:nvGrpSpPr>
        <p:grpSpPr>
          <a:xfrm>
            <a:off x="1924584" y="1707238"/>
            <a:ext cx="7306512" cy="4896404"/>
            <a:chOff x="1196913" y="1589606"/>
            <a:chExt cx="7306512" cy="489640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21BC86-6A86-AA92-DF5C-4AB904932C99}"/>
                </a:ext>
              </a:extLst>
            </p:cNvPr>
            <p:cNvSpPr txBox="1"/>
            <p:nvPr/>
          </p:nvSpPr>
          <p:spPr>
            <a:xfrm>
              <a:off x="1196913" y="1592363"/>
              <a:ext cx="5926687" cy="4893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r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ko-KR" sz="2400" i="0" u="none" strike="noStrike" kern="1200" spc="0" dirty="0">
                  <a:solidFill>
                    <a:schemeClr val="tx2"/>
                  </a:solidFill>
                  <a:effectLst/>
                  <a:latin typeface="Pretendard"/>
                  <a:ea typeface="Pretendard"/>
                </a:rPr>
                <a:t>팀장</a:t>
              </a:r>
              <a:r>
                <a:rPr lang="en-US" altLang="ko-KR" sz="2400" i="0" u="none" strike="noStrike" kern="1200" spc="0" dirty="0">
                  <a:solidFill>
                    <a:schemeClr val="tx2"/>
                  </a:solidFill>
                  <a:effectLst/>
                  <a:latin typeface="Pretendard"/>
                  <a:ea typeface="Pretendard"/>
                </a:rPr>
                <a:t>, </a:t>
              </a:r>
              <a:r>
                <a:rPr lang="ko-KR" altLang="ko-KR" sz="2400" i="0" u="none" strike="noStrike" kern="1200" spc="0" dirty="0" err="1">
                  <a:solidFill>
                    <a:schemeClr val="tx2"/>
                  </a:solidFill>
                  <a:effectLst/>
                  <a:latin typeface="Pretendard"/>
                  <a:ea typeface="Pretendard"/>
                </a:rPr>
                <a:t>모달</a:t>
              </a:r>
              <a:r>
                <a:rPr lang="ko-KR" altLang="ko-KR" sz="2400" i="0" u="none" strike="noStrike" kern="1200" spc="0" dirty="0">
                  <a:solidFill>
                    <a:schemeClr val="tx2"/>
                  </a:solidFill>
                  <a:effectLst/>
                  <a:latin typeface="Pretendard"/>
                  <a:ea typeface="Pretendard"/>
                </a:rPr>
                <a:t> 팝업 기능 수정</a:t>
              </a:r>
              <a:r>
                <a:rPr lang="en-US" altLang="ko-KR" sz="2400" i="0" u="none" strike="noStrike" kern="1200" spc="0" dirty="0">
                  <a:solidFill>
                    <a:schemeClr val="tx2"/>
                  </a:solidFill>
                  <a:effectLst/>
                  <a:latin typeface="Pretendard"/>
                  <a:ea typeface="Pretendard"/>
                </a:rPr>
                <a:t>, CSS</a:t>
              </a:r>
              <a:r>
                <a:rPr lang="ko-KR" altLang="ko-KR" sz="2400" i="0" u="none" strike="noStrike" kern="1200" spc="0" dirty="0">
                  <a:solidFill>
                    <a:schemeClr val="tx2"/>
                  </a:solidFill>
                  <a:effectLst/>
                  <a:latin typeface="Pretendard"/>
                  <a:ea typeface="Pretendard"/>
                </a:rPr>
                <a:t>수정</a:t>
              </a:r>
              <a:endParaRPr lang="en-US" altLang="ko-KR" sz="2400" i="0" u="none" strike="noStrike" kern="1200" spc="0" dirty="0">
                <a:solidFill>
                  <a:schemeClr val="tx2"/>
                </a:solidFill>
                <a:effectLst/>
                <a:latin typeface="Pretendard"/>
                <a:ea typeface="Pretendard"/>
              </a:endParaRPr>
            </a:p>
            <a:p>
              <a:pPr marL="0" algn="r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endParaRPr lang="ko-KR" altLang="ko-KR" sz="240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endParaRPr>
            </a:p>
            <a:p>
              <a:pPr marL="0" algn="r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ko-KR" sz="2400" i="0" u="none" strike="noStrike" kern="1200" spc="0" dirty="0" err="1">
                  <a:solidFill>
                    <a:schemeClr val="tx2"/>
                  </a:solidFill>
                  <a:effectLst/>
                  <a:latin typeface="Pretendard"/>
                  <a:ea typeface="Pretendard"/>
                </a:rPr>
                <a:t>파이어베이스를</a:t>
              </a:r>
              <a:r>
                <a:rPr lang="ko-KR" altLang="ko-KR" sz="2400" i="0" u="none" strike="noStrike" kern="1200" spc="0" dirty="0">
                  <a:solidFill>
                    <a:schemeClr val="tx2"/>
                  </a:solidFill>
                  <a:effectLst/>
                  <a:latin typeface="Pretendard"/>
                  <a:ea typeface="Pretendard"/>
                </a:rPr>
                <a:t> 이용한 기능 구현</a:t>
              </a:r>
              <a:endParaRPr lang="ko-KR" altLang="ko-KR" sz="240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endParaRPr>
            </a:p>
            <a:p>
              <a:pPr marL="0" algn="r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ko-KR" sz="2400" i="0" u="none" strike="noStrike" kern="1200" spc="0" dirty="0">
                  <a:solidFill>
                    <a:schemeClr val="tx2"/>
                  </a:solidFill>
                  <a:effectLst/>
                  <a:latin typeface="Pretendard"/>
                  <a:ea typeface="Pretendard"/>
                </a:rPr>
                <a:t> 개인페이지 세분화 작업</a:t>
              </a:r>
              <a:r>
                <a:rPr lang="en-US" altLang="ko-KR" sz="2400" i="0" u="none" strike="noStrike" kern="1200" spc="0" dirty="0">
                  <a:solidFill>
                    <a:schemeClr val="tx2"/>
                  </a:solidFill>
                  <a:effectLst/>
                  <a:latin typeface="Pretendard"/>
                  <a:ea typeface="Pretendard"/>
                </a:rPr>
                <a:t>, </a:t>
              </a:r>
              <a:r>
                <a:rPr lang="ko-KR" altLang="ko-KR" sz="2400" i="0" u="none" strike="noStrike" kern="1200" spc="0" dirty="0">
                  <a:solidFill>
                    <a:schemeClr val="tx2"/>
                  </a:solidFill>
                  <a:effectLst/>
                  <a:latin typeface="Pretendard"/>
                  <a:ea typeface="Pretendard"/>
                </a:rPr>
                <a:t>발표</a:t>
              </a:r>
              <a:endParaRPr lang="en-US" altLang="ko-KR" sz="2400" i="0" u="none" strike="noStrike" kern="1200" spc="0" dirty="0">
                <a:solidFill>
                  <a:schemeClr val="tx2"/>
                </a:solidFill>
                <a:effectLst/>
                <a:latin typeface="Pretendard"/>
                <a:ea typeface="Pretendard"/>
              </a:endParaRPr>
            </a:p>
            <a:p>
              <a:pPr marL="0" algn="r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endParaRPr lang="ko-KR" altLang="ko-KR" sz="240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endParaRPr>
            </a:p>
            <a:p>
              <a:pPr marL="0" algn="r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400" i="0" u="none" strike="noStrike" kern="1200" spc="0" dirty="0">
                  <a:solidFill>
                    <a:schemeClr val="tx2"/>
                  </a:solidFill>
                  <a:effectLst/>
                  <a:latin typeface="Pretendard"/>
                  <a:ea typeface="Pretendard"/>
                </a:rPr>
                <a:t>HTML </a:t>
              </a:r>
              <a:r>
                <a:rPr lang="ko-KR" altLang="ko-KR" sz="2400" i="0" u="none" strike="noStrike" kern="1200" spc="0" dirty="0">
                  <a:solidFill>
                    <a:schemeClr val="tx2"/>
                  </a:solidFill>
                  <a:effectLst/>
                  <a:latin typeface="Pretendard"/>
                  <a:ea typeface="Pretendard"/>
                </a:rPr>
                <a:t>작성</a:t>
              </a:r>
              <a:r>
                <a:rPr lang="en-US" altLang="ko-KR" sz="2400" i="0" u="none" strike="noStrike" kern="1200" spc="0" dirty="0">
                  <a:solidFill>
                    <a:schemeClr val="tx2"/>
                  </a:solidFill>
                  <a:effectLst/>
                  <a:latin typeface="Pretendard"/>
                  <a:ea typeface="Pretendard"/>
                </a:rPr>
                <a:t>, </a:t>
              </a:r>
              <a:r>
                <a:rPr lang="ko-KR" altLang="ko-KR" sz="2400" i="0" u="none" strike="noStrike" kern="1200" spc="0" dirty="0" err="1">
                  <a:solidFill>
                    <a:schemeClr val="tx2"/>
                  </a:solidFill>
                  <a:effectLst/>
                  <a:latin typeface="Pretendard"/>
                  <a:ea typeface="Pretendard"/>
                </a:rPr>
                <a:t>모달</a:t>
              </a:r>
              <a:r>
                <a:rPr lang="ko-KR" altLang="ko-KR" sz="2400" i="0" u="none" strike="noStrike" kern="1200" spc="0" dirty="0">
                  <a:solidFill>
                    <a:schemeClr val="tx2"/>
                  </a:solidFill>
                  <a:effectLst/>
                  <a:latin typeface="Pretendard"/>
                  <a:ea typeface="Pretendard"/>
                </a:rPr>
                <a:t> 팝업 기능</a:t>
              </a:r>
              <a:r>
                <a:rPr lang="en-US" altLang="ko-KR" sz="2400" i="0" u="none" strike="noStrike" kern="1200" spc="0" dirty="0">
                  <a:solidFill>
                    <a:schemeClr val="tx2"/>
                  </a:solidFill>
                  <a:effectLst/>
                  <a:latin typeface="Pretendard"/>
                  <a:ea typeface="Pretendard"/>
                </a:rPr>
                <a:t> </a:t>
              </a:r>
              <a:r>
                <a:rPr lang="ko-KR" altLang="ko-KR" sz="2400" i="0" u="none" strike="noStrike" kern="1200" spc="0" dirty="0">
                  <a:solidFill>
                    <a:schemeClr val="tx2"/>
                  </a:solidFill>
                  <a:effectLst/>
                  <a:latin typeface="Pretendard"/>
                  <a:ea typeface="Pretendard"/>
                </a:rPr>
                <a:t>및 세부 </a:t>
              </a:r>
              <a:r>
                <a:rPr lang="en-US" altLang="ko-KR" sz="2400" i="0" u="none" strike="noStrike" kern="1200" spc="0" dirty="0">
                  <a:solidFill>
                    <a:schemeClr val="tx2"/>
                  </a:solidFill>
                  <a:effectLst/>
                  <a:latin typeface="Pretendard"/>
                  <a:ea typeface="Pretendard"/>
                </a:rPr>
                <a:t>CSS</a:t>
              </a:r>
              <a:r>
                <a:rPr lang="ko-KR" altLang="ko-KR" sz="2400" i="0" u="none" strike="noStrike" kern="1200" spc="0" dirty="0">
                  <a:solidFill>
                    <a:schemeClr val="tx2"/>
                  </a:solidFill>
                  <a:effectLst/>
                  <a:latin typeface="Pretendard"/>
                  <a:ea typeface="Pretendard"/>
                </a:rPr>
                <a:t>작업</a:t>
              </a:r>
              <a:endParaRPr lang="en-US" altLang="ko-KR" sz="2400" i="0" u="none" strike="noStrike" kern="1200" spc="0" dirty="0">
                <a:solidFill>
                  <a:schemeClr val="tx2"/>
                </a:solidFill>
                <a:effectLst/>
                <a:latin typeface="Pretendard"/>
                <a:ea typeface="Pretendard"/>
              </a:endParaRPr>
            </a:p>
            <a:p>
              <a:pPr marL="0" algn="r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endParaRPr lang="ko-KR" altLang="ko-KR" sz="240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endParaRPr>
            </a:p>
            <a:p>
              <a:pPr marL="0" algn="r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ko-KR" sz="2400" i="0" u="none" strike="noStrike" kern="1200" spc="0" dirty="0">
                  <a:solidFill>
                    <a:schemeClr val="tx2"/>
                  </a:solidFill>
                  <a:effectLst/>
                  <a:latin typeface="Pretendard"/>
                  <a:ea typeface="Pretendard"/>
                </a:rPr>
                <a:t>전반적인 기능 및 </a:t>
              </a:r>
              <a:r>
                <a:rPr lang="en-US" altLang="ko-KR" sz="2400" i="0" u="none" strike="noStrike" kern="1200" spc="0" dirty="0">
                  <a:solidFill>
                    <a:schemeClr val="tx2"/>
                  </a:solidFill>
                  <a:effectLst/>
                  <a:latin typeface="Pretendard"/>
                  <a:ea typeface="Pretendard"/>
                </a:rPr>
                <a:t>CSS</a:t>
              </a:r>
              <a:r>
                <a:rPr lang="ko-KR" altLang="ko-KR" sz="2400" i="0" u="none" strike="noStrike" kern="1200" spc="0" dirty="0">
                  <a:solidFill>
                    <a:schemeClr val="tx2"/>
                  </a:solidFill>
                  <a:effectLst/>
                  <a:latin typeface="Pretendard"/>
                  <a:ea typeface="Pretendard"/>
                </a:rPr>
                <a:t>를 이용한 기능 구현</a:t>
              </a:r>
              <a:endParaRPr lang="ko-KR" altLang="ko-KR" sz="240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endParaRPr>
            </a:p>
            <a:p>
              <a:pPr marL="0" algn="r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ko-KR" sz="2400" i="0" u="none" strike="noStrike" kern="1200" spc="0" dirty="0">
                  <a:solidFill>
                    <a:schemeClr val="tx2"/>
                  </a:solidFill>
                  <a:effectLst/>
                  <a:latin typeface="Pretendard"/>
                  <a:ea typeface="Pretendard"/>
                </a:rPr>
                <a:t> </a:t>
              </a:r>
              <a:r>
                <a:rPr lang="en-US" altLang="ko-KR" sz="2400" i="0" u="none" strike="noStrike" kern="1200" spc="0" dirty="0">
                  <a:solidFill>
                    <a:schemeClr val="tx2"/>
                  </a:solidFill>
                  <a:effectLst/>
                  <a:latin typeface="Pretendard"/>
                  <a:ea typeface="Pretendard"/>
                </a:rPr>
                <a:t>, </a:t>
              </a:r>
              <a:r>
                <a:rPr lang="ko-KR" altLang="ko-KR" sz="2400" i="0" u="none" strike="noStrike" kern="1200" spc="0" dirty="0">
                  <a:solidFill>
                    <a:schemeClr val="tx2"/>
                  </a:solidFill>
                  <a:effectLst/>
                  <a:latin typeface="Pretendard"/>
                  <a:ea typeface="Pretendard"/>
                </a:rPr>
                <a:t>와이어프레임 제작</a:t>
              </a:r>
              <a:endParaRPr lang="en-US" altLang="ko-KR" sz="2400" i="0" u="none" strike="noStrike" kern="1200" spc="0" dirty="0">
                <a:solidFill>
                  <a:schemeClr val="tx2"/>
                </a:solidFill>
                <a:effectLst/>
                <a:latin typeface="Pretendard"/>
                <a:ea typeface="Pretendard"/>
              </a:endParaRPr>
            </a:p>
            <a:p>
              <a:pPr marL="0" algn="r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endParaRPr lang="ko-KR" altLang="ko-KR" sz="240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endParaRPr>
            </a:p>
            <a:p>
              <a:pPr marL="0" algn="r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ko-KR" sz="2400" i="0" u="none" strike="noStrike" kern="1200" spc="0" dirty="0" err="1">
                  <a:solidFill>
                    <a:schemeClr val="tx2"/>
                  </a:solidFill>
                  <a:effectLst/>
                  <a:latin typeface="Pretendard"/>
                  <a:ea typeface="Pretendard"/>
                </a:rPr>
                <a:t>파이어베이스에서</a:t>
              </a:r>
              <a:r>
                <a:rPr lang="ko-KR" altLang="ko-KR" sz="2400" i="0" u="none" strike="noStrike" kern="1200" spc="0" dirty="0">
                  <a:solidFill>
                    <a:schemeClr val="tx2"/>
                  </a:solidFill>
                  <a:effectLst/>
                  <a:latin typeface="Pretendard"/>
                  <a:ea typeface="Pretendard"/>
                </a:rPr>
                <a:t> 값을 받아오기</a:t>
              </a:r>
              <a:r>
                <a:rPr lang="en-US" altLang="ko-KR" sz="2400" i="0" u="none" strike="noStrike" kern="1200" spc="0" dirty="0">
                  <a:solidFill>
                    <a:schemeClr val="tx2"/>
                  </a:solidFill>
                  <a:effectLst/>
                  <a:latin typeface="Pretendard"/>
                  <a:ea typeface="Pretendard"/>
                </a:rPr>
                <a:t>,</a:t>
              </a:r>
              <a:endParaRPr lang="ko-KR" altLang="ko-KR" sz="240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endParaRPr>
            </a:p>
            <a:p>
              <a:pPr marL="0" algn="r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ko-KR" sz="2400" i="0" u="none" strike="noStrike" kern="1200" spc="0" dirty="0">
                  <a:solidFill>
                    <a:schemeClr val="tx2"/>
                  </a:solidFill>
                  <a:effectLst/>
                  <a:latin typeface="Pretendard"/>
                  <a:ea typeface="Pretendard"/>
                </a:rPr>
                <a:t>발표 시연 영상 촬영</a:t>
              </a:r>
              <a:r>
                <a:rPr lang="en-US" altLang="ko-KR" sz="2400" i="0" u="none" strike="noStrike" kern="1200" spc="0" dirty="0">
                  <a:solidFill>
                    <a:schemeClr val="tx2"/>
                  </a:solidFill>
                  <a:effectLst/>
                  <a:latin typeface="Pretendard"/>
                  <a:ea typeface="Pretendard"/>
                </a:rPr>
                <a:t>, </a:t>
              </a:r>
              <a:r>
                <a:rPr lang="ko-KR" altLang="ko-KR" sz="2400" i="0" u="none" strike="noStrike" kern="1200" spc="0" dirty="0">
                  <a:solidFill>
                    <a:schemeClr val="tx2"/>
                  </a:solidFill>
                  <a:effectLst/>
                  <a:latin typeface="Pretendard"/>
                  <a:ea typeface="Pretendard"/>
                </a:rPr>
                <a:t>발표 </a:t>
              </a:r>
              <a:r>
                <a:rPr lang="en-US" altLang="ko-KR" sz="2400" i="0" u="none" strike="noStrike" kern="1200" spc="0" dirty="0">
                  <a:solidFill>
                    <a:schemeClr val="tx2"/>
                  </a:solidFill>
                  <a:effectLst/>
                  <a:latin typeface="Pretendard"/>
                  <a:ea typeface="Pretendard"/>
                </a:rPr>
                <a:t>ppt </a:t>
              </a:r>
              <a:r>
                <a:rPr lang="ko-KR" altLang="ko-KR" sz="2400" i="0" u="none" strike="noStrike" kern="1200" spc="0" dirty="0">
                  <a:solidFill>
                    <a:schemeClr val="tx2"/>
                  </a:solidFill>
                  <a:effectLst/>
                  <a:latin typeface="Pretendard"/>
                  <a:ea typeface="Pretendard"/>
                </a:rPr>
                <a:t>제작</a:t>
              </a:r>
              <a:endParaRPr lang="ko-KR" altLang="ko-KR" sz="240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endParaRPr>
            </a:p>
            <a:p>
              <a:endParaRPr lang="ko-KR" alt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028699-8DF5-8404-DB6C-66E81627E033}"/>
                </a:ext>
              </a:extLst>
            </p:cNvPr>
            <p:cNvSpPr txBox="1"/>
            <p:nvPr/>
          </p:nvSpPr>
          <p:spPr>
            <a:xfrm>
              <a:off x="7345672" y="1589606"/>
              <a:ext cx="1157753" cy="4893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r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ko-KR" sz="2400" b="1" i="0" u="none" strike="noStrike" kern="1200" spc="0" dirty="0" err="1">
                  <a:solidFill>
                    <a:schemeClr val="tx2"/>
                  </a:solidFill>
                  <a:effectLst/>
                  <a:latin typeface="Pretendard"/>
                  <a:ea typeface="Pretendard"/>
                </a:rPr>
                <a:t>진재환</a:t>
              </a:r>
              <a:endParaRPr lang="en-US" altLang="ko-KR" sz="2400" b="1" i="0" u="none" strike="noStrike" kern="1200" spc="0" dirty="0">
                <a:solidFill>
                  <a:schemeClr val="tx2"/>
                </a:solidFill>
                <a:effectLst/>
                <a:latin typeface="Pretendard"/>
                <a:ea typeface="Pretendard"/>
              </a:endParaRPr>
            </a:p>
            <a:p>
              <a:pPr marL="0" algn="r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endParaRPr lang="en-US" altLang="ko-KR" sz="2400" b="1" dirty="0">
                <a:solidFill>
                  <a:schemeClr val="tx2"/>
                </a:solidFill>
                <a:latin typeface="Arial" panose="020B0604020202020204" pitchFamily="34" charset="0"/>
              </a:endParaRPr>
            </a:p>
            <a:p>
              <a:pPr marL="0" algn="r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endParaRPr lang="en-US" altLang="ko-KR" sz="2400" b="1" i="0" u="none" strike="noStrike" kern="1200" spc="0" dirty="0">
                <a:solidFill>
                  <a:schemeClr val="tx2"/>
                </a:solidFill>
                <a:effectLst/>
                <a:latin typeface="Pretendard"/>
                <a:ea typeface="Pretendard"/>
              </a:endParaRPr>
            </a:p>
            <a:p>
              <a:pPr marL="0" algn="r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ko-KR" sz="2400" b="1" i="0" u="none" strike="noStrike" kern="1200" spc="0" dirty="0">
                  <a:solidFill>
                    <a:schemeClr val="tx2"/>
                  </a:solidFill>
                  <a:effectLst/>
                  <a:latin typeface="Pretendard"/>
                  <a:ea typeface="Pretendard"/>
                </a:rPr>
                <a:t>강민주</a:t>
              </a:r>
              <a:endParaRPr lang="en-US" altLang="ko-KR" sz="2400" b="1" i="0" u="none" strike="noStrike" kern="1200" spc="0" dirty="0">
                <a:solidFill>
                  <a:schemeClr val="tx2"/>
                </a:solidFill>
                <a:effectLst/>
                <a:latin typeface="Pretendard"/>
                <a:ea typeface="Pretendard"/>
              </a:endParaRPr>
            </a:p>
            <a:p>
              <a:pPr marL="0" algn="r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endParaRPr lang="ko-KR" altLang="ko-KR" sz="24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endParaRPr>
            </a:p>
            <a:p>
              <a:pPr marL="0" algn="r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ko-KR" sz="2400" b="1" i="0" u="none" strike="noStrike" kern="1200" spc="0" dirty="0">
                  <a:solidFill>
                    <a:schemeClr val="tx2"/>
                  </a:solidFill>
                  <a:effectLst/>
                  <a:latin typeface="Pretendard"/>
                  <a:ea typeface="Pretendard"/>
                </a:rPr>
                <a:t>송민지</a:t>
              </a:r>
              <a:endParaRPr lang="en-US" altLang="ko-KR" sz="2400" b="1" i="0" u="none" strike="noStrike" kern="1200" spc="0" dirty="0">
                <a:solidFill>
                  <a:schemeClr val="tx2"/>
                </a:solidFill>
                <a:effectLst/>
                <a:latin typeface="Pretendard"/>
                <a:ea typeface="Pretendard"/>
              </a:endParaRPr>
            </a:p>
            <a:p>
              <a:pPr marL="0" algn="r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endParaRPr lang="ko-KR" altLang="ko-KR" sz="24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endParaRPr>
            </a:p>
            <a:p>
              <a:pPr marL="0" algn="r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endParaRPr lang="en-US" altLang="ko-KR" sz="2400" b="1" i="0" u="none" strike="noStrike" kern="1200" spc="0" dirty="0">
                <a:solidFill>
                  <a:schemeClr val="tx2"/>
                </a:solidFill>
                <a:effectLst/>
                <a:latin typeface="Pretendard"/>
                <a:ea typeface="Pretendard"/>
              </a:endParaRPr>
            </a:p>
            <a:p>
              <a:pPr marL="0" algn="r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ko-KR" sz="2400" b="1" i="0" u="none" strike="noStrike" kern="1200" spc="0" dirty="0">
                  <a:solidFill>
                    <a:schemeClr val="tx2"/>
                  </a:solidFill>
                  <a:effectLst/>
                  <a:latin typeface="Pretendard"/>
                  <a:ea typeface="Pretendard"/>
                </a:rPr>
                <a:t>조재혁</a:t>
              </a:r>
              <a:endParaRPr lang="en-US" altLang="ko-KR" sz="2400" b="1" i="0" u="none" strike="noStrike" kern="1200" spc="0" dirty="0">
                <a:solidFill>
                  <a:schemeClr val="tx2"/>
                </a:solidFill>
                <a:effectLst/>
                <a:latin typeface="Pretendard"/>
                <a:ea typeface="Pretendard"/>
              </a:endParaRPr>
            </a:p>
            <a:p>
              <a:pPr marL="0" algn="r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endParaRPr lang="en-US" altLang="ko-KR" sz="2400" b="1" dirty="0">
                <a:solidFill>
                  <a:schemeClr val="tx2"/>
                </a:solidFill>
                <a:latin typeface="Pretendard"/>
              </a:endParaRPr>
            </a:p>
            <a:p>
              <a:pPr marL="0" algn="r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endParaRPr lang="ko-KR" altLang="ko-KR" sz="24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endParaRPr>
            </a:p>
            <a:p>
              <a:pPr marL="0" algn="r" rtl="0" eaLnBrk="1" fontAlgn="ctr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ko-KR" sz="2400" b="1" i="0" u="none" strike="noStrike" kern="1200" spc="0" dirty="0">
                  <a:solidFill>
                    <a:schemeClr val="tx2"/>
                  </a:solidFill>
                  <a:effectLst/>
                  <a:latin typeface="Pretendard"/>
                  <a:ea typeface="Pretendard"/>
                </a:rPr>
                <a:t>남태혁</a:t>
              </a:r>
              <a:endParaRPr lang="ko-KR" altLang="ko-KR" sz="24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endParaRPr>
            </a:p>
            <a:p>
              <a:endParaRPr lang="ko-KR" altLang="en-US" sz="2400" b="1" dirty="0">
                <a:solidFill>
                  <a:schemeClr val="tx2"/>
                </a:solidFill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6724597-6FDD-E61F-F9E6-E50D99C6AE5F}"/>
                </a:ext>
              </a:extLst>
            </p:cNvPr>
            <p:cNvCxnSpPr>
              <a:cxnSpLocks/>
            </p:cNvCxnSpPr>
            <p:nvPr/>
          </p:nvCxnSpPr>
          <p:spPr>
            <a:xfrm>
              <a:off x="2336800" y="2052320"/>
              <a:ext cx="6055360" cy="0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B210667-2859-DFBD-0800-29A6DADD0B1B}"/>
                </a:ext>
              </a:extLst>
            </p:cNvPr>
            <p:cNvCxnSpPr>
              <a:cxnSpLocks/>
            </p:cNvCxnSpPr>
            <p:nvPr/>
          </p:nvCxnSpPr>
          <p:spPr>
            <a:xfrm>
              <a:off x="2336800" y="3139440"/>
              <a:ext cx="6055360" cy="0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B993990-26B6-B15A-DF2F-F061E33B2771}"/>
                </a:ext>
              </a:extLst>
            </p:cNvPr>
            <p:cNvCxnSpPr>
              <a:cxnSpLocks/>
            </p:cNvCxnSpPr>
            <p:nvPr/>
          </p:nvCxnSpPr>
          <p:spPr>
            <a:xfrm>
              <a:off x="2336800" y="3911600"/>
              <a:ext cx="6055360" cy="0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E45FB31-B988-836C-D5C2-63E41596EE46}"/>
                </a:ext>
              </a:extLst>
            </p:cNvPr>
            <p:cNvCxnSpPr>
              <a:cxnSpLocks/>
            </p:cNvCxnSpPr>
            <p:nvPr/>
          </p:nvCxnSpPr>
          <p:spPr>
            <a:xfrm>
              <a:off x="2336800" y="4947920"/>
              <a:ext cx="6055360" cy="0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C81F22F-AF9A-B364-E246-68D2DEA27562}"/>
                </a:ext>
              </a:extLst>
            </p:cNvPr>
            <p:cNvCxnSpPr>
              <a:cxnSpLocks/>
            </p:cNvCxnSpPr>
            <p:nvPr/>
          </p:nvCxnSpPr>
          <p:spPr>
            <a:xfrm>
              <a:off x="2336800" y="6113921"/>
              <a:ext cx="6055360" cy="0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1216683"/>
      </p:ext>
    </p:extLst>
  </p:cSld>
  <p:clrMapOvr>
    <a:masterClrMapping/>
  </p:clrMapOvr>
</p:sld>
</file>

<file path=ppt/theme/theme1.xml><?xml version="1.0" encoding="utf-8"?>
<a:theme xmlns:a="http://schemas.openxmlformats.org/drawingml/2006/main" name="230821_Instaworthy_sbppt">
  <a:themeElements>
    <a:clrScheme name="인스타그램갬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C95C2"/>
      </a:accent1>
      <a:accent2>
        <a:srgbClr val="779289"/>
      </a:accent2>
      <a:accent3>
        <a:srgbClr val="97AEB6"/>
      </a:accent3>
      <a:accent4>
        <a:srgbClr val="F1E3C8"/>
      </a:accent4>
      <a:accent5>
        <a:srgbClr val="D9D1CE"/>
      </a:accent5>
      <a:accent6>
        <a:srgbClr val="9C918C"/>
      </a:accent6>
      <a:hlink>
        <a:srgbClr val="3F3F3F"/>
      </a:hlink>
      <a:folHlink>
        <a:srgbClr val="3F3F3F"/>
      </a:folHlink>
    </a:clrScheme>
    <a:fontScheme name="Pretendard Black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230821_Instaworthy_sbppt</Template>
  <TotalTime>301</TotalTime>
  <Words>180</Words>
  <Application>Microsoft Office PowerPoint</Application>
  <PresentationFormat>와이드스크린</PresentationFormat>
  <Paragraphs>61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Pretendard</vt:lpstr>
      <vt:lpstr>Pretendard Black</vt:lpstr>
      <vt:lpstr>Arial</vt:lpstr>
      <vt:lpstr>230821_Instaworthy_sbppt</vt:lpstr>
      <vt:lpstr>PowerPoint 프레젠테이션</vt:lpstr>
      <vt:lpstr>왜 LISTEN 24?</vt:lpstr>
      <vt:lpstr>와이어 프레임</vt:lpstr>
      <vt:lpstr>프로젝트 개발 환경 및 기술</vt:lpstr>
      <vt:lpstr>데이터 베이스</vt:lpstr>
      <vt:lpstr>PowerPoint 프레젠테이션</vt:lpstr>
      <vt:lpstr>Credit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3236</dc:creator>
  <cp:lastModifiedBy>Minju Kang</cp:lastModifiedBy>
  <cp:revision>20</cp:revision>
  <dcterms:created xsi:type="dcterms:W3CDTF">2024-07-18T11:26:34Z</dcterms:created>
  <dcterms:modified xsi:type="dcterms:W3CDTF">2024-07-19T03:18:56Z</dcterms:modified>
</cp:coreProperties>
</file>