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422" r:id="rId2"/>
    <p:sldId id="849" r:id="rId3"/>
    <p:sldId id="1154" r:id="rId4"/>
    <p:sldId id="851" r:id="rId5"/>
    <p:sldId id="1146" r:id="rId6"/>
    <p:sldId id="1147" r:id="rId7"/>
    <p:sldId id="1149" r:id="rId8"/>
    <p:sldId id="1156" r:id="rId9"/>
    <p:sldId id="1150" r:id="rId10"/>
    <p:sldId id="1151" r:id="rId11"/>
    <p:sldId id="1152" r:id="rId12"/>
    <p:sldId id="1070" r:id="rId13"/>
    <p:sldId id="1153" r:id="rId14"/>
    <p:sldId id="1141" r:id="rId15"/>
    <p:sldId id="1159" r:id="rId16"/>
    <p:sldId id="1034" r:id="rId17"/>
    <p:sldId id="1132" r:id="rId18"/>
    <p:sldId id="1118" r:id="rId19"/>
    <p:sldId id="1119" r:id="rId20"/>
    <p:sldId id="1120" r:id="rId21"/>
    <p:sldId id="1113" r:id="rId22"/>
    <p:sldId id="1031" r:id="rId23"/>
    <p:sldId id="1123" r:id="rId24"/>
    <p:sldId id="1068" r:id="rId25"/>
    <p:sldId id="1148" r:id="rId26"/>
    <p:sldId id="1080" r:id="rId27"/>
    <p:sldId id="1127" r:id="rId28"/>
    <p:sldId id="1128" r:id="rId29"/>
    <p:sldId id="1130" r:id="rId30"/>
    <p:sldId id="1144" r:id="rId31"/>
    <p:sldId id="1129" r:id="rId32"/>
    <p:sldId id="1107" r:id="rId33"/>
    <p:sldId id="1093" r:id="rId34"/>
    <p:sldId id="1106" r:id="rId35"/>
    <p:sldId id="1094" r:id="rId36"/>
    <p:sldId id="1099" r:id="rId37"/>
    <p:sldId id="1054" r:id="rId38"/>
    <p:sldId id="1131" r:id="rId39"/>
    <p:sldId id="1158" r:id="rId40"/>
    <p:sldId id="1056" r:id="rId41"/>
    <p:sldId id="1100" r:id="rId42"/>
    <p:sldId id="1059" r:id="rId43"/>
    <p:sldId id="1060" r:id="rId44"/>
    <p:sldId id="109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e3" initials="j" lastIdx="1" clrIdx="0">
    <p:extLst>
      <p:ext uri="{19B8F6BF-5375-455C-9EA6-DF929625EA0E}">
        <p15:presenceInfo xmlns:p15="http://schemas.microsoft.com/office/powerpoint/2012/main" userId="julee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00FF"/>
    <a:srgbClr val="072B61"/>
    <a:srgbClr val="CC3300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9CB57-68EC-834D-A798-C40FB51FAC88}" v="69" dt="2023-06-29T08:02:35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2" autoAdjust="0"/>
    <p:restoredTop sz="96194" autoAdjust="0"/>
  </p:normalViewPr>
  <p:slideViewPr>
    <p:cSldViewPr snapToGrid="0">
      <p:cViewPr>
        <p:scale>
          <a:sx n="179" d="100"/>
          <a:sy n="179" d="100"/>
        </p:scale>
        <p:origin x="554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1a90141b-ad3d-4e1a-8ff3-7ec7a2effa28" providerId="ADAL" clId="{F682FCDC-4DFF-1D49-9AB6-8CB55AFD1A7F}"/>
    <pc:docChg chg="modSld">
      <pc:chgData name="이지형" userId="1a90141b-ad3d-4e1a-8ff3-7ec7a2effa28" providerId="ADAL" clId="{F682FCDC-4DFF-1D49-9AB6-8CB55AFD1A7F}" dt="2022-12-25T07:43:05.025" v="51" actId="1037"/>
      <pc:docMkLst>
        <pc:docMk/>
      </pc:docMkLst>
      <pc:sldChg chg="addSp modSp mod">
        <pc:chgData name="이지형" userId="1a90141b-ad3d-4e1a-8ff3-7ec7a2effa28" providerId="ADAL" clId="{F682FCDC-4DFF-1D49-9AB6-8CB55AFD1A7F}" dt="2022-12-25T07:43:05.025" v="51" actId="1037"/>
        <pc:sldMkLst>
          <pc:docMk/>
          <pc:sldMk cId="1065891747" sldId="422"/>
        </pc:sldMkLst>
        <pc:spChg chg="add mod">
          <ac:chgData name="이지형" userId="1a90141b-ad3d-4e1a-8ff3-7ec7a2effa28" providerId="ADAL" clId="{F682FCDC-4DFF-1D49-9AB6-8CB55AFD1A7F}" dt="2022-12-25T07:43:05.025" v="51" actId="1037"/>
          <ac:spMkLst>
            <pc:docMk/>
            <pc:sldMk cId="1065891747" sldId="422"/>
            <ac:spMk id="4" creationId="{3A9499A1-4821-919D-7371-4AE8FA5D3AB4}"/>
          </ac:spMkLst>
        </pc:spChg>
      </pc:sldChg>
    </pc:docChg>
  </pc:docChgLst>
  <pc:docChgLst>
    <pc:chgData name="이지형" userId="1a90141b-ad3d-4e1a-8ff3-7ec7a2effa28" providerId="ADAL" clId="{9F470B35-C96D-884D-9CFC-540C21E9B5E3}"/>
    <pc:docChg chg="undo custSel addSld delSld modSld sldOrd">
      <pc:chgData name="이지형" userId="1a90141b-ad3d-4e1a-8ff3-7ec7a2effa28" providerId="ADAL" clId="{9F470B35-C96D-884D-9CFC-540C21E9B5E3}" dt="2023-06-15T04:25:19.115" v="2112" actId="2696"/>
      <pc:docMkLst>
        <pc:docMk/>
      </pc:docMkLst>
      <pc:sldChg chg="delSp mod">
        <pc:chgData name="이지형" userId="1a90141b-ad3d-4e1a-8ff3-7ec7a2effa28" providerId="ADAL" clId="{9F470B35-C96D-884D-9CFC-540C21E9B5E3}" dt="2023-06-15T04:14:53.466" v="2099" actId="478"/>
        <pc:sldMkLst>
          <pc:docMk/>
          <pc:sldMk cId="1065891747" sldId="422"/>
        </pc:sldMkLst>
        <pc:spChg chg="del">
          <ac:chgData name="이지형" userId="1a90141b-ad3d-4e1a-8ff3-7ec7a2effa28" providerId="ADAL" clId="{9F470B35-C96D-884D-9CFC-540C21E9B5E3}" dt="2023-06-15T04:14:53.466" v="2099" actId="478"/>
          <ac:spMkLst>
            <pc:docMk/>
            <pc:sldMk cId="1065891747" sldId="422"/>
            <ac:spMk id="3" creationId="{CD46B944-F474-D287-771F-56D4BC7519C1}"/>
          </ac:spMkLst>
        </pc:spChg>
      </pc:sldChg>
      <pc:sldChg chg="del">
        <pc:chgData name="이지형" userId="1a90141b-ad3d-4e1a-8ff3-7ec7a2effa28" providerId="ADAL" clId="{9F470B35-C96D-884D-9CFC-540C21E9B5E3}" dt="2023-06-15T00:18:07.242" v="668" actId="2696"/>
        <pc:sldMkLst>
          <pc:docMk/>
          <pc:sldMk cId="2372802215" sldId="835"/>
        </pc:sldMkLst>
      </pc:sldChg>
      <pc:sldChg chg="addSp modSp add del mod">
        <pc:chgData name="이지형" userId="1a90141b-ad3d-4e1a-8ff3-7ec7a2effa28" providerId="ADAL" clId="{9F470B35-C96D-884D-9CFC-540C21E9B5E3}" dt="2023-06-15T04:14:37.583" v="2098" actId="2696"/>
        <pc:sldMkLst>
          <pc:docMk/>
          <pc:sldMk cId="3679335403" sldId="835"/>
        </pc:sldMkLst>
        <pc:spChg chg="mod">
          <ac:chgData name="이지형" userId="1a90141b-ad3d-4e1a-8ff3-7ec7a2effa28" providerId="ADAL" clId="{9F470B35-C96D-884D-9CFC-540C21E9B5E3}" dt="2023-06-15T00:18:25.931" v="670" actId="20577"/>
          <ac:spMkLst>
            <pc:docMk/>
            <pc:sldMk cId="3679335403" sldId="835"/>
            <ac:spMk id="2" creationId="{00000000-0000-0000-0000-000000000000}"/>
          </ac:spMkLst>
        </pc:spChg>
        <pc:spChg chg="mod">
          <ac:chgData name="이지형" userId="1a90141b-ad3d-4e1a-8ff3-7ec7a2effa28" providerId="ADAL" clId="{9F470B35-C96D-884D-9CFC-540C21E9B5E3}" dt="2023-06-15T00:18:39.596" v="679" actId="20577"/>
          <ac:spMkLst>
            <pc:docMk/>
            <pc:sldMk cId="3679335403" sldId="835"/>
            <ac:spMk id="4" creationId="{00000000-0000-0000-0000-000000000000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10" creationId="{65073BFE-7223-A8A7-556A-DCC8913B56A5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12" creationId="{1217169C-1D9B-82A0-5DDC-1C11DC50A26B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14" creationId="{B82E9A62-6326-C658-3BBA-F1A0A64A4E2A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16" creationId="{7295ABAC-5309-10A6-71FB-7B69AFE859FD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18" creationId="{467DD8B5-74E1-2FD4-F237-00E5FBAB8282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2" creationId="{D795DDF5-EF4F-96FF-AF77-BB989D363682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3" creationId="{7AEC7C66-EC43-D57F-8D7A-735496ADB7D5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4" creationId="{B8D54BFF-F707-7945-84A3-11F36981645A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5" creationId="{2082F91A-74E7-EF79-7F7E-4B89C54DED2F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6" creationId="{49A6A05C-033C-6F3B-5551-87683B948EA8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7" creationId="{28ED0E74-CFD3-E8F8-D6FB-B5AF14461A74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8" creationId="{6545164F-631C-C4DD-5F8D-88FD49B77CBA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29" creationId="{3961808C-BCFD-50CE-F85E-FCA3D53B5CDA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40" creationId="{5BAF8FC3-E166-BC80-613B-EBD716F91F40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41" creationId="{4F08D805-8C58-8B43-AF72-E6EC088377C3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42" creationId="{FD47A657-3CC6-5F67-2B53-2625A6BAFDD5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47" creationId="{512AE807-D67E-97D7-FDF3-C7801575DA55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48" creationId="{31603168-55CE-B794-6BD6-B2B78A0AC25D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52" creationId="{B8CE6FD0-9B3A-C970-C01D-DB8E60B99104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56" creationId="{ADEB2C64-1629-BD40-8D97-C8C928224554}"/>
          </ac:spMkLst>
        </pc:spChg>
        <pc:spChg chg="mod">
          <ac:chgData name="이지형" userId="1a90141b-ad3d-4e1a-8ff3-7ec7a2effa28" providerId="ADAL" clId="{9F470B35-C96D-884D-9CFC-540C21E9B5E3}" dt="2023-06-15T04:05:19.060" v="1879"/>
          <ac:spMkLst>
            <pc:docMk/>
            <pc:sldMk cId="3679335403" sldId="835"/>
            <ac:spMk id="58" creationId="{05AC42BA-B456-4955-6FE1-4D6170BDE2EF}"/>
          </ac:spMkLst>
        </pc:spChg>
        <pc:grpChg chg="add mod">
          <ac:chgData name="이지형" userId="1a90141b-ad3d-4e1a-8ff3-7ec7a2effa28" providerId="ADAL" clId="{9F470B35-C96D-884D-9CFC-540C21E9B5E3}" dt="2023-06-15T04:05:22.877" v="1880" actId="1076"/>
          <ac:grpSpMkLst>
            <pc:docMk/>
            <pc:sldMk cId="3679335403" sldId="835"/>
            <ac:grpSpMk id="3" creationId="{2E01ADCD-BBA7-21D1-C94F-2F586DD090A3}"/>
          </ac:grpSpMkLst>
        </pc:grpChg>
        <pc:grpChg chg="mod">
          <ac:chgData name="이지형" userId="1a90141b-ad3d-4e1a-8ff3-7ec7a2effa28" providerId="ADAL" clId="{9F470B35-C96D-884D-9CFC-540C21E9B5E3}" dt="2023-06-15T04:05:19.060" v="1879"/>
          <ac:grpSpMkLst>
            <pc:docMk/>
            <pc:sldMk cId="3679335403" sldId="835"/>
            <ac:grpSpMk id="44" creationId="{8F581C7F-7B0C-7DCA-4B16-64CA9EFE9564}"/>
          </ac:grpSpMkLst>
        </pc:grpChg>
        <pc:grpChg chg="mod">
          <ac:chgData name="이지형" userId="1a90141b-ad3d-4e1a-8ff3-7ec7a2effa28" providerId="ADAL" clId="{9F470B35-C96D-884D-9CFC-540C21E9B5E3}" dt="2023-06-15T04:05:19.060" v="1879"/>
          <ac:grpSpMkLst>
            <pc:docMk/>
            <pc:sldMk cId="3679335403" sldId="835"/>
            <ac:grpSpMk id="45" creationId="{D752BE58-F4D4-8F50-EF05-AD403B7F12A4}"/>
          </ac:grpSpMkLst>
        </pc:grpChg>
        <pc:grpChg chg="mod">
          <ac:chgData name="이지형" userId="1a90141b-ad3d-4e1a-8ff3-7ec7a2effa28" providerId="ADAL" clId="{9F470B35-C96D-884D-9CFC-540C21E9B5E3}" dt="2023-06-15T04:05:19.060" v="1879"/>
          <ac:grpSpMkLst>
            <pc:docMk/>
            <pc:sldMk cId="3679335403" sldId="835"/>
            <ac:grpSpMk id="46" creationId="{32DC353B-0CC4-0573-D9BA-BC2C58C9E73B}"/>
          </ac:grpSpMkLst>
        </pc:grp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1" creationId="{EDFECCB5-0CD0-2BFD-CF57-446F297894ED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3" creationId="{345C7008-1B78-73CB-CC48-C960E593EAB9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5" creationId="{C90BF9E2-4BA2-F67C-CFF0-FA18E0F69A26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7" creationId="{A481C1B4-578B-C3CD-7C48-843F3C0DA0E1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9" creationId="{302BD58B-0ADF-0F96-422E-0B039D2137D2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20" creationId="{A9509375-0647-8092-AAEA-FC2304E4FEF3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21" creationId="{0C77D301-DC0F-C162-6030-5F4971F814CE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0" creationId="{7373154B-FCDE-C0C9-30CB-F67CE195EE56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1" creationId="{4D3B4F5B-7837-2B27-3218-E4B6677A273C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2" creationId="{3E23988B-21C2-73DB-C10E-0EB37AF313D1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3" creationId="{8AC0C6D5-F794-F5E3-F95D-B52E072466D3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4" creationId="{3C160FD6-5974-E5D7-F8DA-EBEC4CDF52FD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6" creationId="{CB571953-878B-BBDF-04AC-911AD8173739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7" creationId="{272E48D0-48F2-51FF-09C9-4AD4D0359E71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39" creationId="{31683230-90FC-4D0C-6B21-B067A584FF25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55" creationId="{4DC24F9B-CDA3-0037-E41E-A4B0834FA634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57" creationId="{8E12B9BC-D7EA-8176-DB8C-E0BEEAFB611B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65" creationId="{1B861984-8FE6-5BE6-944C-B5F9E675E4B6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67" creationId="{29E8E6DB-C4F9-2F22-A07A-E24C604B611D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69" creationId="{6EF314F9-86B9-8696-473D-24BFD91416C0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73" creationId="{F7CC027C-A204-EA6E-889D-A8FF60374247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90" creationId="{74975CFA-B59C-39EA-1E67-C357ACD669A7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92" creationId="{9414676E-CBA5-AFA9-93D3-EA0949FF2F8B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95" creationId="{1B1E79F0-B20A-2642-78C1-7C2767424C0E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97" creationId="{4D8ABAC4-234F-6284-85FA-0963E0400B76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00" creationId="{0FF00F80-D32D-B3CE-F37F-0C9E52A69196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02" creationId="{EE5DB148-856B-87F3-CC39-2EEE50A7AC10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13" creationId="{7BC323C5-DFD3-58CB-BC13-83E34BB6B227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14" creationId="{D8075126-B208-0121-4913-5AB7BD6367DD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15" creationId="{04384081-FBEB-1420-4F89-EFD9C5277A45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16" creationId="{8EAC5105-D415-3C00-F3AC-4B9661093274}"/>
          </ac:cxnSpMkLst>
        </pc:cxnChg>
        <pc:cxnChg chg="mod">
          <ac:chgData name="이지형" userId="1a90141b-ad3d-4e1a-8ff3-7ec7a2effa28" providerId="ADAL" clId="{9F470B35-C96D-884D-9CFC-540C21E9B5E3}" dt="2023-06-15T04:05:19.060" v="1879"/>
          <ac:cxnSpMkLst>
            <pc:docMk/>
            <pc:sldMk cId="3679335403" sldId="835"/>
            <ac:cxnSpMk id="117" creationId="{FE64B505-EF1D-C1C8-71C2-68CF4AB56868}"/>
          </ac:cxnSpMkLst>
        </pc:cxnChg>
      </pc:sldChg>
      <pc:sldChg chg="addSp delSp modSp mod modAnim">
        <pc:chgData name="이지형" userId="1a90141b-ad3d-4e1a-8ff3-7ec7a2effa28" providerId="ADAL" clId="{9F470B35-C96D-884D-9CFC-540C21E9B5E3}" dt="2023-06-15T03:54:14.831" v="1787"/>
        <pc:sldMkLst>
          <pc:docMk/>
          <pc:sldMk cId="4153109072" sldId="849"/>
        </pc:sldMkLst>
        <pc:spChg chg="add mod">
          <ac:chgData name="이지형" userId="1a90141b-ad3d-4e1a-8ff3-7ec7a2effa28" providerId="ADAL" clId="{9F470B35-C96D-884D-9CFC-540C21E9B5E3}" dt="2023-06-15T03:49:28.969" v="1166" actId="164"/>
          <ac:spMkLst>
            <pc:docMk/>
            <pc:sldMk cId="4153109072" sldId="849"/>
            <ac:spMk id="3" creationId="{17C5BE71-15C6-6BD2-5CD7-9AE9B123E6C0}"/>
          </ac:spMkLst>
        </pc:spChg>
        <pc:spChg chg="add mod">
          <ac:chgData name="이지형" userId="1a90141b-ad3d-4e1a-8ff3-7ec7a2effa28" providerId="ADAL" clId="{9F470B35-C96D-884D-9CFC-540C21E9B5E3}" dt="2023-06-15T03:49:28.969" v="1166" actId="164"/>
          <ac:spMkLst>
            <pc:docMk/>
            <pc:sldMk cId="4153109072" sldId="849"/>
            <ac:spMk id="6" creationId="{3CF3A3CF-8574-B8BF-A0B1-279149DA4815}"/>
          </ac:spMkLst>
        </pc:spChg>
        <pc:spChg chg="add mod">
          <ac:chgData name="이지형" userId="1a90141b-ad3d-4e1a-8ff3-7ec7a2effa28" providerId="ADAL" clId="{9F470B35-C96D-884D-9CFC-540C21E9B5E3}" dt="2023-06-15T03:49:28.969" v="1166" actId="164"/>
          <ac:spMkLst>
            <pc:docMk/>
            <pc:sldMk cId="4153109072" sldId="849"/>
            <ac:spMk id="7" creationId="{8703B166-3735-3E72-D938-2DE1963107BD}"/>
          </ac:spMkLst>
        </pc:spChg>
        <pc:spChg chg="add mod">
          <ac:chgData name="이지형" userId="1a90141b-ad3d-4e1a-8ff3-7ec7a2effa28" providerId="ADAL" clId="{9F470B35-C96D-884D-9CFC-540C21E9B5E3}" dt="2023-06-15T03:49:28.969" v="1166" actId="164"/>
          <ac:spMkLst>
            <pc:docMk/>
            <pc:sldMk cId="4153109072" sldId="849"/>
            <ac:spMk id="8" creationId="{521D75EE-B364-2AD6-CDA4-3526930B35B0}"/>
          </ac:spMkLst>
        </pc:spChg>
        <pc:spChg chg="add del mod">
          <ac:chgData name="이지형" userId="1a90141b-ad3d-4e1a-8ff3-7ec7a2effa28" providerId="ADAL" clId="{9F470B35-C96D-884D-9CFC-540C21E9B5E3}" dt="2023-06-15T03:48:34.585" v="1123"/>
          <ac:spMkLst>
            <pc:docMk/>
            <pc:sldMk cId="4153109072" sldId="849"/>
            <ac:spMk id="10" creationId="{FDF502EC-DC86-5E61-2122-099A2A748039}"/>
          </ac:spMkLst>
        </pc:spChg>
        <pc:spChg chg="add mod">
          <ac:chgData name="이지형" userId="1a90141b-ad3d-4e1a-8ff3-7ec7a2effa28" providerId="ADAL" clId="{9F470B35-C96D-884D-9CFC-540C21E9B5E3}" dt="2023-06-15T03:49:39.188" v="1189" actId="207"/>
          <ac:spMkLst>
            <pc:docMk/>
            <pc:sldMk cId="4153109072" sldId="849"/>
            <ac:spMk id="11" creationId="{9F7275D6-37EE-C0BE-E51A-199D7417A308}"/>
          </ac:spMkLst>
        </pc:spChg>
        <pc:spChg chg="add mod">
          <ac:chgData name="이지형" userId="1a90141b-ad3d-4e1a-8ff3-7ec7a2effa28" providerId="ADAL" clId="{9F470B35-C96D-884D-9CFC-540C21E9B5E3}" dt="2023-06-15T03:49:28.969" v="1166" actId="164"/>
          <ac:spMkLst>
            <pc:docMk/>
            <pc:sldMk cId="4153109072" sldId="849"/>
            <ac:spMk id="12" creationId="{F94C03E5-8DB1-FCDE-44A1-059A049145E4}"/>
          </ac:spMkLst>
        </pc:spChg>
        <pc:spChg chg="add mod">
          <ac:chgData name="이지형" userId="1a90141b-ad3d-4e1a-8ff3-7ec7a2effa28" providerId="ADAL" clId="{9F470B35-C96D-884D-9CFC-540C21E9B5E3}" dt="2023-06-15T03:49:28.969" v="1166" actId="164"/>
          <ac:spMkLst>
            <pc:docMk/>
            <pc:sldMk cId="4153109072" sldId="849"/>
            <ac:spMk id="13" creationId="{028013BC-6F56-6453-D1E4-C5C7F228D6E7}"/>
          </ac:spMkLst>
        </pc:spChg>
        <pc:spChg chg="mod">
          <ac:chgData name="이지형" userId="1a90141b-ad3d-4e1a-8ff3-7ec7a2effa28" providerId="ADAL" clId="{9F470B35-C96D-884D-9CFC-540C21E9B5E3}" dt="2023-06-15T03:45:22.223" v="975" actId="1038"/>
          <ac:spMkLst>
            <pc:docMk/>
            <pc:sldMk cId="4153109072" sldId="849"/>
            <ac:spMk id="90" creationId="{8ED300F6-CCBB-1D4B-9F01-1F05C0F604C4}"/>
          </ac:spMkLst>
        </pc:spChg>
        <pc:spChg chg="mod">
          <ac:chgData name="이지형" userId="1a90141b-ad3d-4e1a-8ff3-7ec7a2effa28" providerId="ADAL" clId="{9F470B35-C96D-884D-9CFC-540C21E9B5E3}" dt="2023-06-15T03:49:53.567" v="1199" actId="1038"/>
          <ac:spMkLst>
            <pc:docMk/>
            <pc:sldMk cId="4153109072" sldId="849"/>
            <ac:spMk id="113" creationId="{22FDA916-C982-494A-9E73-EEB936E812AF}"/>
          </ac:spMkLst>
        </pc:spChg>
        <pc:spChg chg="mod">
          <ac:chgData name="이지형" userId="1a90141b-ad3d-4e1a-8ff3-7ec7a2effa28" providerId="ADAL" clId="{9F470B35-C96D-884D-9CFC-540C21E9B5E3}" dt="2023-06-15T03:45:22.223" v="975" actId="1038"/>
          <ac:spMkLst>
            <pc:docMk/>
            <pc:sldMk cId="4153109072" sldId="849"/>
            <ac:spMk id="119" creationId="{19B0D450-8590-AB48-B7FD-45249045DE99}"/>
          </ac:spMkLst>
        </pc:spChg>
        <pc:spChg chg="mod">
          <ac:chgData name="이지형" userId="1a90141b-ad3d-4e1a-8ff3-7ec7a2effa28" providerId="ADAL" clId="{9F470B35-C96D-884D-9CFC-540C21E9B5E3}" dt="2023-06-15T03:45:22.223" v="975" actId="1038"/>
          <ac:spMkLst>
            <pc:docMk/>
            <pc:sldMk cId="4153109072" sldId="849"/>
            <ac:spMk id="120" creationId="{262067DE-8B87-044C-9588-6E0E9A21540D}"/>
          </ac:spMkLst>
        </pc:spChg>
        <pc:spChg chg="mod">
          <ac:chgData name="이지형" userId="1a90141b-ad3d-4e1a-8ff3-7ec7a2effa28" providerId="ADAL" clId="{9F470B35-C96D-884D-9CFC-540C21E9B5E3}" dt="2023-06-15T03:45:22.223" v="975" actId="1038"/>
          <ac:spMkLst>
            <pc:docMk/>
            <pc:sldMk cId="4153109072" sldId="849"/>
            <ac:spMk id="121" creationId="{9C91DC10-0617-1947-A3ED-F531DE1D1259}"/>
          </ac:spMkLst>
        </pc:spChg>
        <pc:spChg chg="mod">
          <ac:chgData name="이지형" userId="1a90141b-ad3d-4e1a-8ff3-7ec7a2effa28" providerId="ADAL" clId="{9F470B35-C96D-884D-9CFC-540C21E9B5E3}" dt="2023-06-15T03:45:22.223" v="975" actId="1038"/>
          <ac:spMkLst>
            <pc:docMk/>
            <pc:sldMk cId="4153109072" sldId="849"/>
            <ac:spMk id="122" creationId="{8F6CED2D-B744-8649-9F71-11EC8284B3D4}"/>
          </ac:spMkLst>
        </pc:spChg>
        <pc:grpChg chg="add mod">
          <ac:chgData name="이지형" userId="1a90141b-ad3d-4e1a-8ff3-7ec7a2effa28" providerId="ADAL" clId="{9F470B35-C96D-884D-9CFC-540C21E9B5E3}" dt="2023-06-15T03:54:10.806" v="1786" actId="1037"/>
          <ac:grpSpMkLst>
            <pc:docMk/>
            <pc:sldMk cId="4153109072" sldId="849"/>
            <ac:grpSpMk id="14" creationId="{6F859F6B-DF8C-3168-AD2D-7EBFDA718999}"/>
          </ac:grpSpMkLst>
        </pc:grpChg>
        <pc:cxnChg chg="mod">
          <ac:chgData name="이지형" userId="1a90141b-ad3d-4e1a-8ff3-7ec7a2effa28" providerId="ADAL" clId="{9F470B35-C96D-884D-9CFC-540C21E9B5E3}" dt="2023-06-15T03:45:22.223" v="975" actId="1038"/>
          <ac:cxnSpMkLst>
            <pc:docMk/>
            <pc:sldMk cId="4153109072" sldId="849"/>
            <ac:cxnSpMk id="92" creationId="{D4793AD0-53F1-534C-8F20-446C703ED904}"/>
          </ac:cxnSpMkLst>
        </pc:cxnChg>
        <pc:cxnChg chg="mod">
          <ac:chgData name="이지형" userId="1a90141b-ad3d-4e1a-8ff3-7ec7a2effa28" providerId="ADAL" clId="{9F470B35-C96D-884D-9CFC-540C21E9B5E3}" dt="2023-06-15T03:45:22.223" v="975" actId="1038"/>
          <ac:cxnSpMkLst>
            <pc:docMk/>
            <pc:sldMk cId="4153109072" sldId="849"/>
            <ac:cxnSpMk id="102" creationId="{C9C0F825-E887-4140-8CAE-26A7B4381AC5}"/>
          </ac:cxnSpMkLst>
        </pc:cxnChg>
        <pc:cxnChg chg="mod">
          <ac:chgData name="이지형" userId="1a90141b-ad3d-4e1a-8ff3-7ec7a2effa28" providerId="ADAL" clId="{9F470B35-C96D-884D-9CFC-540C21E9B5E3}" dt="2023-06-15T03:45:22.223" v="975" actId="1038"/>
          <ac:cxnSpMkLst>
            <pc:docMk/>
            <pc:sldMk cId="4153109072" sldId="849"/>
            <ac:cxnSpMk id="107" creationId="{C4CFCD21-83A5-634B-92C5-3CD6073B8291}"/>
          </ac:cxnSpMkLst>
        </pc:cxnChg>
        <pc:cxnChg chg="mod">
          <ac:chgData name="이지형" userId="1a90141b-ad3d-4e1a-8ff3-7ec7a2effa28" providerId="ADAL" clId="{9F470B35-C96D-884D-9CFC-540C21E9B5E3}" dt="2023-06-15T03:45:22.223" v="975" actId="1038"/>
          <ac:cxnSpMkLst>
            <pc:docMk/>
            <pc:sldMk cId="4153109072" sldId="849"/>
            <ac:cxnSpMk id="108" creationId="{D64CAD14-9315-784A-BF31-598560D61AED}"/>
          </ac:cxnSpMkLst>
        </pc:cxnChg>
      </pc:sldChg>
      <pc:sldChg chg="delSp modSp mod">
        <pc:chgData name="이지형" userId="1a90141b-ad3d-4e1a-8ff3-7ec7a2effa28" providerId="ADAL" clId="{9F470B35-C96D-884D-9CFC-540C21E9B5E3}" dt="2023-06-15T03:55:44.108" v="1855" actId="20577"/>
        <pc:sldMkLst>
          <pc:docMk/>
          <pc:sldMk cId="351459920" sldId="851"/>
        </pc:sldMkLst>
        <pc:spChg chg="mod">
          <ac:chgData name="이지형" userId="1a90141b-ad3d-4e1a-8ff3-7ec7a2effa28" providerId="ADAL" clId="{9F470B35-C96D-884D-9CFC-540C21E9B5E3}" dt="2023-06-15T03:55:37.566" v="1851" actId="20577"/>
          <ac:spMkLst>
            <pc:docMk/>
            <pc:sldMk cId="351459920" sldId="851"/>
            <ac:spMk id="5" creationId="{917C3620-7F24-AE45-8FF3-1CCEFE419815}"/>
          </ac:spMkLst>
        </pc:spChg>
        <pc:spChg chg="mod">
          <ac:chgData name="이지형" userId="1a90141b-ad3d-4e1a-8ff3-7ec7a2effa28" providerId="ADAL" clId="{9F470B35-C96D-884D-9CFC-540C21E9B5E3}" dt="2023-06-15T03:55:41.776" v="1853" actId="20577"/>
          <ac:spMkLst>
            <pc:docMk/>
            <pc:sldMk cId="351459920" sldId="851"/>
            <ac:spMk id="7" creationId="{C9561833-D8DE-0844-919A-7FAEDCBF6DC0}"/>
          </ac:spMkLst>
        </pc:spChg>
        <pc:spChg chg="del">
          <ac:chgData name="이지형" userId="1a90141b-ad3d-4e1a-8ff3-7ec7a2effa28" providerId="ADAL" clId="{9F470B35-C96D-884D-9CFC-540C21E9B5E3}" dt="2023-06-15T03:54:22.124" v="1788" actId="478"/>
          <ac:spMkLst>
            <pc:docMk/>
            <pc:sldMk cId="351459920" sldId="851"/>
            <ac:spMk id="8" creationId="{8B425FBA-678D-D941-9893-24B42F5DAFF9}"/>
          </ac:spMkLst>
        </pc:spChg>
        <pc:spChg chg="mod">
          <ac:chgData name="이지형" userId="1a90141b-ad3d-4e1a-8ff3-7ec7a2effa28" providerId="ADAL" clId="{9F470B35-C96D-884D-9CFC-540C21E9B5E3}" dt="2023-06-15T03:55:44.108" v="1855" actId="20577"/>
          <ac:spMkLst>
            <pc:docMk/>
            <pc:sldMk cId="351459920" sldId="851"/>
            <ac:spMk id="9" creationId="{91FC21DB-1317-7E44-BCC3-C9D8F8E46C00}"/>
          </ac:spMkLst>
        </pc:spChg>
        <pc:spChg chg="del">
          <ac:chgData name="이지형" userId="1a90141b-ad3d-4e1a-8ff3-7ec7a2effa28" providerId="ADAL" clId="{9F470B35-C96D-884D-9CFC-540C21E9B5E3}" dt="2023-06-15T03:54:22.124" v="1788" actId="478"/>
          <ac:spMkLst>
            <pc:docMk/>
            <pc:sldMk cId="351459920" sldId="851"/>
            <ac:spMk id="10" creationId="{69A58800-8253-0E40-8073-849B5B97DFA5}"/>
          </ac:spMkLst>
        </pc:spChg>
        <pc:spChg chg="mod">
          <ac:chgData name="이지형" userId="1a90141b-ad3d-4e1a-8ff3-7ec7a2effa28" providerId="ADAL" clId="{9F470B35-C96D-884D-9CFC-540C21E9B5E3}" dt="2023-06-15T03:55:18.290" v="1845" actId="1037"/>
          <ac:spMkLst>
            <pc:docMk/>
            <pc:sldMk cId="351459920" sldId="851"/>
            <ac:spMk id="11" creationId="{684B0F49-B5C0-DC40-B532-7F4AC687548E}"/>
          </ac:spMkLst>
        </pc:spChg>
        <pc:spChg chg="mod">
          <ac:chgData name="이지형" userId="1a90141b-ad3d-4e1a-8ff3-7ec7a2effa28" providerId="ADAL" clId="{9F470B35-C96D-884D-9CFC-540C21E9B5E3}" dt="2023-06-15T03:55:23.138" v="1849" actId="1035"/>
          <ac:spMkLst>
            <pc:docMk/>
            <pc:sldMk cId="351459920" sldId="851"/>
            <ac:spMk id="22" creationId="{814C689A-53B7-DF46-8D1E-2B1A5D275CC5}"/>
          </ac:spMkLst>
        </pc:spChg>
        <pc:spChg chg="mod">
          <ac:chgData name="이지형" userId="1a90141b-ad3d-4e1a-8ff3-7ec7a2effa28" providerId="ADAL" clId="{9F470B35-C96D-884D-9CFC-540C21E9B5E3}" dt="2023-06-15T03:55:29.393" v="1850" actId="14100"/>
          <ac:spMkLst>
            <pc:docMk/>
            <pc:sldMk cId="351459920" sldId="851"/>
            <ac:spMk id="24" creationId="{D2F19930-4DE1-5649-8AA0-345F76803DD1}"/>
          </ac:spMkLst>
        </pc:spChg>
        <pc:picChg chg="del">
          <ac:chgData name="이지형" userId="1a90141b-ad3d-4e1a-8ff3-7ec7a2effa28" providerId="ADAL" clId="{9F470B35-C96D-884D-9CFC-540C21E9B5E3}" dt="2023-06-15T03:54:24.168" v="1789" actId="478"/>
          <ac:picMkLst>
            <pc:docMk/>
            <pc:sldMk cId="351459920" sldId="851"/>
            <ac:picMk id="6" creationId="{9EC0B484-3223-2B42-8484-271995616038}"/>
          </ac:picMkLst>
        </pc:picChg>
      </pc:sldChg>
      <pc:sldChg chg="modSp mod">
        <pc:chgData name="이지형" userId="1a90141b-ad3d-4e1a-8ff3-7ec7a2effa28" providerId="ADAL" clId="{9F470B35-C96D-884D-9CFC-540C21E9B5E3}" dt="2023-06-15T00:24:41.124" v="849" actId="20577"/>
        <pc:sldMkLst>
          <pc:docMk/>
          <pc:sldMk cId="1614535745" sldId="1034"/>
        </pc:sldMkLst>
        <pc:spChg chg="mod">
          <ac:chgData name="이지형" userId="1a90141b-ad3d-4e1a-8ff3-7ec7a2effa28" providerId="ADAL" clId="{9F470B35-C96D-884D-9CFC-540C21E9B5E3}" dt="2023-06-15T00:24:41.124" v="849" actId="20577"/>
          <ac:spMkLst>
            <pc:docMk/>
            <pc:sldMk cId="1614535745" sldId="1034"/>
            <ac:spMk id="2" creationId="{EE877632-DA5D-48DD-A938-B3CB759ED738}"/>
          </ac:spMkLst>
        </pc:spChg>
      </pc:sldChg>
      <pc:sldChg chg="del">
        <pc:chgData name="이지형" userId="1a90141b-ad3d-4e1a-8ff3-7ec7a2effa28" providerId="ADAL" clId="{9F470B35-C96D-884D-9CFC-540C21E9B5E3}" dt="2023-06-15T04:25:19.115" v="2112" actId="2696"/>
        <pc:sldMkLst>
          <pc:docMk/>
          <pc:sldMk cId="151117433" sldId="1053"/>
        </pc:sldMkLst>
      </pc:sldChg>
      <pc:sldChg chg="modSp add del mod">
        <pc:chgData name="이지형" userId="1a90141b-ad3d-4e1a-8ff3-7ec7a2effa28" providerId="ADAL" clId="{9F470B35-C96D-884D-9CFC-540C21E9B5E3}" dt="2023-06-15T04:08:49.521" v="1938" actId="2696"/>
        <pc:sldMkLst>
          <pc:docMk/>
          <pc:sldMk cId="1312762126" sldId="1070"/>
        </pc:sldMkLst>
        <pc:spChg chg="mod">
          <ac:chgData name="이지형" userId="1a90141b-ad3d-4e1a-8ff3-7ec7a2effa28" providerId="ADAL" clId="{9F470B35-C96D-884D-9CFC-540C21E9B5E3}" dt="2023-06-15T00:23:41.950" v="802" actId="20577"/>
          <ac:spMkLst>
            <pc:docMk/>
            <pc:sldMk cId="1312762126" sldId="1070"/>
            <ac:spMk id="2" creationId="{237EDB7C-698E-4E0A-BE47-C5223D33DCCD}"/>
          </ac:spMkLst>
        </pc:spChg>
        <pc:spChg chg="mod">
          <ac:chgData name="이지형" userId="1a90141b-ad3d-4e1a-8ff3-7ec7a2effa28" providerId="ADAL" clId="{9F470B35-C96D-884D-9CFC-540C21E9B5E3}" dt="2023-06-15T00:23:48.957" v="816" actId="20577"/>
          <ac:spMkLst>
            <pc:docMk/>
            <pc:sldMk cId="1312762126" sldId="1070"/>
            <ac:spMk id="3" creationId="{33CA1B8E-096B-42CF-9B06-099D11B5E85E}"/>
          </ac:spMkLst>
        </pc:spChg>
        <pc:spChg chg="mod">
          <ac:chgData name="이지형" userId="1a90141b-ad3d-4e1a-8ff3-7ec7a2effa28" providerId="ADAL" clId="{9F470B35-C96D-884D-9CFC-540C21E9B5E3}" dt="2023-06-15T00:23:54.293" v="838" actId="1037"/>
          <ac:spMkLst>
            <pc:docMk/>
            <pc:sldMk cId="1312762126" sldId="1070"/>
            <ac:spMk id="86" creationId="{500E44FA-98BA-0443-BB6E-AA802C711EC8}"/>
          </ac:spMkLst>
        </pc:spChg>
      </pc:sldChg>
      <pc:sldChg chg="modSp add mod">
        <pc:chgData name="이지형" userId="1a90141b-ad3d-4e1a-8ff3-7ec7a2effa28" providerId="ADAL" clId="{9F470B35-C96D-884D-9CFC-540C21E9B5E3}" dt="2023-06-15T04:09:34.068" v="1952" actId="20577"/>
        <pc:sldMkLst>
          <pc:docMk/>
          <pc:sldMk cId="3157647006" sldId="1070"/>
        </pc:sldMkLst>
        <pc:spChg chg="mod">
          <ac:chgData name="이지형" userId="1a90141b-ad3d-4e1a-8ff3-7ec7a2effa28" providerId="ADAL" clId="{9F470B35-C96D-884D-9CFC-540C21E9B5E3}" dt="2023-06-15T04:09:34.068" v="1952" actId="20577"/>
          <ac:spMkLst>
            <pc:docMk/>
            <pc:sldMk cId="3157647006" sldId="1070"/>
            <ac:spMk id="3" creationId="{33CA1B8E-096B-42CF-9B06-099D11B5E85E}"/>
          </ac:spMkLst>
        </pc:spChg>
        <pc:spChg chg="mod">
          <ac:chgData name="이지형" userId="1a90141b-ad3d-4e1a-8ff3-7ec7a2effa28" providerId="ADAL" clId="{9F470B35-C96D-884D-9CFC-540C21E9B5E3}" dt="2023-06-15T04:09:21.235" v="1940" actId="1076"/>
          <ac:spMkLst>
            <pc:docMk/>
            <pc:sldMk cId="3157647006" sldId="1070"/>
            <ac:spMk id="88" creationId="{39C7F43C-AF08-304A-B0A1-9D65608D08F2}"/>
          </ac:spMkLst>
        </pc:spChg>
      </pc:sldChg>
      <pc:sldChg chg="del">
        <pc:chgData name="이지형" userId="1a90141b-ad3d-4e1a-8ff3-7ec7a2effa28" providerId="ADAL" clId="{9F470B35-C96D-884D-9CFC-540C21E9B5E3}" dt="2023-06-15T00:18:07.242" v="668" actId="2696"/>
        <pc:sldMkLst>
          <pc:docMk/>
          <pc:sldMk cId="4153267624" sldId="1070"/>
        </pc:sldMkLst>
      </pc:sldChg>
      <pc:sldChg chg="add del">
        <pc:chgData name="이지형" userId="1a90141b-ad3d-4e1a-8ff3-7ec7a2effa28" providerId="ADAL" clId="{9F470B35-C96D-884D-9CFC-540C21E9B5E3}" dt="2023-06-15T00:22:48.547" v="753" actId="2696"/>
        <pc:sldMkLst>
          <pc:docMk/>
          <pc:sldMk cId="4268157624" sldId="1070"/>
        </pc:sldMkLst>
      </pc:sldChg>
      <pc:sldChg chg="modAnim">
        <pc:chgData name="이지형" userId="1a90141b-ad3d-4e1a-8ff3-7ec7a2effa28" providerId="ADAL" clId="{9F470B35-C96D-884D-9CFC-540C21E9B5E3}" dt="2023-06-15T04:13:30.370" v="2096"/>
        <pc:sldMkLst>
          <pc:docMk/>
          <pc:sldMk cId="2704268218" sldId="1118"/>
        </pc:sldMkLst>
      </pc:sldChg>
      <pc:sldChg chg="modAnim">
        <pc:chgData name="이지형" userId="1a90141b-ad3d-4e1a-8ff3-7ec7a2effa28" providerId="ADAL" clId="{9F470B35-C96D-884D-9CFC-540C21E9B5E3}" dt="2023-06-15T04:13:35.299" v="2097"/>
        <pc:sldMkLst>
          <pc:docMk/>
          <pc:sldMk cId="2265507948" sldId="1119"/>
        </pc:sldMkLst>
      </pc:sldChg>
      <pc:sldChg chg="del">
        <pc:chgData name="이지형" userId="1a90141b-ad3d-4e1a-8ff3-7ec7a2effa28" providerId="ADAL" clId="{9F470B35-C96D-884D-9CFC-540C21E9B5E3}" dt="2023-06-15T00:18:07.242" v="668" actId="2696"/>
        <pc:sldMkLst>
          <pc:docMk/>
          <pc:sldMk cId="900846143" sldId="1134"/>
        </pc:sldMkLst>
      </pc:sldChg>
      <pc:sldChg chg="modSp add del mod ord">
        <pc:chgData name="이지형" userId="1a90141b-ad3d-4e1a-8ff3-7ec7a2effa28" providerId="ADAL" clId="{9F470B35-C96D-884D-9CFC-540C21E9B5E3}" dt="2023-06-15T04:10:53.380" v="2095" actId="2696"/>
        <pc:sldMkLst>
          <pc:docMk/>
          <pc:sldMk cId="4172554725" sldId="1134"/>
        </pc:sldMkLst>
        <pc:spChg chg="mod">
          <ac:chgData name="이지형" userId="1a90141b-ad3d-4e1a-8ff3-7ec7a2effa28" providerId="ADAL" clId="{9F470B35-C96D-884D-9CFC-540C21E9B5E3}" dt="2023-06-15T00:18:30.674" v="671" actId="20577"/>
          <ac:spMkLst>
            <pc:docMk/>
            <pc:sldMk cId="4172554725" sldId="1134"/>
            <ac:spMk id="2" creationId="{00000000-0000-0000-0000-000000000000}"/>
          </ac:spMkLst>
        </pc:spChg>
      </pc:sldChg>
      <pc:sldChg chg="del">
        <pc:chgData name="이지형" userId="1a90141b-ad3d-4e1a-8ff3-7ec7a2effa28" providerId="ADAL" clId="{9F470B35-C96D-884D-9CFC-540C21E9B5E3}" dt="2023-06-15T00:18:07.242" v="668" actId="2696"/>
        <pc:sldMkLst>
          <pc:docMk/>
          <pc:sldMk cId="482706468" sldId="1141"/>
        </pc:sldMkLst>
      </pc:sldChg>
      <pc:sldChg chg="addSp delSp modSp add mod ord">
        <pc:chgData name="이지형" userId="1a90141b-ad3d-4e1a-8ff3-7ec7a2effa28" providerId="ADAL" clId="{9F470B35-C96D-884D-9CFC-540C21E9B5E3}" dt="2023-06-15T04:24:11.050" v="2111" actId="1076"/>
        <pc:sldMkLst>
          <pc:docMk/>
          <pc:sldMk cId="3492406068" sldId="1141"/>
        </pc:sldMkLst>
        <pc:spChg chg="mod">
          <ac:chgData name="이지형" userId="1a90141b-ad3d-4e1a-8ff3-7ec7a2effa28" providerId="ADAL" clId="{9F470B35-C96D-884D-9CFC-540C21E9B5E3}" dt="2023-06-15T00:24:20.247" v="840" actId="20577"/>
          <ac:spMkLst>
            <pc:docMk/>
            <pc:sldMk cId="3492406068" sldId="1141"/>
            <ac:spMk id="2" creationId="{00000000-0000-0000-0000-000000000000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58" creationId="{F0935BC4-1CF2-40D6-5D82-9E90565120D6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59" creationId="{C2343936-FFEA-D899-AD41-BAF56C71D7D9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0" creationId="{DF1A9092-D79E-1CDD-4781-E633EF46A923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1" creationId="{80FC8D68-B46E-AA59-1269-19200B41756E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2" creationId="{A4D9684F-74E4-45AD-4BED-C6F9A6023BA1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3" creationId="{753DEA5B-0730-E333-CFCE-27C7C00043A0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4" creationId="{9A1F894D-E511-510A-00FE-9D6433285C24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5" creationId="{F2A6121C-3484-439B-1101-FD58A72108B4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6" creationId="{4445F630-4D63-484C-409B-1D9DAA1C8D04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69" creationId="{DE46C2FA-B086-A53D-5167-E291785BDDE3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0" creationId="{38BB4DC7-8F50-D4D8-2B6E-88CD627318DE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1" creationId="{84082133-55E3-1CF0-6253-027100B52FAF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2" creationId="{06363F3E-DBC8-F2FC-0411-3F8D0B051371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3" creationId="{DD6DDB6F-51A7-17A1-7D55-83E9FF015434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4" creationId="{37827AF7-F54B-FF6E-84F2-CEBC41EF3C89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5" creationId="{C2293951-3103-FE9F-1B97-C08ECE8A80FE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6" creationId="{6AFAE622-4710-7F4B-7285-A2AF933583DE}"/>
          </ac:spMkLst>
        </pc:spChg>
        <pc:spChg chg="mod">
          <ac:chgData name="이지형" userId="1a90141b-ad3d-4e1a-8ff3-7ec7a2effa28" providerId="ADAL" clId="{9F470B35-C96D-884D-9CFC-540C21E9B5E3}" dt="2023-06-15T04:23:58.429" v="2109"/>
          <ac:spMkLst>
            <pc:docMk/>
            <pc:sldMk cId="3492406068" sldId="1141"/>
            <ac:spMk id="77" creationId="{B8C4AB9A-DF81-A956-87C7-D24302A92852}"/>
          </ac:spMkLst>
        </pc:spChg>
        <pc:grpChg chg="add mod">
          <ac:chgData name="이지형" userId="1a90141b-ad3d-4e1a-8ff3-7ec7a2effa28" providerId="ADAL" clId="{9F470B35-C96D-884D-9CFC-540C21E9B5E3}" dt="2023-06-15T04:24:11.050" v="2111" actId="1076"/>
          <ac:grpSpMkLst>
            <pc:docMk/>
            <pc:sldMk cId="3492406068" sldId="1141"/>
            <ac:grpSpMk id="6" creationId="{A029BE4D-507A-D3D7-7964-044FFEBF2844}"/>
          </ac:grpSpMkLst>
        </pc:grpChg>
        <pc:grpChg chg="del">
          <ac:chgData name="이지형" userId="1a90141b-ad3d-4e1a-8ff3-7ec7a2effa28" providerId="ADAL" clId="{9F470B35-C96D-884D-9CFC-540C21E9B5E3}" dt="2023-06-15T04:23:57.761" v="2108" actId="478"/>
          <ac:grpSpMkLst>
            <pc:docMk/>
            <pc:sldMk cId="3492406068" sldId="1141"/>
            <ac:grpSpMk id="9" creationId="{9C13451B-37D2-B272-4C17-817447828828}"/>
          </ac:grpSpMkLst>
        </pc:grpChg>
        <pc:grpChg chg="del">
          <ac:chgData name="이지형" userId="1a90141b-ad3d-4e1a-8ff3-7ec7a2effa28" providerId="ADAL" clId="{9F470B35-C96D-884D-9CFC-540C21E9B5E3}" dt="2023-06-15T04:23:57.761" v="2108" actId="478"/>
          <ac:grpSpMkLst>
            <pc:docMk/>
            <pc:sldMk cId="3492406068" sldId="1141"/>
            <ac:grpSpMk id="44" creationId="{84BB1C68-4D97-581E-05A8-C51237A6015E}"/>
          </ac:grpSpMkLst>
        </pc:grpChg>
        <pc:grpChg chg="mod">
          <ac:chgData name="이지형" userId="1a90141b-ad3d-4e1a-8ff3-7ec7a2effa28" providerId="ADAL" clId="{9F470B35-C96D-884D-9CFC-540C21E9B5E3}" dt="2023-06-15T04:23:58.429" v="2109"/>
          <ac:grpSpMkLst>
            <pc:docMk/>
            <pc:sldMk cId="3492406068" sldId="1141"/>
            <ac:grpSpMk id="57" creationId="{39EED223-1DA2-0E95-1B60-1E061DAC9689}"/>
          </ac:grpSpMkLst>
        </pc:grpChg>
        <pc:grpChg chg="add mod">
          <ac:chgData name="이지형" userId="1a90141b-ad3d-4e1a-8ff3-7ec7a2effa28" providerId="ADAL" clId="{9F470B35-C96D-884D-9CFC-540C21E9B5E3}" dt="2023-06-15T04:24:05.849" v="2110" actId="1076"/>
          <ac:grpSpMkLst>
            <pc:docMk/>
            <pc:sldMk cId="3492406068" sldId="1141"/>
            <ac:grpSpMk id="67" creationId="{C30D3A46-9DC9-0D2C-1EBF-4E532071DDBE}"/>
          </ac:grpSpMkLst>
        </pc:grpChg>
        <pc:grpChg chg="mod">
          <ac:chgData name="이지형" userId="1a90141b-ad3d-4e1a-8ff3-7ec7a2effa28" providerId="ADAL" clId="{9F470B35-C96D-884D-9CFC-540C21E9B5E3}" dt="2023-06-15T04:23:58.429" v="2109"/>
          <ac:grpSpMkLst>
            <pc:docMk/>
            <pc:sldMk cId="3492406068" sldId="1141"/>
            <ac:grpSpMk id="68" creationId="{30A53F8A-335A-5884-D380-6D87D567B48B}"/>
          </ac:grpSpMkLst>
        </pc:grpChg>
      </pc:sldChg>
      <pc:sldChg chg="modSp mod">
        <pc:chgData name="이지형" userId="1a90141b-ad3d-4e1a-8ff3-7ec7a2effa28" providerId="ADAL" clId="{9F470B35-C96D-884D-9CFC-540C21E9B5E3}" dt="2023-06-15T04:04:15.568" v="1874" actId="20577"/>
        <pc:sldMkLst>
          <pc:docMk/>
          <pc:sldMk cId="3109939139" sldId="1146"/>
        </pc:sldMkLst>
        <pc:spChg chg="mod">
          <ac:chgData name="이지형" userId="1a90141b-ad3d-4e1a-8ff3-7ec7a2effa28" providerId="ADAL" clId="{9F470B35-C96D-884D-9CFC-540C21E9B5E3}" dt="2023-06-15T04:04:15.568" v="1874" actId="20577"/>
          <ac:spMkLst>
            <pc:docMk/>
            <pc:sldMk cId="3109939139" sldId="1146"/>
            <ac:spMk id="2" creationId="{00EE6402-DA3F-4FD1-9959-E99FD46B3182}"/>
          </ac:spMkLst>
        </pc:spChg>
        <pc:spChg chg="mod">
          <ac:chgData name="이지형" userId="1a90141b-ad3d-4e1a-8ff3-7ec7a2effa28" providerId="ADAL" clId="{9F470B35-C96D-884D-9CFC-540C21E9B5E3}" dt="2023-06-15T00:10:37.645" v="75" actId="14100"/>
          <ac:spMkLst>
            <pc:docMk/>
            <pc:sldMk cId="3109939139" sldId="1146"/>
            <ac:spMk id="5" creationId="{00F6DBC1-E7DD-5A46-A47F-DADAE54FF821}"/>
          </ac:spMkLst>
        </pc:spChg>
        <pc:spChg chg="mod">
          <ac:chgData name="이지형" userId="1a90141b-ad3d-4e1a-8ff3-7ec7a2effa28" providerId="ADAL" clId="{9F470B35-C96D-884D-9CFC-540C21E9B5E3}" dt="2023-06-15T00:10:34.417" v="74" actId="1035"/>
          <ac:spMkLst>
            <pc:docMk/>
            <pc:sldMk cId="3109939139" sldId="1146"/>
            <ac:spMk id="22" creationId="{E893E624-7707-1E40-9343-C219C3C54FA6}"/>
          </ac:spMkLst>
        </pc:spChg>
        <pc:spChg chg="mod">
          <ac:chgData name="이지형" userId="1a90141b-ad3d-4e1a-8ff3-7ec7a2effa28" providerId="ADAL" clId="{9F470B35-C96D-884D-9CFC-540C21E9B5E3}" dt="2023-06-15T00:10:34.417" v="74" actId="1035"/>
          <ac:spMkLst>
            <pc:docMk/>
            <pc:sldMk cId="3109939139" sldId="1146"/>
            <ac:spMk id="25" creationId="{7C3A6C76-27D4-784B-B687-6F7EAC53203E}"/>
          </ac:spMkLst>
        </pc:spChg>
        <pc:cxnChg chg="mod">
          <ac:chgData name="이지형" userId="1a90141b-ad3d-4e1a-8ff3-7ec7a2effa28" providerId="ADAL" clId="{9F470B35-C96D-884D-9CFC-540C21E9B5E3}" dt="2023-06-15T00:10:34.417" v="74" actId="1035"/>
          <ac:cxnSpMkLst>
            <pc:docMk/>
            <pc:sldMk cId="3109939139" sldId="1146"/>
            <ac:cxnSpMk id="11" creationId="{A01D8D35-1E7A-7947-A6F9-1B48DFF5DD5B}"/>
          </ac:cxnSpMkLst>
        </pc:cxnChg>
      </pc:sldChg>
      <pc:sldChg chg="addSp delSp modSp mod">
        <pc:chgData name="이지형" userId="1a90141b-ad3d-4e1a-8ff3-7ec7a2effa28" providerId="ADAL" clId="{9F470B35-C96D-884D-9CFC-540C21E9B5E3}" dt="2023-06-15T04:04:09.149" v="1870" actId="20577"/>
        <pc:sldMkLst>
          <pc:docMk/>
          <pc:sldMk cId="4255261837" sldId="1147"/>
        </pc:sldMkLst>
        <pc:spChg chg="mod">
          <ac:chgData name="이지형" userId="1a90141b-ad3d-4e1a-8ff3-7ec7a2effa28" providerId="ADAL" clId="{9F470B35-C96D-884D-9CFC-540C21E9B5E3}" dt="2023-06-15T04:04:09.149" v="1870" actId="20577"/>
          <ac:spMkLst>
            <pc:docMk/>
            <pc:sldMk cId="4255261837" sldId="1147"/>
            <ac:spMk id="2" creationId="{00EE6402-DA3F-4FD1-9959-E99FD46B3182}"/>
          </ac:spMkLst>
        </pc:spChg>
        <pc:spChg chg="add mod">
          <ac:chgData name="이지형" userId="1a90141b-ad3d-4e1a-8ff3-7ec7a2effa28" providerId="ADAL" clId="{9F470B35-C96D-884D-9CFC-540C21E9B5E3}" dt="2023-06-15T00:10:50.270" v="77"/>
          <ac:spMkLst>
            <pc:docMk/>
            <pc:sldMk cId="4255261837" sldId="1147"/>
            <ac:spMk id="3" creationId="{8FA398E6-2FB9-AAD3-AC9A-9BBAC255A5EC}"/>
          </ac:spMkLst>
        </pc:spChg>
        <pc:spChg chg="del">
          <ac:chgData name="이지형" userId="1a90141b-ad3d-4e1a-8ff3-7ec7a2effa28" providerId="ADAL" clId="{9F470B35-C96D-884D-9CFC-540C21E9B5E3}" dt="2023-06-15T00:10:49.430" v="76" actId="478"/>
          <ac:spMkLst>
            <pc:docMk/>
            <pc:sldMk cId="4255261837" sldId="1147"/>
            <ac:spMk id="5" creationId="{00F6DBC1-E7DD-5A46-A47F-DADAE54FF821}"/>
          </ac:spMkLst>
        </pc:spChg>
        <pc:spChg chg="add mod">
          <ac:chgData name="이지형" userId="1a90141b-ad3d-4e1a-8ff3-7ec7a2effa28" providerId="ADAL" clId="{9F470B35-C96D-884D-9CFC-540C21E9B5E3}" dt="2023-06-15T00:10:50.270" v="77"/>
          <ac:spMkLst>
            <pc:docMk/>
            <pc:sldMk cId="4255261837" sldId="1147"/>
            <ac:spMk id="18" creationId="{CE3AF201-6744-7341-2586-D28FE301EE01}"/>
          </ac:spMkLst>
        </pc:spChg>
        <pc:spChg chg="del">
          <ac:chgData name="이지형" userId="1a90141b-ad3d-4e1a-8ff3-7ec7a2effa28" providerId="ADAL" clId="{9F470B35-C96D-884D-9CFC-540C21E9B5E3}" dt="2023-06-15T00:10:49.430" v="76" actId="478"/>
          <ac:spMkLst>
            <pc:docMk/>
            <pc:sldMk cId="4255261837" sldId="1147"/>
            <ac:spMk id="22" creationId="{E893E624-7707-1E40-9343-C219C3C54FA6}"/>
          </ac:spMkLst>
        </pc:spChg>
        <pc:spChg chg="del">
          <ac:chgData name="이지형" userId="1a90141b-ad3d-4e1a-8ff3-7ec7a2effa28" providerId="ADAL" clId="{9F470B35-C96D-884D-9CFC-540C21E9B5E3}" dt="2023-06-15T00:10:49.430" v="76" actId="478"/>
          <ac:spMkLst>
            <pc:docMk/>
            <pc:sldMk cId="4255261837" sldId="1147"/>
            <ac:spMk id="25" creationId="{7C3A6C76-27D4-784B-B687-6F7EAC53203E}"/>
          </ac:spMkLst>
        </pc:spChg>
        <pc:spChg chg="add mod">
          <ac:chgData name="이지형" userId="1a90141b-ad3d-4e1a-8ff3-7ec7a2effa28" providerId="ADAL" clId="{9F470B35-C96D-884D-9CFC-540C21E9B5E3}" dt="2023-06-15T00:10:50.270" v="77"/>
          <ac:spMkLst>
            <pc:docMk/>
            <pc:sldMk cId="4255261837" sldId="1147"/>
            <ac:spMk id="27" creationId="{C1EE7D7A-9F6B-006B-0F57-B868F902BF65}"/>
          </ac:spMkLst>
        </pc:spChg>
        <pc:cxnChg chg="del">
          <ac:chgData name="이지형" userId="1a90141b-ad3d-4e1a-8ff3-7ec7a2effa28" providerId="ADAL" clId="{9F470B35-C96D-884D-9CFC-540C21E9B5E3}" dt="2023-06-15T00:10:49.430" v="76" actId="478"/>
          <ac:cxnSpMkLst>
            <pc:docMk/>
            <pc:sldMk cId="4255261837" sldId="1147"/>
            <ac:cxnSpMk id="11" creationId="{A01D8D35-1E7A-7947-A6F9-1B48DFF5DD5B}"/>
          </ac:cxnSpMkLst>
        </pc:cxnChg>
        <pc:cxnChg chg="add mod">
          <ac:chgData name="이지형" userId="1a90141b-ad3d-4e1a-8ff3-7ec7a2effa28" providerId="ADAL" clId="{9F470B35-C96D-884D-9CFC-540C21E9B5E3}" dt="2023-06-15T00:10:50.270" v="77"/>
          <ac:cxnSpMkLst>
            <pc:docMk/>
            <pc:sldMk cId="4255261837" sldId="1147"/>
            <ac:cxnSpMk id="17" creationId="{7D211E54-715D-01BE-5E5A-48DF23B7B8AC}"/>
          </ac:cxnSpMkLst>
        </pc:cxnChg>
      </pc:sldChg>
      <pc:sldChg chg="addSp modSp mod">
        <pc:chgData name="이지형" userId="1a90141b-ad3d-4e1a-8ff3-7ec7a2effa28" providerId="ADAL" clId="{9F470B35-C96D-884D-9CFC-540C21E9B5E3}" dt="2023-06-15T00:27:01.626" v="922"/>
        <pc:sldMkLst>
          <pc:docMk/>
          <pc:sldMk cId="1694229648" sldId="1148"/>
        </pc:sldMkLst>
        <pc:spChg chg="mod">
          <ac:chgData name="이지형" userId="1a90141b-ad3d-4e1a-8ff3-7ec7a2effa28" providerId="ADAL" clId="{9F470B35-C96D-884D-9CFC-540C21E9B5E3}" dt="2023-06-15T00:27:01.626" v="922"/>
          <ac:spMkLst>
            <pc:docMk/>
            <pc:sldMk cId="1694229648" sldId="1148"/>
            <ac:spMk id="2" creationId="{CF6FA8D5-ED87-04EC-35D8-6AD814DBB9AB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6" creationId="{618156AF-003B-B989-3778-85032F20A127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7" creationId="{4FEAC113-CE53-178D-1DB8-6DBF4C48B53B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8" creationId="{CF2E288E-F0A6-DA9A-A6A1-19705D3C9124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22" creationId="{1C0E725F-1ACE-6E32-FBC4-FCC846017D06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23" creationId="{211B4144-7B1B-C58C-E8FB-978FCE80FE65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24" creationId="{8D4C653D-347C-1CF3-0C0C-A541DC920DAD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25" creationId="{9B8A743D-B656-FF60-5430-07787AAD38EA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26" creationId="{6B91895F-E60C-6C2E-DA6A-94410F970CA2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30" creationId="{2434A320-1203-3C71-4C54-067D192E3EF1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32" creationId="{9ED2AEFC-1280-A678-235F-83AEF260B66A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34" creationId="{E4EC9281-E166-4954-5DF9-56A908CB500F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85" creationId="{AF972E26-9B99-A4D1-BA0D-FDD9D0F05C63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86" creationId="{4C5D2293-7716-E030-E4C7-A71C09CC3083}"/>
          </ac:spMkLst>
        </pc:spChg>
        <pc:spChg chg="mod">
          <ac:chgData name="이지형" userId="1a90141b-ad3d-4e1a-8ff3-7ec7a2effa28" providerId="ADAL" clId="{9F470B35-C96D-884D-9CFC-540C21E9B5E3}" dt="2023-06-15T00:26:42.557" v="910" actId="1037"/>
          <ac:spMkLst>
            <pc:docMk/>
            <pc:sldMk cId="1694229648" sldId="1148"/>
            <ac:spMk id="87" creationId="{052AA900-92E5-75D1-FD42-C2C3F9E090F8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89" creationId="{93C9AD4B-4144-4754-64D4-27797AEB9A29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0" creationId="{85985EEC-3FED-E3BA-4E13-DBAD8ABAD3F7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1" creationId="{A5359FF6-58DD-A27C-A4DA-2630DE9AA1C1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2" creationId="{571B4887-9243-ECE0-647F-E3BE9CEB1C7C}"/>
          </ac:spMkLst>
        </pc:spChg>
        <pc:spChg chg="mod">
          <ac:chgData name="이지형" userId="1a90141b-ad3d-4e1a-8ff3-7ec7a2effa28" providerId="ADAL" clId="{9F470B35-C96D-884D-9CFC-540C21E9B5E3}" dt="2023-06-15T00:26:31.147" v="879" actId="20577"/>
          <ac:spMkLst>
            <pc:docMk/>
            <pc:sldMk cId="1694229648" sldId="1148"/>
            <ac:spMk id="93" creationId="{53CA7BE4-C672-3C01-C1AC-5C3C8B090BC5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4" creationId="{A4219565-836A-8199-1971-16EF4045A76F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5" creationId="{05221812-7356-DB5C-8E2F-CC2E0AF323C7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6" creationId="{A0BE77FB-65B3-0C5B-57C2-92E8301AE1CC}"/>
          </ac:spMkLst>
        </pc:spChg>
        <pc:spChg chg="mod">
          <ac:chgData name="이지형" userId="1a90141b-ad3d-4e1a-8ff3-7ec7a2effa28" providerId="ADAL" clId="{9F470B35-C96D-884D-9CFC-540C21E9B5E3}" dt="2023-06-15T00:26:24.001" v="877"/>
          <ac:spMkLst>
            <pc:docMk/>
            <pc:sldMk cId="1694229648" sldId="1148"/>
            <ac:spMk id="97" creationId="{31A11BB0-5E92-A30D-8B62-D80C4A1EFB3D}"/>
          </ac:spMkLst>
        </pc:s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9" creationId="{1A3404B4-BC6E-8697-7017-D2D79673E52D}"/>
          </ac:grpSpMkLst>
        </pc:gr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27" creationId="{1ADF3A25-1CD0-7F36-1168-8711EE22F8AA}"/>
          </ac:grpSpMkLst>
        </pc:gr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28" creationId="{3FF280E6-7E32-A0BE-3555-5426560297C8}"/>
          </ac:grpSpMkLst>
        </pc:gr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29" creationId="{260B689E-DF21-29F1-C750-4AE9A69DF427}"/>
          </ac:grpSpMkLst>
        </pc:gr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31" creationId="{F7C1F6AF-CB4B-CD3F-4C65-DB8C1F89FAB6}"/>
          </ac:grpSpMkLst>
        </pc:gr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33" creationId="{F4095DD0-9FBA-3144-E521-E4DB3891E5B2}"/>
          </ac:grpSpMkLst>
        </pc:grpChg>
        <pc:grpChg chg="mod">
          <ac:chgData name="이지형" userId="1a90141b-ad3d-4e1a-8ff3-7ec7a2effa28" providerId="ADAL" clId="{9F470B35-C96D-884D-9CFC-540C21E9B5E3}" dt="2023-06-15T00:26:42.557" v="910" actId="1037"/>
          <ac:grpSpMkLst>
            <pc:docMk/>
            <pc:sldMk cId="1694229648" sldId="1148"/>
            <ac:grpSpMk id="35" creationId="{CA3A08A4-984F-F186-CDFD-87385AACFBB4}"/>
          </ac:grpSpMkLst>
        </pc:grpChg>
        <pc:grpChg chg="add mod">
          <ac:chgData name="이지형" userId="1a90141b-ad3d-4e1a-8ff3-7ec7a2effa28" providerId="ADAL" clId="{9F470B35-C96D-884D-9CFC-540C21E9B5E3}" dt="2023-06-15T00:26:49.758" v="921" actId="1037"/>
          <ac:grpSpMkLst>
            <pc:docMk/>
            <pc:sldMk cId="1694229648" sldId="1148"/>
            <ac:grpSpMk id="84" creationId="{6386502E-0DF4-A8BD-49D2-D51874CD6FCE}"/>
          </ac:grpSpMkLst>
        </pc:grpChg>
        <pc:grpChg chg="mod">
          <ac:chgData name="이지형" userId="1a90141b-ad3d-4e1a-8ff3-7ec7a2effa28" providerId="ADAL" clId="{9F470B35-C96D-884D-9CFC-540C21E9B5E3}" dt="2023-06-15T00:26:24.001" v="877"/>
          <ac:grpSpMkLst>
            <pc:docMk/>
            <pc:sldMk cId="1694229648" sldId="1148"/>
            <ac:grpSpMk id="88" creationId="{CF22E5D0-3420-7A6A-A437-6298BCA58D08}"/>
          </ac:grpSpMkLst>
        </pc:grpChg>
        <pc:picChg chg="add mod">
          <ac:chgData name="이지형" userId="1a90141b-ad3d-4e1a-8ff3-7ec7a2effa28" providerId="ADAL" clId="{9F470B35-C96D-884D-9CFC-540C21E9B5E3}" dt="2023-06-15T00:26:49.758" v="921" actId="1037"/>
          <ac:picMkLst>
            <pc:docMk/>
            <pc:sldMk cId="1694229648" sldId="1148"/>
            <ac:picMk id="5" creationId="{F2963733-1C39-90E3-E174-F0407767CFF8}"/>
          </ac:picMkLst>
        </pc:pic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0" creationId="{321172CB-67FB-6DAA-AAA6-B1AEB8E9F226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1" creationId="{9BA2292B-5D41-B9A0-9506-2E856000FFB9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2" creationId="{90D67D6A-B902-BF85-3032-67EFAE44D8E7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3" creationId="{4CF5C561-4C89-46EE-0778-9D0DEF2DC086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4" creationId="{D8EF01D3-F0EF-F90F-3FD0-C54857C6AACE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5" creationId="{9A1985F6-F764-2485-D9AB-2983CC26615F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6" creationId="{D5B99205-F7F8-64C8-5205-CE74D8B72412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7" creationId="{EED39131-9539-1BC6-88F7-1FB966B62CE4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8" creationId="{5E0D270A-B3B9-37F3-7ADD-592AC90A8AC3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19" creationId="{37D81253-5490-5549-BF09-708624B907E3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20" creationId="{D75691F7-18B3-92E7-5F7E-9992FA469C00}"/>
          </ac:cxnSpMkLst>
        </pc:cxnChg>
        <pc:cxnChg chg="mod">
          <ac:chgData name="이지형" userId="1a90141b-ad3d-4e1a-8ff3-7ec7a2effa28" providerId="ADAL" clId="{9F470B35-C96D-884D-9CFC-540C21E9B5E3}" dt="2023-06-15T00:26:42.557" v="910" actId="1037"/>
          <ac:cxnSpMkLst>
            <pc:docMk/>
            <pc:sldMk cId="1694229648" sldId="1148"/>
            <ac:cxnSpMk id="21" creationId="{5343552B-0950-71FE-E42B-967ADC298494}"/>
          </ac:cxnSpMkLst>
        </pc:cxnChg>
      </pc:sldChg>
      <pc:sldChg chg="addSp delSp modSp add mod">
        <pc:chgData name="이지형" userId="1a90141b-ad3d-4e1a-8ff3-7ec7a2effa28" providerId="ADAL" clId="{9F470B35-C96D-884D-9CFC-540C21E9B5E3}" dt="2023-06-15T04:04:03.714" v="1867" actId="20577"/>
        <pc:sldMkLst>
          <pc:docMk/>
          <pc:sldMk cId="3910478136" sldId="1149"/>
        </pc:sldMkLst>
        <pc:spChg chg="mod">
          <ac:chgData name="이지형" userId="1a90141b-ad3d-4e1a-8ff3-7ec7a2effa28" providerId="ADAL" clId="{9F470B35-C96D-884D-9CFC-540C21E9B5E3}" dt="2023-06-15T04:04:03.714" v="1867" actId="20577"/>
          <ac:spMkLst>
            <pc:docMk/>
            <pc:sldMk cId="3910478136" sldId="1149"/>
            <ac:spMk id="2" creationId="{00EE6402-DA3F-4FD1-9959-E99FD46B3182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3" creationId="{8FA398E6-2FB9-AAD3-AC9A-9BBAC255A5EC}"/>
          </ac:spMkLst>
        </pc:spChg>
        <pc:spChg chg="mod">
          <ac:chgData name="이지형" userId="1a90141b-ad3d-4e1a-8ff3-7ec7a2effa28" providerId="ADAL" clId="{9F470B35-C96D-884D-9CFC-540C21E9B5E3}" dt="2023-06-15T00:11:55.565" v="103" actId="20577"/>
          <ac:spMkLst>
            <pc:docMk/>
            <pc:sldMk cId="3910478136" sldId="1149"/>
            <ac:spMk id="4" creationId="{E8323645-8D24-4A72-8555-23F0E8DECF1C}"/>
          </ac:spMkLst>
        </pc:spChg>
        <pc:spChg chg="add mod">
          <ac:chgData name="이지형" userId="1a90141b-ad3d-4e1a-8ff3-7ec7a2effa28" providerId="ADAL" clId="{9F470B35-C96D-884D-9CFC-540C21E9B5E3}" dt="2023-06-15T00:12:31.407" v="109" actId="1076"/>
          <ac:spMkLst>
            <pc:docMk/>
            <pc:sldMk cId="3910478136" sldId="1149"/>
            <ac:spMk id="5" creationId="{DE4C1F0B-DFF9-B5CC-2ABA-D2976BBEE980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6" creationId="{F419811C-8ACB-8909-BA6B-299D89DCC45B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8" creationId="{160FD2A8-C551-FB21-69D4-68701E396A1E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9" creationId="{AA502F89-B186-0DFD-87E8-13C990529E8F}"/>
          </ac:spMkLst>
        </pc:spChg>
        <pc:spChg chg="add mod">
          <ac:chgData name="이지형" userId="1a90141b-ad3d-4e1a-8ff3-7ec7a2effa28" providerId="ADAL" clId="{9F470B35-C96D-884D-9CFC-540C21E9B5E3}" dt="2023-06-15T00:12:21.806" v="107" actId="1076"/>
          <ac:spMkLst>
            <pc:docMk/>
            <pc:sldMk cId="3910478136" sldId="1149"/>
            <ac:spMk id="11" creationId="{6E3EE66F-3820-BCDD-44FD-E3BE35EBD500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12" creationId="{7E641CF3-4DF6-93DE-E8D9-AA2ACAA2C15D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13" creationId="{0E8CFEA9-CC9A-D4AA-00E7-475908E05446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15" creationId="{B1571DDD-DB3C-EE7F-488A-4D464ED93A0E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18" creationId="{CE3AF201-6744-7341-2586-D28FE301EE01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20" creationId="{F94384D9-D5D4-87AE-AD71-78BD0DE96810}"/>
          </ac:spMkLst>
        </pc:spChg>
        <pc:spChg chg="add mod">
          <ac:chgData name="이지형" userId="1a90141b-ad3d-4e1a-8ff3-7ec7a2effa28" providerId="ADAL" clId="{9F470B35-C96D-884D-9CFC-540C21E9B5E3}" dt="2023-06-15T00:12:25.439" v="108" actId="1076"/>
          <ac:spMkLst>
            <pc:docMk/>
            <pc:sldMk cId="3910478136" sldId="1149"/>
            <ac:spMk id="22" creationId="{8E1150FC-6A99-1412-4303-3063A44905F0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23" creationId="{29A01A44-C70B-7049-BEC4-2D6F9FA612C9}"/>
          </ac:spMkLst>
        </pc:spChg>
        <pc:spChg chg="add mod">
          <ac:chgData name="이지형" userId="1a90141b-ad3d-4e1a-8ff3-7ec7a2effa28" providerId="ADAL" clId="{9F470B35-C96D-884D-9CFC-540C21E9B5E3}" dt="2023-06-15T00:12:15.506" v="106" actId="1076"/>
          <ac:spMkLst>
            <pc:docMk/>
            <pc:sldMk cId="3910478136" sldId="1149"/>
            <ac:spMk id="25" creationId="{D19FBF6F-AED8-B1D7-7720-504F017B4854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26" creationId="{DD551FB2-4EC6-804E-B67C-EC2031C8BD30}"/>
          </ac:spMkLst>
        </pc:spChg>
        <pc:spChg chg="del">
          <ac:chgData name="이지형" userId="1a90141b-ad3d-4e1a-8ff3-7ec7a2effa28" providerId="ADAL" clId="{9F470B35-C96D-884D-9CFC-540C21E9B5E3}" dt="2023-06-15T00:12:00.602" v="104" actId="478"/>
          <ac:spMkLst>
            <pc:docMk/>
            <pc:sldMk cId="3910478136" sldId="1149"/>
            <ac:spMk id="27" creationId="{C1EE7D7A-9F6B-006B-0F57-B868F902BF65}"/>
          </ac:spMkLst>
        </pc:spChg>
        <pc:spChg chg="add mod">
          <ac:chgData name="이지형" userId="1a90141b-ad3d-4e1a-8ff3-7ec7a2effa28" providerId="ADAL" clId="{9F470B35-C96D-884D-9CFC-540C21E9B5E3}" dt="2023-06-15T00:14:24.600" v="188" actId="1076"/>
          <ac:spMkLst>
            <pc:docMk/>
            <pc:sldMk cId="3910478136" sldId="1149"/>
            <ac:spMk id="35" creationId="{94D5A6FB-DF70-83F8-9B4E-5ABC6A5998BD}"/>
          </ac:spMkLst>
        </pc:spChg>
        <pc:spChg chg="add mod">
          <ac:chgData name="이지형" userId="1a90141b-ad3d-4e1a-8ff3-7ec7a2effa28" providerId="ADAL" clId="{9F470B35-C96D-884D-9CFC-540C21E9B5E3}" dt="2023-06-15T00:14:19.332" v="187" actId="1076"/>
          <ac:spMkLst>
            <pc:docMk/>
            <pc:sldMk cId="3910478136" sldId="1149"/>
            <ac:spMk id="36" creationId="{1102B648-5123-F53D-B5BF-9FB7654024E5}"/>
          </ac:spMkLst>
        </pc:spChg>
        <pc:spChg chg="add mod">
          <ac:chgData name="이지형" userId="1a90141b-ad3d-4e1a-8ff3-7ec7a2effa28" providerId="ADAL" clId="{9F470B35-C96D-884D-9CFC-540C21E9B5E3}" dt="2023-06-15T00:15:03.802" v="290" actId="1038"/>
          <ac:spMkLst>
            <pc:docMk/>
            <pc:sldMk cId="3910478136" sldId="1149"/>
            <ac:spMk id="37" creationId="{D9877DCD-E337-F334-C5F7-E3C477459241}"/>
          </ac:spMkLst>
        </pc:spChg>
        <pc:spChg chg="add mod">
          <ac:chgData name="이지형" userId="1a90141b-ad3d-4e1a-8ff3-7ec7a2effa28" providerId="ADAL" clId="{9F470B35-C96D-884D-9CFC-540C21E9B5E3}" dt="2023-06-15T00:15:08.501" v="350" actId="1035"/>
          <ac:spMkLst>
            <pc:docMk/>
            <pc:sldMk cId="3910478136" sldId="1149"/>
            <ac:spMk id="38" creationId="{E31EACCE-66A3-35C4-84C0-4154282346C8}"/>
          </ac:spMkLst>
        </pc:spChg>
        <pc:spChg chg="add mod">
          <ac:chgData name="이지형" userId="1a90141b-ad3d-4e1a-8ff3-7ec7a2effa28" providerId="ADAL" clId="{9F470B35-C96D-884D-9CFC-540C21E9B5E3}" dt="2023-06-15T00:15:11.962" v="386" actId="1036"/>
          <ac:spMkLst>
            <pc:docMk/>
            <pc:sldMk cId="3910478136" sldId="1149"/>
            <ac:spMk id="39" creationId="{08E301EF-7C94-6A09-95DA-9B5397DE535A}"/>
          </ac:spMkLst>
        </pc:spChg>
        <pc:spChg chg="add mod">
          <ac:chgData name="이지형" userId="1a90141b-ad3d-4e1a-8ff3-7ec7a2effa28" providerId="ADAL" clId="{9F470B35-C96D-884D-9CFC-540C21E9B5E3}" dt="2023-06-15T00:15:18.881" v="472" actId="1038"/>
          <ac:spMkLst>
            <pc:docMk/>
            <pc:sldMk cId="3910478136" sldId="1149"/>
            <ac:spMk id="40" creationId="{CD493BA9-03BD-8BE8-5B10-90711DA46D7B}"/>
          </ac:spMkLst>
        </pc:spChg>
        <pc:spChg chg="add del mod">
          <ac:chgData name="이지형" userId="1a90141b-ad3d-4e1a-8ff3-7ec7a2effa28" providerId="ADAL" clId="{9F470B35-C96D-884D-9CFC-540C21E9B5E3}" dt="2023-06-15T00:15:28.894" v="547" actId="478"/>
          <ac:spMkLst>
            <pc:docMk/>
            <pc:sldMk cId="3910478136" sldId="1149"/>
            <ac:spMk id="41" creationId="{E6F1F818-9B0F-9886-0583-45B9AA151BFE}"/>
          </ac:spMkLst>
        </pc:spChg>
        <pc:spChg chg="add mod">
          <ac:chgData name="이지형" userId="1a90141b-ad3d-4e1a-8ff3-7ec7a2effa28" providerId="ADAL" clId="{9F470B35-C96D-884D-9CFC-540C21E9B5E3}" dt="2023-06-15T00:15:56.860" v="600" actId="1076"/>
          <ac:spMkLst>
            <pc:docMk/>
            <pc:sldMk cId="3910478136" sldId="1149"/>
            <ac:spMk id="42" creationId="{8B8B57D2-5EA8-5AFD-4FB6-1C07E582D9C2}"/>
          </ac:spMkLst>
        </pc:spChg>
        <pc:spChg chg="add mod">
          <ac:chgData name="이지형" userId="1a90141b-ad3d-4e1a-8ff3-7ec7a2effa28" providerId="ADAL" clId="{9F470B35-C96D-884D-9CFC-540C21E9B5E3}" dt="2023-06-15T00:16:00.561" v="601" actId="1076"/>
          <ac:spMkLst>
            <pc:docMk/>
            <pc:sldMk cId="3910478136" sldId="1149"/>
            <ac:spMk id="43" creationId="{9F6B0739-5F6B-E536-193E-6053EBB22D5B}"/>
          </ac:spMkLst>
        </pc:spChg>
        <pc:spChg chg="add mod">
          <ac:chgData name="이지형" userId="1a90141b-ad3d-4e1a-8ff3-7ec7a2effa28" providerId="ADAL" clId="{9F470B35-C96D-884D-9CFC-540C21E9B5E3}" dt="2023-06-15T00:15:51.960" v="599" actId="1076"/>
          <ac:spMkLst>
            <pc:docMk/>
            <pc:sldMk cId="3910478136" sldId="1149"/>
            <ac:spMk id="44" creationId="{81900252-3383-4342-A9AB-B4BECBB7B83D}"/>
          </ac:spMkLst>
        </pc:spChg>
        <pc:spChg chg="add mod">
          <ac:chgData name="이지형" userId="1a90141b-ad3d-4e1a-8ff3-7ec7a2effa28" providerId="ADAL" clId="{9F470B35-C96D-884D-9CFC-540C21E9B5E3}" dt="2023-06-15T00:15:47.527" v="598" actId="1076"/>
          <ac:spMkLst>
            <pc:docMk/>
            <pc:sldMk cId="3910478136" sldId="1149"/>
            <ac:spMk id="45" creationId="{6D34BC81-55AB-0A01-E582-34E8367DBE23}"/>
          </ac:spMkLst>
        </pc:spChg>
        <pc:spChg chg="add del mod">
          <ac:chgData name="이지형" userId="1a90141b-ad3d-4e1a-8ff3-7ec7a2effa28" providerId="ADAL" clId="{9F470B35-C96D-884D-9CFC-540C21E9B5E3}" dt="2023-06-15T00:16:38.209" v="609" actId="478"/>
          <ac:spMkLst>
            <pc:docMk/>
            <pc:sldMk cId="3910478136" sldId="1149"/>
            <ac:spMk id="46" creationId="{4C9290AF-94F7-1B45-EB85-B8B87E59A062}"/>
          </ac:spMkLst>
        </pc:spChg>
        <pc:spChg chg="add mod">
          <ac:chgData name="이지형" userId="1a90141b-ad3d-4e1a-8ff3-7ec7a2effa28" providerId="ADAL" clId="{9F470B35-C96D-884D-9CFC-540C21E9B5E3}" dt="2023-06-15T00:16:51.325" v="613" actId="1076"/>
          <ac:spMkLst>
            <pc:docMk/>
            <pc:sldMk cId="3910478136" sldId="1149"/>
            <ac:spMk id="47" creationId="{2D4B62ED-0771-EBA3-C079-1FE1E347BB9B}"/>
          </ac:spMkLst>
        </pc:spChg>
        <pc:spChg chg="add mod">
          <ac:chgData name="이지형" userId="1a90141b-ad3d-4e1a-8ff3-7ec7a2effa28" providerId="ADAL" clId="{9F470B35-C96D-884D-9CFC-540C21E9B5E3}" dt="2023-06-15T00:17:19.895" v="667" actId="207"/>
          <ac:spMkLst>
            <pc:docMk/>
            <pc:sldMk cId="3910478136" sldId="1149"/>
            <ac:spMk id="48" creationId="{C6E3742E-4E2A-3621-0DEB-867BBE7CFA1E}"/>
          </ac:spMkLst>
        </pc:sp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7" creationId="{A7FAD303-5EB5-6448-A454-0794544C0DDC}"/>
          </ac:cxnSpMkLst>
        </pc:cxn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10" creationId="{5F061C93-990B-8B46-9E58-C192216F7C78}"/>
          </ac:cxnSpMkLst>
        </pc:cxn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14" creationId="{88A31AC4-60C2-9745-99A4-20B0DFC309B4}"/>
          </ac:cxnSpMkLst>
        </pc:cxn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16" creationId="{13ABCE0F-8C6F-5FC7-BA9F-E0CF28236899}"/>
          </ac:cxnSpMkLst>
        </pc:cxn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17" creationId="{7D211E54-715D-01BE-5E5A-48DF23B7B8AC}"/>
          </ac:cxnSpMkLst>
        </pc:cxn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19" creationId="{9BA2F58E-95FC-C9CA-CF71-C0949133D965}"/>
          </ac:cxnSpMkLst>
        </pc:cxnChg>
        <pc:cxnChg chg="del">
          <ac:chgData name="이지형" userId="1a90141b-ad3d-4e1a-8ff3-7ec7a2effa28" providerId="ADAL" clId="{9F470B35-C96D-884D-9CFC-540C21E9B5E3}" dt="2023-06-15T00:12:00.602" v="104" actId="478"/>
          <ac:cxnSpMkLst>
            <pc:docMk/>
            <pc:sldMk cId="3910478136" sldId="1149"/>
            <ac:cxnSpMk id="21" creationId="{BF69AC49-18DD-7E41-E0F2-35F5E2CCAAD4}"/>
          </ac:cxnSpMkLst>
        </pc:cxnChg>
        <pc:cxnChg chg="add mod">
          <ac:chgData name="이지형" userId="1a90141b-ad3d-4e1a-8ff3-7ec7a2effa28" providerId="ADAL" clId="{9F470B35-C96D-884D-9CFC-540C21E9B5E3}" dt="2023-06-15T00:13:32.835" v="146" actId="1037"/>
          <ac:cxnSpMkLst>
            <pc:docMk/>
            <pc:sldMk cId="3910478136" sldId="1149"/>
            <ac:cxnSpMk id="29" creationId="{3E574EC9-1E90-554A-82D8-D9F1D3D0ACAC}"/>
          </ac:cxnSpMkLst>
        </pc:cxnChg>
        <pc:cxnChg chg="add mod">
          <ac:chgData name="이지형" userId="1a90141b-ad3d-4e1a-8ff3-7ec7a2effa28" providerId="ADAL" clId="{9F470B35-C96D-884D-9CFC-540C21E9B5E3}" dt="2023-06-15T00:13:32.835" v="146" actId="1037"/>
          <ac:cxnSpMkLst>
            <pc:docMk/>
            <pc:sldMk cId="3910478136" sldId="1149"/>
            <ac:cxnSpMk id="30" creationId="{B6C4591E-7E26-CE8C-F116-82B6C1F73139}"/>
          </ac:cxnSpMkLst>
        </pc:cxnChg>
      </pc:sldChg>
      <pc:sldChg chg="addSp delSp modSp add mod">
        <pc:chgData name="이지형" userId="1a90141b-ad3d-4e1a-8ff3-7ec7a2effa28" providerId="ADAL" clId="{9F470B35-C96D-884D-9CFC-540C21E9B5E3}" dt="2023-06-15T04:08:26.690" v="1937" actId="478"/>
        <pc:sldMkLst>
          <pc:docMk/>
          <pc:sldMk cId="1661444693" sldId="1150"/>
        </pc:sldMkLst>
        <pc:spChg chg="mod">
          <ac:chgData name="이지형" userId="1a90141b-ad3d-4e1a-8ff3-7ec7a2effa28" providerId="ADAL" clId="{9F470B35-C96D-884D-9CFC-540C21E9B5E3}" dt="2023-06-15T00:23:10.074" v="766" actId="20577"/>
          <ac:spMkLst>
            <pc:docMk/>
            <pc:sldMk cId="1661444693" sldId="1150"/>
            <ac:spMk id="4" creationId="{00000000-0000-0000-0000-000000000000}"/>
          </ac:spMkLst>
        </pc:spChg>
        <pc:spChg chg="del">
          <ac:chgData name="이지형" userId="1a90141b-ad3d-4e1a-8ff3-7ec7a2effa28" providerId="ADAL" clId="{9F470B35-C96D-884D-9CFC-540C21E9B5E3}" dt="2023-06-15T00:19:10.518" v="681" actId="478"/>
          <ac:spMkLst>
            <pc:docMk/>
            <pc:sldMk cId="1661444693" sldId="1150"/>
            <ac:spMk id="5" creationId="{878D94D9-031D-FA2F-EA45-B0C135747AC1}"/>
          </ac:spMkLst>
        </pc:spChg>
        <pc:spChg chg="del">
          <ac:chgData name="이지형" userId="1a90141b-ad3d-4e1a-8ff3-7ec7a2effa28" providerId="ADAL" clId="{9F470B35-C96D-884D-9CFC-540C21E9B5E3}" dt="2023-06-15T00:19:10.518" v="681" actId="478"/>
          <ac:spMkLst>
            <pc:docMk/>
            <pc:sldMk cId="1661444693" sldId="1150"/>
            <ac:spMk id="7" creationId="{C5201744-8624-249A-6A92-F268781A8E3C}"/>
          </ac:spMkLst>
        </pc:spChg>
        <pc:spChg chg="del">
          <ac:chgData name="이지형" userId="1a90141b-ad3d-4e1a-8ff3-7ec7a2effa28" providerId="ADAL" clId="{9F470B35-C96D-884D-9CFC-540C21E9B5E3}" dt="2023-06-15T00:19:10.518" v="681" actId="478"/>
          <ac:spMkLst>
            <pc:docMk/>
            <pc:sldMk cId="1661444693" sldId="1150"/>
            <ac:spMk id="8" creationId="{6FEAF315-850A-81C0-CA68-485BA96E794A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59" creationId="{5622F00A-84B5-443B-BFF8-9AE27A1E77F9}"/>
          </ac:spMkLst>
        </pc:spChg>
        <pc:spChg chg="mod">
          <ac:chgData name="이지형" userId="1a90141b-ad3d-4e1a-8ff3-7ec7a2effa28" providerId="ADAL" clId="{9F470B35-C96D-884D-9CFC-540C21E9B5E3}" dt="2023-06-15T04:07:37.849" v="1929" actId="20577"/>
          <ac:spMkLst>
            <pc:docMk/>
            <pc:sldMk cId="1661444693" sldId="1150"/>
            <ac:spMk id="68" creationId="{40267052-BB7B-493A-94D5-D5165B67F4CF}"/>
          </ac:spMkLst>
        </pc:spChg>
        <pc:spChg chg="mod">
          <ac:chgData name="이지형" userId="1a90141b-ad3d-4e1a-8ff3-7ec7a2effa28" providerId="ADAL" clId="{9F470B35-C96D-884D-9CFC-540C21E9B5E3}" dt="2023-06-15T04:07:40.605" v="1930" actId="20577"/>
          <ac:spMkLst>
            <pc:docMk/>
            <pc:sldMk cId="1661444693" sldId="1150"/>
            <ac:spMk id="70" creationId="{E975C2C2-F3D3-4F2C-8D6C-03DA05FC5509}"/>
          </ac:spMkLst>
        </pc:spChg>
        <pc:spChg chg="mod">
          <ac:chgData name="이지형" userId="1a90141b-ad3d-4e1a-8ff3-7ec7a2effa28" providerId="ADAL" clId="{9F470B35-C96D-884D-9CFC-540C21E9B5E3}" dt="2023-06-15T04:07:42.630" v="1931" actId="20577"/>
          <ac:spMkLst>
            <pc:docMk/>
            <pc:sldMk cId="1661444693" sldId="1150"/>
            <ac:spMk id="72" creationId="{1571DE05-2981-403B-9277-97401F5E3E33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74" creationId="{E315F056-5C22-4BD2-9DC5-D919B1666672}"/>
          </ac:spMkLst>
        </pc:spChg>
        <pc:spChg chg="del">
          <ac:chgData name="이지형" userId="1a90141b-ad3d-4e1a-8ff3-7ec7a2effa28" providerId="ADAL" clId="{9F470B35-C96D-884D-9CFC-540C21E9B5E3}" dt="2023-06-15T00:19:10.518" v="681" actId="478"/>
          <ac:spMkLst>
            <pc:docMk/>
            <pc:sldMk cId="1661444693" sldId="1150"/>
            <ac:spMk id="81" creationId="{D0A31C2F-99BF-AC48-8221-8309B86AD81A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85" creationId="{68E615CB-1103-494E-8C66-58E159C13B39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86" creationId="{286A4536-0759-461C-9646-FE4EC2A0426A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87" creationId="{935904F1-0459-480A-8D91-81DFA679169D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103" creationId="{D2E67CAC-6805-44AA-B221-3C000D0A74AB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104" creationId="{6760F04B-EA47-464B-9CA8-7C07988D988C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105" creationId="{CA6C509F-2FA0-489F-B89F-916FC634F8D9}"/>
          </ac:spMkLst>
        </pc:spChg>
        <pc:spChg chg="del">
          <ac:chgData name="이지형" userId="1a90141b-ad3d-4e1a-8ff3-7ec7a2effa28" providerId="ADAL" clId="{9F470B35-C96D-884D-9CFC-540C21E9B5E3}" dt="2023-06-15T00:19:23.308" v="683" actId="478"/>
          <ac:spMkLst>
            <pc:docMk/>
            <pc:sldMk cId="1661444693" sldId="1150"/>
            <ac:spMk id="176" creationId="{00000000-0000-0000-0000-000000000000}"/>
          </ac:spMkLst>
        </pc:spChg>
        <pc:spChg chg="del">
          <ac:chgData name="이지형" userId="1a90141b-ad3d-4e1a-8ff3-7ec7a2effa28" providerId="ADAL" clId="{9F470B35-C96D-884D-9CFC-540C21E9B5E3}" dt="2023-06-15T04:08:26.690" v="1937" actId="478"/>
          <ac:spMkLst>
            <pc:docMk/>
            <pc:sldMk cId="1661444693" sldId="1150"/>
            <ac:spMk id="177" creationId="{00000000-0000-0000-0000-000000000000}"/>
          </ac:spMkLst>
        </pc:spChg>
        <pc:grpChg chg="add mod">
          <ac:chgData name="이지형" userId="1a90141b-ad3d-4e1a-8ff3-7ec7a2effa28" providerId="ADAL" clId="{9F470B35-C96D-884D-9CFC-540C21E9B5E3}" dt="2023-06-15T04:07:30.476" v="1928" actId="1037"/>
          <ac:grpSpMkLst>
            <pc:docMk/>
            <pc:sldMk cId="1661444693" sldId="1150"/>
            <ac:grpSpMk id="3" creationId="{2937BE54-48F9-93CF-9FFC-D019F93D30A4}"/>
          </ac:grpSpMkLst>
        </pc:grpChg>
        <pc:grpChg chg="del">
          <ac:chgData name="이지형" userId="1a90141b-ad3d-4e1a-8ff3-7ec7a2effa28" providerId="ADAL" clId="{9F470B35-C96D-884D-9CFC-540C21E9B5E3}" dt="2023-06-15T00:19:10.518" v="681" actId="478"/>
          <ac:grpSpMkLst>
            <pc:docMk/>
            <pc:sldMk cId="1661444693" sldId="1150"/>
            <ac:grpSpMk id="88" creationId="{AF5EDBAD-5049-4D30-BB77-62C724E96D2B}"/>
          </ac:grpSpMkLst>
        </pc:grpChg>
        <pc:grpChg chg="del">
          <ac:chgData name="이지형" userId="1a90141b-ad3d-4e1a-8ff3-7ec7a2effa28" providerId="ADAL" clId="{9F470B35-C96D-884D-9CFC-540C21E9B5E3}" dt="2023-06-15T00:19:10.518" v="681" actId="478"/>
          <ac:grpSpMkLst>
            <pc:docMk/>
            <pc:sldMk cId="1661444693" sldId="1150"/>
            <ac:grpSpMk id="93" creationId="{88638C99-5FA1-430D-B4F7-E23D19B35508}"/>
          </ac:grpSpMkLst>
        </pc:grpChg>
        <pc:grpChg chg="del">
          <ac:chgData name="이지형" userId="1a90141b-ad3d-4e1a-8ff3-7ec7a2effa28" providerId="ADAL" clId="{9F470B35-C96D-884D-9CFC-540C21E9B5E3}" dt="2023-06-15T00:19:10.518" v="681" actId="478"/>
          <ac:grpSpMkLst>
            <pc:docMk/>
            <pc:sldMk cId="1661444693" sldId="1150"/>
            <ac:grpSpMk id="98" creationId="{61E8177E-E466-4F21-864E-3DD05DCAC919}"/>
          </ac:grpSpMkLst>
        </pc:grp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75" creationId="{BB1EFB4D-3F27-41B2-85E5-53F935B7B008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76" creationId="{556C67CD-7CA9-40D1-8BC3-62EE776402AF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77" creationId="{3EF48019-D9A0-4F89-95E2-BF77809F9818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78" creationId="{1AA22A05-D74E-41ED-BAB2-51769F16C7CF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79" creationId="{3E9D9B2B-88B6-4B51-A365-6A0AE5C58B46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82" creationId="{DDA2769C-82AC-4765-AF77-E834F0341FDB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83" creationId="{2E08B6F0-9A52-404F-8BB7-2F3606FA65E4}"/>
          </ac:cxnSpMkLst>
        </pc:cxnChg>
        <pc:cxnChg chg="del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84" creationId="{4BE551DC-BE97-4851-A86C-A0974D4673C9}"/>
          </ac:cxnSpMkLst>
        </pc:cxnChg>
        <pc:cxnChg chg="mod">
          <ac:chgData name="이지형" userId="1a90141b-ad3d-4e1a-8ff3-7ec7a2effa28" providerId="ADAL" clId="{9F470B35-C96D-884D-9CFC-540C21E9B5E3}" dt="2023-06-15T00:19:10.518" v="681" actId="478"/>
          <ac:cxnSpMkLst>
            <pc:docMk/>
            <pc:sldMk cId="1661444693" sldId="1150"/>
            <ac:cxnSpMk id="91" creationId="{73B4F521-5349-4854-94C4-27370B028CA9}"/>
          </ac:cxnSpMkLst>
        </pc:cxnChg>
        <pc:cxnChg chg="del">
          <ac:chgData name="이지형" userId="1a90141b-ad3d-4e1a-8ff3-7ec7a2effa28" providerId="ADAL" clId="{9F470B35-C96D-884D-9CFC-540C21E9B5E3}" dt="2023-06-15T00:19:15.849" v="682" actId="478"/>
          <ac:cxnSpMkLst>
            <pc:docMk/>
            <pc:sldMk cId="1661444693" sldId="1150"/>
            <ac:cxnSpMk id="107" creationId="{E9D0A014-5683-504C-AC11-33C0E5283EFC}"/>
          </ac:cxnSpMkLst>
        </pc:cxnChg>
        <pc:cxnChg chg="del">
          <ac:chgData name="이지형" userId="1a90141b-ad3d-4e1a-8ff3-7ec7a2effa28" providerId="ADAL" clId="{9F470B35-C96D-884D-9CFC-540C21E9B5E3}" dt="2023-06-15T00:19:15.849" v="682" actId="478"/>
          <ac:cxnSpMkLst>
            <pc:docMk/>
            <pc:sldMk cId="1661444693" sldId="1150"/>
            <ac:cxnSpMk id="108" creationId="{889AB888-CA72-F146-993B-6D2D69B3FE94}"/>
          </ac:cxnSpMkLst>
        </pc:cxnChg>
        <pc:cxnChg chg="del">
          <ac:chgData name="이지형" userId="1a90141b-ad3d-4e1a-8ff3-7ec7a2effa28" providerId="ADAL" clId="{9F470B35-C96D-884D-9CFC-540C21E9B5E3}" dt="2023-06-15T00:19:15.849" v="682" actId="478"/>
          <ac:cxnSpMkLst>
            <pc:docMk/>
            <pc:sldMk cId="1661444693" sldId="1150"/>
            <ac:cxnSpMk id="109" creationId="{84780889-60B7-2F46-8BCD-2E846EB58ABB}"/>
          </ac:cxnSpMkLst>
        </pc:cxnChg>
        <pc:cxnChg chg="mod">
          <ac:chgData name="이지형" userId="1a90141b-ad3d-4e1a-8ff3-7ec7a2effa28" providerId="ADAL" clId="{9F470B35-C96D-884D-9CFC-540C21E9B5E3}" dt="2023-06-15T04:07:23.884" v="1921" actId="164"/>
          <ac:cxnSpMkLst>
            <pc:docMk/>
            <pc:sldMk cId="1661444693" sldId="1150"/>
            <ac:cxnSpMk id="110" creationId="{2CC1FA92-EE3E-4945-852C-5C55AB85BFC0}"/>
          </ac:cxnSpMkLst>
        </pc:cxnChg>
        <pc:cxnChg chg="mod">
          <ac:chgData name="이지형" userId="1a90141b-ad3d-4e1a-8ff3-7ec7a2effa28" providerId="ADAL" clId="{9F470B35-C96D-884D-9CFC-540C21E9B5E3}" dt="2023-06-15T04:07:23.884" v="1921" actId="164"/>
          <ac:cxnSpMkLst>
            <pc:docMk/>
            <pc:sldMk cId="1661444693" sldId="1150"/>
            <ac:cxnSpMk id="111" creationId="{BC53A24D-23EA-C642-96D9-04798DC10245}"/>
          </ac:cxnSpMkLst>
        </pc:cxnChg>
        <pc:cxnChg chg="mod">
          <ac:chgData name="이지형" userId="1a90141b-ad3d-4e1a-8ff3-7ec7a2effa28" providerId="ADAL" clId="{9F470B35-C96D-884D-9CFC-540C21E9B5E3}" dt="2023-06-15T04:07:23.884" v="1921" actId="164"/>
          <ac:cxnSpMkLst>
            <pc:docMk/>
            <pc:sldMk cId="1661444693" sldId="1150"/>
            <ac:cxnSpMk id="112" creationId="{44256C1C-3181-BE43-A699-CDE2F0137BA0}"/>
          </ac:cxnSpMkLst>
        </pc:cxnChg>
        <pc:cxnChg chg="del mod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163" creationId="{00000000-0000-0000-0000-000000000000}"/>
          </ac:cxnSpMkLst>
        </pc:cxnChg>
        <pc:cxnChg chg="del mod">
          <ac:chgData name="이지형" userId="1a90141b-ad3d-4e1a-8ff3-7ec7a2effa28" providerId="ADAL" clId="{9F470B35-C96D-884D-9CFC-540C21E9B5E3}" dt="2023-06-15T00:19:23.308" v="683" actId="478"/>
          <ac:cxnSpMkLst>
            <pc:docMk/>
            <pc:sldMk cId="1661444693" sldId="1150"/>
            <ac:cxnSpMk id="179" creationId="{00000000-0000-0000-0000-000000000000}"/>
          </ac:cxnSpMkLst>
        </pc:cxnChg>
      </pc:sldChg>
      <pc:sldChg chg="delSp modSp add mod">
        <pc:chgData name="이지형" userId="1a90141b-ad3d-4e1a-8ff3-7ec7a2effa28" providerId="ADAL" clId="{9F470B35-C96D-884D-9CFC-540C21E9B5E3}" dt="2023-06-15T00:23:14.359" v="767"/>
        <pc:sldMkLst>
          <pc:docMk/>
          <pc:sldMk cId="1963639186" sldId="1151"/>
        </pc:sldMkLst>
        <pc:spChg chg="mod">
          <ac:chgData name="이지형" userId="1a90141b-ad3d-4e1a-8ff3-7ec7a2effa28" providerId="ADAL" clId="{9F470B35-C96D-884D-9CFC-540C21E9B5E3}" dt="2023-06-15T00:23:14.359" v="767"/>
          <ac:spMkLst>
            <pc:docMk/>
            <pc:sldMk cId="1963639186" sldId="1151"/>
            <ac:spMk id="4" creationId="{00000000-0000-0000-0000-000000000000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5" creationId="{878D94D9-031D-FA2F-EA45-B0C135747AC1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7" creationId="{C5201744-8624-249A-6A92-F268781A8E3C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8" creationId="{6FEAF315-850A-81C0-CA68-485BA96E794A}"/>
          </ac:spMkLst>
        </pc:spChg>
        <pc:spChg chg="del">
          <ac:chgData name="이지형" userId="1a90141b-ad3d-4e1a-8ff3-7ec7a2effa28" providerId="ADAL" clId="{9F470B35-C96D-884D-9CFC-540C21E9B5E3}" dt="2023-06-15T00:19:50.042" v="686" actId="478"/>
          <ac:spMkLst>
            <pc:docMk/>
            <pc:sldMk cId="1963639186" sldId="1151"/>
            <ac:spMk id="9" creationId="{06618360-473A-2BA2-E657-8682A9292886}"/>
          </ac:spMkLst>
        </pc:spChg>
        <pc:spChg chg="del">
          <ac:chgData name="이지형" userId="1a90141b-ad3d-4e1a-8ff3-7ec7a2effa28" providerId="ADAL" clId="{9F470B35-C96D-884D-9CFC-540C21E9B5E3}" dt="2023-06-15T00:19:46.575" v="685" actId="478"/>
          <ac:spMkLst>
            <pc:docMk/>
            <pc:sldMk cId="1963639186" sldId="1151"/>
            <ac:spMk id="43" creationId="{064E66C5-67AF-4858-99CD-714E042C0159}"/>
          </ac:spMkLst>
        </pc:spChg>
        <pc:spChg chg="del">
          <ac:chgData name="이지형" userId="1a90141b-ad3d-4e1a-8ff3-7ec7a2effa28" providerId="ADAL" clId="{9F470B35-C96D-884D-9CFC-540C21E9B5E3}" dt="2023-06-15T00:19:46.575" v="685" actId="478"/>
          <ac:spMkLst>
            <pc:docMk/>
            <pc:sldMk cId="1963639186" sldId="1151"/>
            <ac:spMk id="50" creationId="{2231DF38-A58B-4D4E-A240-479945E7A7BA}"/>
          </ac:spMkLst>
        </pc:spChg>
        <pc:spChg chg="del">
          <ac:chgData name="이지형" userId="1a90141b-ad3d-4e1a-8ff3-7ec7a2effa28" providerId="ADAL" clId="{9F470B35-C96D-884D-9CFC-540C21E9B5E3}" dt="2023-06-15T00:19:46.575" v="685" actId="478"/>
          <ac:spMkLst>
            <pc:docMk/>
            <pc:sldMk cId="1963639186" sldId="1151"/>
            <ac:spMk id="53" creationId="{7639A14E-A31A-4DAA-BE1D-F3A06C8CC6E4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68" creationId="{40267052-BB7B-493A-94D5-D5165B67F4CF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70" creationId="{E975C2C2-F3D3-4F2C-8D6C-03DA05FC5509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71" creationId="{9DAAC78D-4B7D-43B4-8013-C5E4D4F189BF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72" creationId="{1571DE05-2981-403B-9277-97401F5E3E33}"/>
          </ac:spMkLst>
        </pc:spChg>
        <pc:spChg chg="del">
          <ac:chgData name="이지형" userId="1a90141b-ad3d-4e1a-8ff3-7ec7a2effa28" providerId="ADAL" clId="{9F470B35-C96D-884D-9CFC-540C21E9B5E3}" dt="2023-06-15T00:20:07.740" v="689" actId="478"/>
          <ac:spMkLst>
            <pc:docMk/>
            <pc:sldMk cId="1963639186" sldId="1151"/>
            <ac:spMk id="74" creationId="{E315F056-5C22-4BD2-9DC5-D919B1666672}"/>
          </ac:spMkLst>
        </pc:spChg>
        <pc:spChg chg="del">
          <ac:chgData name="이지형" userId="1a90141b-ad3d-4e1a-8ff3-7ec7a2effa28" providerId="ADAL" clId="{9F470B35-C96D-884D-9CFC-540C21E9B5E3}" dt="2023-06-15T00:19:46.575" v="685" actId="478"/>
          <ac:spMkLst>
            <pc:docMk/>
            <pc:sldMk cId="1963639186" sldId="1151"/>
            <ac:spMk id="80" creationId="{C799A075-BC97-3145-841D-C3FC9AC1087C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81" creationId="{D0A31C2F-99BF-AC48-8221-8309B86AD81A}"/>
          </ac:spMkLst>
        </pc:spChg>
        <pc:spChg chg="del">
          <ac:chgData name="이지형" userId="1a90141b-ad3d-4e1a-8ff3-7ec7a2effa28" providerId="ADAL" clId="{9F470B35-C96D-884D-9CFC-540C21E9B5E3}" dt="2023-06-15T00:20:07.740" v="689" actId="478"/>
          <ac:spMkLst>
            <pc:docMk/>
            <pc:sldMk cId="1963639186" sldId="1151"/>
            <ac:spMk id="103" creationId="{D2E67CAC-6805-44AA-B221-3C000D0A74AB}"/>
          </ac:spMkLst>
        </pc:spChg>
        <pc:spChg chg="del">
          <ac:chgData name="이지형" userId="1a90141b-ad3d-4e1a-8ff3-7ec7a2effa28" providerId="ADAL" clId="{9F470B35-C96D-884D-9CFC-540C21E9B5E3}" dt="2023-06-15T00:20:07.740" v="689" actId="478"/>
          <ac:spMkLst>
            <pc:docMk/>
            <pc:sldMk cId="1963639186" sldId="1151"/>
            <ac:spMk id="104" creationId="{6760F04B-EA47-464B-9CA8-7C07988D988C}"/>
          </ac:spMkLst>
        </pc:spChg>
        <pc:spChg chg="del">
          <ac:chgData name="이지형" userId="1a90141b-ad3d-4e1a-8ff3-7ec7a2effa28" providerId="ADAL" clId="{9F470B35-C96D-884D-9CFC-540C21E9B5E3}" dt="2023-06-15T00:20:07.740" v="689" actId="478"/>
          <ac:spMkLst>
            <pc:docMk/>
            <pc:sldMk cId="1963639186" sldId="1151"/>
            <ac:spMk id="105" creationId="{CA6C509F-2FA0-489F-B89F-916FC634F8D9}"/>
          </ac:spMkLst>
        </pc:spChg>
        <pc:spChg chg="del">
          <ac:chgData name="이지형" userId="1a90141b-ad3d-4e1a-8ff3-7ec7a2effa28" providerId="ADAL" clId="{9F470B35-C96D-884D-9CFC-540C21E9B5E3}" dt="2023-06-15T00:19:56.313" v="687" actId="478"/>
          <ac:spMkLst>
            <pc:docMk/>
            <pc:sldMk cId="1963639186" sldId="1151"/>
            <ac:spMk id="106" creationId="{0807B93E-89E1-4C70-8642-70E4757C8C9D}"/>
          </ac:spMkLst>
        </pc:spChg>
        <pc:spChg chg="del">
          <ac:chgData name="이지형" userId="1a90141b-ad3d-4e1a-8ff3-7ec7a2effa28" providerId="ADAL" clId="{9F470B35-C96D-884D-9CFC-540C21E9B5E3}" dt="2023-06-15T00:20:07.740" v="689" actId="478"/>
          <ac:spMkLst>
            <pc:docMk/>
            <pc:sldMk cId="1963639186" sldId="1151"/>
            <ac:spMk id="176" creationId="{00000000-0000-0000-0000-000000000000}"/>
          </ac:spMkLst>
        </pc:spChg>
        <pc:spChg chg="del">
          <ac:chgData name="이지형" userId="1a90141b-ad3d-4e1a-8ff3-7ec7a2effa28" providerId="ADAL" clId="{9F470B35-C96D-884D-9CFC-540C21E9B5E3}" dt="2023-06-15T00:20:07.740" v="689" actId="478"/>
          <ac:spMkLst>
            <pc:docMk/>
            <pc:sldMk cId="1963639186" sldId="1151"/>
            <ac:spMk id="177" creationId="{00000000-0000-0000-0000-000000000000}"/>
          </ac:spMkLst>
        </pc:spChg>
        <pc:grpChg chg="del">
          <ac:chgData name="이지형" userId="1a90141b-ad3d-4e1a-8ff3-7ec7a2effa28" providerId="ADAL" clId="{9F470B35-C96D-884D-9CFC-540C21E9B5E3}" dt="2023-06-15T00:20:01.720" v="688" actId="478"/>
          <ac:grpSpMkLst>
            <pc:docMk/>
            <pc:sldMk cId="1963639186" sldId="1151"/>
            <ac:grpSpMk id="88" creationId="{AF5EDBAD-5049-4D30-BB77-62C724E96D2B}"/>
          </ac:grpSpMkLst>
        </pc:grpChg>
        <pc:grpChg chg="del">
          <ac:chgData name="이지형" userId="1a90141b-ad3d-4e1a-8ff3-7ec7a2effa28" providerId="ADAL" clId="{9F470B35-C96D-884D-9CFC-540C21E9B5E3}" dt="2023-06-15T00:20:01.720" v="688" actId="478"/>
          <ac:grpSpMkLst>
            <pc:docMk/>
            <pc:sldMk cId="1963639186" sldId="1151"/>
            <ac:grpSpMk id="93" creationId="{88638C99-5FA1-430D-B4F7-E23D19B35508}"/>
          </ac:grpSpMkLst>
        </pc:grpChg>
        <pc:grpChg chg="del">
          <ac:chgData name="이지형" userId="1a90141b-ad3d-4e1a-8ff3-7ec7a2effa28" providerId="ADAL" clId="{9F470B35-C96D-884D-9CFC-540C21E9B5E3}" dt="2023-06-15T00:20:01.720" v="688" actId="478"/>
          <ac:grpSpMkLst>
            <pc:docMk/>
            <pc:sldMk cId="1963639186" sldId="1151"/>
            <ac:grpSpMk id="98" creationId="{61E8177E-E466-4F21-864E-3DD05DCAC919}"/>
          </ac:grpSpMkLst>
        </pc:grpChg>
        <pc:cxnChg chg="del">
          <ac:chgData name="이지형" userId="1a90141b-ad3d-4e1a-8ff3-7ec7a2effa28" providerId="ADAL" clId="{9F470B35-C96D-884D-9CFC-540C21E9B5E3}" dt="2023-06-15T00:19:46.575" v="685" actId="478"/>
          <ac:cxnSpMkLst>
            <pc:docMk/>
            <pc:sldMk cId="1963639186" sldId="1151"/>
            <ac:cxnSpMk id="38" creationId="{E8C1039A-BF11-465D-B501-2EF72AC73266}"/>
          </ac:cxnSpMkLst>
        </pc:cxnChg>
        <pc:cxnChg chg="del">
          <ac:chgData name="이지형" userId="1a90141b-ad3d-4e1a-8ff3-7ec7a2effa28" providerId="ADAL" clId="{9F470B35-C96D-884D-9CFC-540C21E9B5E3}" dt="2023-06-15T00:19:46.575" v="685" actId="478"/>
          <ac:cxnSpMkLst>
            <pc:docMk/>
            <pc:sldMk cId="1963639186" sldId="1151"/>
            <ac:cxnSpMk id="49" creationId="{A7D2AEA8-B0E1-40E7-92A2-6F8AEF2D7A4F}"/>
          </ac:cxnSpMkLst>
        </pc:cxnChg>
        <pc:cxnChg chg="del">
          <ac:chgData name="이지형" userId="1a90141b-ad3d-4e1a-8ff3-7ec7a2effa28" providerId="ADAL" clId="{9F470B35-C96D-884D-9CFC-540C21E9B5E3}" dt="2023-06-15T00:19:46.575" v="685" actId="478"/>
          <ac:cxnSpMkLst>
            <pc:docMk/>
            <pc:sldMk cId="1963639186" sldId="1151"/>
            <ac:cxnSpMk id="51" creationId="{1ACE5AF1-02EC-4343-97F6-DA39D4C12621}"/>
          </ac:cxnSpMkLst>
        </pc:cxnChg>
        <pc:cxnChg chg="del">
          <ac:chgData name="이지형" userId="1a90141b-ad3d-4e1a-8ff3-7ec7a2effa28" providerId="ADAL" clId="{9F470B35-C96D-884D-9CFC-540C21E9B5E3}" dt="2023-06-15T00:19:46.575" v="685" actId="478"/>
          <ac:cxnSpMkLst>
            <pc:docMk/>
            <pc:sldMk cId="1963639186" sldId="1151"/>
            <ac:cxnSpMk id="54" creationId="{7D8AEF48-EAE0-4794-99A6-266CEF82A479}"/>
          </ac:cxnSpMkLst>
        </pc:cxnChg>
        <pc:cxnChg chg="del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75" creationId="{BB1EFB4D-3F27-41B2-85E5-53F935B7B008}"/>
          </ac:cxnSpMkLst>
        </pc:cxnChg>
        <pc:cxnChg chg="del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76" creationId="{556C67CD-7CA9-40D1-8BC3-62EE776402AF}"/>
          </ac:cxnSpMkLst>
        </pc:cxnChg>
        <pc:cxnChg chg="del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77" creationId="{3EF48019-D9A0-4F89-95E2-BF77809F9818}"/>
          </ac:cxnSpMkLst>
        </pc:cxnChg>
        <pc:cxnChg chg="del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78" creationId="{1AA22A05-D74E-41ED-BAB2-51769F16C7CF}"/>
          </ac:cxnSpMkLst>
        </pc:cxnChg>
        <pc:cxnChg chg="del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79" creationId="{3E9D9B2B-88B6-4B51-A365-6A0AE5C58B46}"/>
          </ac:cxnSpMkLst>
        </pc:cxnChg>
        <pc:cxnChg chg="mod">
          <ac:chgData name="이지형" userId="1a90141b-ad3d-4e1a-8ff3-7ec7a2effa28" providerId="ADAL" clId="{9F470B35-C96D-884D-9CFC-540C21E9B5E3}" dt="2023-06-15T00:20:01.720" v="688" actId="478"/>
          <ac:cxnSpMkLst>
            <pc:docMk/>
            <pc:sldMk cId="1963639186" sldId="1151"/>
            <ac:cxnSpMk id="91" creationId="{73B4F521-5349-4854-94C4-27370B028CA9}"/>
          </ac:cxnSpMkLst>
        </pc:cxnChg>
        <pc:cxnChg chg="del">
          <ac:chgData name="이지형" userId="1a90141b-ad3d-4e1a-8ff3-7ec7a2effa28" providerId="ADAL" clId="{9F470B35-C96D-884D-9CFC-540C21E9B5E3}" dt="2023-06-15T00:19:56.313" v="687" actId="478"/>
          <ac:cxnSpMkLst>
            <pc:docMk/>
            <pc:sldMk cId="1963639186" sldId="1151"/>
            <ac:cxnSpMk id="107" creationId="{E9D0A014-5683-504C-AC11-33C0E5283EFC}"/>
          </ac:cxnSpMkLst>
        </pc:cxnChg>
        <pc:cxnChg chg="del">
          <ac:chgData name="이지형" userId="1a90141b-ad3d-4e1a-8ff3-7ec7a2effa28" providerId="ADAL" clId="{9F470B35-C96D-884D-9CFC-540C21E9B5E3}" dt="2023-06-15T00:19:56.313" v="687" actId="478"/>
          <ac:cxnSpMkLst>
            <pc:docMk/>
            <pc:sldMk cId="1963639186" sldId="1151"/>
            <ac:cxnSpMk id="108" creationId="{889AB888-CA72-F146-993B-6D2D69B3FE94}"/>
          </ac:cxnSpMkLst>
        </pc:cxnChg>
        <pc:cxnChg chg="del">
          <ac:chgData name="이지형" userId="1a90141b-ad3d-4e1a-8ff3-7ec7a2effa28" providerId="ADAL" clId="{9F470B35-C96D-884D-9CFC-540C21E9B5E3}" dt="2023-06-15T00:19:56.313" v="687" actId="478"/>
          <ac:cxnSpMkLst>
            <pc:docMk/>
            <pc:sldMk cId="1963639186" sldId="1151"/>
            <ac:cxnSpMk id="109" creationId="{84780889-60B7-2F46-8BCD-2E846EB58ABB}"/>
          </ac:cxnSpMkLst>
        </pc:cxnChg>
        <pc:cxnChg chg="del">
          <ac:chgData name="이지형" userId="1a90141b-ad3d-4e1a-8ff3-7ec7a2effa28" providerId="ADAL" clId="{9F470B35-C96D-884D-9CFC-540C21E9B5E3}" dt="2023-06-15T00:19:56.313" v="687" actId="478"/>
          <ac:cxnSpMkLst>
            <pc:docMk/>
            <pc:sldMk cId="1963639186" sldId="1151"/>
            <ac:cxnSpMk id="110" creationId="{2CC1FA92-EE3E-4945-852C-5C55AB85BFC0}"/>
          </ac:cxnSpMkLst>
        </pc:cxnChg>
        <pc:cxnChg chg="del">
          <ac:chgData name="이지형" userId="1a90141b-ad3d-4e1a-8ff3-7ec7a2effa28" providerId="ADAL" clId="{9F470B35-C96D-884D-9CFC-540C21E9B5E3}" dt="2023-06-15T00:19:56.313" v="687" actId="478"/>
          <ac:cxnSpMkLst>
            <pc:docMk/>
            <pc:sldMk cId="1963639186" sldId="1151"/>
            <ac:cxnSpMk id="111" creationId="{BC53A24D-23EA-C642-96D9-04798DC10245}"/>
          </ac:cxnSpMkLst>
        </pc:cxnChg>
        <pc:cxnChg chg="del">
          <ac:chgData name="이지형" userId="1a90141b-ad3d-4e1a-8ff3-7ec7a2effa28" providerId="ADAL" clId="{9F470B35-C96D-884D-9CFC-540C21E9B5E3}" dt="2023-06-15T00:19:56.313" v="687" actId="478"/>
          <ac:cxnSpMkLst>
            <pc:docMk/>
            <pc:sldMk cId="1963639186" sldId="1151"/>
            <ac:cxnSpMk id="112" creationId="{44256C1C-3181-BE43-A699-CDE2F0137BA0}"/>
          </ac:cxnSpMkLst>
        </pc:cxnChg>
        <pc:cxnChg chg="del">
          <ac:chgData name="이지형" userId="1a90141b-ad3d-4e1a-8ff3-7ec7a2effa28" providerId="ADAL" clId="{9F470B35-C96D-884D-9CFC-540C21E9B5E3}" dt="2023-06-15T00:19:46.575" v="685" actId="478"/>
          <ac:cxnSpMkLst>
            <pc:docMk/>
            <pc:sldMk cId="1963639186" sldId="1151"/>
            <ac:cxnSpMk id="157" creationId="{00000000-0000-0000-0000-000000000000}"/>
          </ac:cxnSpMkLst>
        </pc:cxnChg>
        <pc:cxnChg chg="del mod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163" creationId="{00000000-0000-0000-0000-000000000000}"/>
          </ac:cxnSpMkLst>
        </pc:cxnChg>
        <pc:cxnChg chg="del mod">
          <ac:chgData name="이지형" userId="1a90141b-ad3d-4e1a-8ff3-7ec7a2effa28" providerId="ADAL" clId="{9F470B35-C96D-884D-9CFC-540C21E9B5E3}" dt="2023-06-15T00:20:07.740" v="689" actId="478"/>
          <ac:cxnSpMkLst>
            <pc:docMk/>
            <pc:sldMk cId="1963639186" sldId="1151"/>
            <ac:cxnSpMk id="179" creationId="{00000000-0000-0000-0000-000000000000}"/>
          </ac:cxnSpMkLst>
        </pc:cxnChg>
      </pc:sldChg>
      <pc:sldChg chg="delSp modSp add mod">
        <pc:chgData name="이지형" userId="1a90141b-ad3d-4e1a-8ff3-7ec7a2effa28" providerId="ADAL" clId="{9F470B35-C96D-884D-9CFC-540C21E9B5E3}" dt="2023-06-15T04:08:22.573" v="1936" actId="478"/>
        <pc:sldMkLst>
          <pc:docMk/>
          <pc:sldMk cId="3671429572" sldId="1152"/>
        </pc:sldMkLst>
        <pc:spChg chg="mod">
          <ac:chgData name="이지형" userId="1a90141b-ad3d-4e1a-8ff3-7ec7a2effa28" providerId="ADAL" clId="{9F470B35-C96D-884D-9CFC-540C21E9B5E3}" dt="2023-06-15T00:23:17.617" v="768"/>
          <ac:spMkLst>
            <pc:docMk/>
            <pc:sldMk cId="3671429572" sldId="1152"/>
            <ac:spMk id="4" creationId="{00000000-0000-0000-0000-000000000000}"/>
          </ac:spMkLst>
        </pc:spChg>
        <pc:spChg chg="mod">
          <ac:chgData name="이지형" userId="1a90141b-ad3d-4e1a-8ff3-7ec7a2effa28" providerId="ADAL" clId="{9F470B35-C96D-884D-9CFC-540C21E9B5E3}" dt="2023-06-15T04:07:53.135" v="1932" actId="20577"/>
          <ac:spMkLst>
            <pc:docMk/>
            <pc:sldMk cId="3671429572" sldId="1152"/>
            <ac:spMk id="5" creationId="{878D94D9-031D-FA2F-EA45-B0C135747AC1}"/>
          </ac:spMkLst>
        </pc:spChg>
        <pc:spChg chg="mod">
          <ac:chgData name="이지형" userId="1a90141b-ad3d-4e1a-8ff3-7ec7a2effa28" providerId="ADAL" clId="{9F470B35-C96D-884D-9CFC-540C21E9B5E3}" dt="2023-06-15T04:07:55.373" v="1933" actId="20577"/>
          <ac:spMkLst>
            <pc:docMk/>
            <pc:sldMk cId="3671429572" sldId="1152"/>
            <ac:spMk id="7" creationId="{C5201744-8624-249A-6A92-F268781A8E3C}"/>
          </ac:spMkLst>
        </pc:spChg>
        <pc:spChg chg="mod">
          <ac:chgData name="이지형" userId="1a90141b-ad3d-4e1a-8ff3-7ec7a2effa28" providerId="ADAL" clId="{9F470B35-C96D-884D-9CFC-540C21E9B5E3}" dt="2023-06-15T04:07:58.265" v="1934" actId="20577"/>
          <ac:spMkLst>
            <pc:docMk/>
            <pc:sldMk cId="3671429572" sldId="1152"/>
            <ac:spMk id="8" creationId="{6FEAF315-850A-81C0-CA68-485BA96E794A}"/>
          </ac:spMkLst>
        </pc:spChg>
        <pc:spChg chg="del">
          <ac:chgData name="이지형" userId="1a90141b-ad3d-4e1a-8ff3-7ec7a2effa28" providerId="ADAL" clId="{9F470B35-C96D-884D-9CFC-540C21E9B5E3}" dt="2023-06-15T00:20:39.948" v="696" actId="478"/>
          <ac:spMkLst>
            <pc:docMk/>
            <pc:sldMk cId="3671429572" sldId="1152"/>
            <ac:spMk id="9" creationId="{06618360-473A-2BA2-E657-8682A9292886}"/>
          </ac:spMkLst>
        </pc:spChg>
        <pc:spChg chg="del">
          <ac:chgData name="이지형" userId="1a90141b-ad3d-4e1a-8ff3-7ec7a2effa28" providerId="ADAL" clId="{9F470B35-C96D-884D-9CFC-540C21E9B5E3}" dt="2023-06-15T00:20:31.166" v="694" actId="478"/>
          <ac:spMkLst>
            <pc:docMk/>
            <pc:sldMk cId="3671429572" sldId="1152"/>
            <ac:spMk id="43" creationId="{064E66C5-67AF-4858-99CD-714E042C0159}"/>
          </ac:spMkLst>
        </pc:spChg>
        <pc:spChg chg="del">
          <ac:chgData name="이지형" userId="1a90141b-ad3d-4e1a-8ff3-7ec7a2effa28" providerId="ADAL" clId="{9F470B35-C96D-884D-9CFC-540C21E9B5E3}" dt="2023-06-15T00:20:31.166" v="694" actId="478"/>
          <ac:spMkLst>
            <pc:docMk/>
            <pc:sldMk cId="3671429572" sldId="1152"/>
            <ac:spMk id="50" creationId="{2231DF38-A58B-4D4E-A240-479945E7A7BA}"/>
          </ac:spMkLst>
        </pc:spChg>
        <pc:spChg chg="del">
          <ac:chgData name="이지형" userId="1a90141b-ad3d-4e1a-8ff3-7ec7a2effa28" providerId="ADAL" clId="{9F470B35-C96D-884D-9CFC-540C21E9B5E3}" dt="2023-06-15T00:20:31.166" v="694" actId="478"/>
          <ac:spMkLst>
            <pc:docMk/>
            <pc:sldMk cId="3671429572" sldId="1152"/>
            <ac:spMk id="53" creationId="{7639A14E-A31A-4DAA-BE1D-F3A06C8CC6E4}"/>
          </ac:spMkLst>
        </pc:spChg>
        <pc:spChg chg="del">
          <ac:chgData name="이지형" userId="1a90141b-ad3d-4e1a-8ff3-7ec7a2effa28" providerId="ADAL" clId="{9F470B35-C96D-884D-9CFC-540C21E9B5E3}" dt="2023-06-15T00:20:26.113" v="693" actId="478"/>
          <ac:spMkLst>
            <pc:docMk/>
            <pc:sldMk cId="3671429572" sldId="1152"/>
            <ac:spMk id="59" creationId="{5622F00A-84B5-443B-BFF8-9AE27A1E77F9}"/>
          </ac:spMkLst>
        </pc:spChg>
        <pc:spChg chg="del">
          <ac:chgData name="이지형" userId="1a90141b-ad3d-4e1a-8ff3-7ec7a2effa28" providerId="ADAL" clId="{9F470B35-C96D-884D-9CFC-540C21E9B5E3}" dt="2023-06-15T00:20:26.113" v="693" actId="478"/>
          <ac:spMkLst>
            <pc:docMk/>
            <pc:sldMk cId="3671429572" sldId="1152"/>
            <ac:spMk id="63" creationId="{EA1FE406-7438-4248-BCBA-289712578E6C}"/>
          </ac:spMkLst>
        </pc:spChg>
        <pc:spChg chg="del">
          <ac:chgData name="이지형" userId="1a90141b-ad3d-4e1a-8ff3-7ec7a2effa28" providerId="ADAL" clId="{9F470B35-C96D-884D-9CFC-540C21E9B5E3}" dt="2023-06-15T00:20:26.113" v="693" actId="478"/>
          <ac:spMkLst>
            <pc:docMk/>
            <pc:sldMk cId="3671429572" sldId="1152"/>
            <ac:spMk id="64" creationId="{6B6365F4-3957-48B0-880C-E6FD95EBB63D}"/>
          </ac:spMkLst>
        </pc:spChg>
        <pc:spChg chg="del">
          <ac:chgData name="이지형" userId="1a90141b-ad3d-4e1a-8ff3-7ec7a2effa28" providerId="ADAL" clId="{9F470B35-C96D-884D-9CFC-540C21E9B5E3}" dt="2023-06-15T00:20:26.113" v="693" actId="478"/>
          <ac:spMkLst>
            <pc:docMk/>
            <pc:sldMk cId="3671429572" sldId="1152"/>
            <ac:spMk id="66" creationId="{44A6FB32-C3C6-4A74-BB48-106E715E2295}"/>
          </ac:spMkLst>
        </pc:spChg>
        <pc:spChg chg="del">
          <ac:chgData name="이지형" userId="1a90141b-ad3d-4e1a-8ff3-7ec7a2effa28" providerId="ADAL" clId="{9F470B35-C96D-884D-9CFC-540C21E9B5E3}" dt="2023-06-15T00:20:50.448" v="700" actId="478"/>
          <ac:spMkLst>
            <pc:docMk/>
            <pc:sldMk cId="3671429572" sldId="1152"/>
            <ac:spMk id="68" creationId="{40267052-BB7B-493A-94D5-D5165B67F4CF}"/>
          </ac:spMkLst>
        </pc:spChg>
        <pc:spChg chg="del mod">
          <ac:chgData name="이지형" userId="1a90141b-ad3d-4e1a-8ff3-7ec7a2effa28" providerId="ADAL" clId="{9F470B35-C96D-884D-9CFC-540C21E9B5E3}" dt="2023-06-15T00:20:46.717" v="699" actId="478"/>
          <ac:spMkLst>
            <pc:docMk/>
            <pc:sldMk cId="3671429572" sldId="1152"/>
            <ac:spMk id="70" creationId="{E975C2C2-F3D3-4F2C-8D6C-03DA05FC5509}"/>
          </ac:spMkLst>
        </pc:spChg>
        <pc:spChg chg="del">
          <ac:chgData name="이지형" userId="1a90141b-ad3d-4e1a-8ff3-7ec7a2effa28" providerId="ADAL" clId="{9F470B35-C96D-884D-9CFC-540C21E9B5E3}" dt="2023-06-15T00:20:56.584" v="702" actId="478"/>
          <ac:spMkLst>
            <pc:docMk/>
            <pc:sldMk cId="3671429572" sldId="1152"/>
            <ac:spMk id="72" creationId="{1571DE05-2981-403B-9277-97401F5E3E33}"/>
          </ac:spMkLst>
        </pc:spChg>
        <pc:spChg chg="del">
          <ac:chgData name="이지형" userId="1a90141b-ad3d-4e1a-8ff3-7ec7a2effa28" providerId="ADAL" clId="{9F470B35-C96D-884D-9CFC-540C21E9B5E3}" dt="2023-06-15T00:20:39.948" v="696" actId="478"/>
          <ac:spMkLst>
            <pc:docMk/>
            <pc:sldMk cId="3671429572" sldId="1152"/>
            <ac:spMk id="80" creationId="{C799A075-BC97-3145-841D-C3FC9AC1087C}"/>
          </ac:spMkLst>
        </pc:spChg>
        <pc:spChg chg="del">
          <ac:chgData name="이지형" userId="1a90141b-ad3d-4e1a-8ff3-7ec7a2effa28" providerId="ADAL" clId="{9F470B35-C96D-884D-9CFC-540C21E9B5E3}" dt="2023-06-15T00:20:56.584" v="702" actId="478"/>
          <ac:spMkLst>
            <pc:docMk/>
            <pc:sldMk cId="3671429572" sldId="1152"/>
            <ac:spMk id="106" creationId="{0807B93E-89E1-4C70-8642-70E4757C8C9D}"/>
          </ac:spMkLst>
        </pc:spChg>
        <pc:spChg chg="del">
          <ac:chgData name="이지형" userId="1a90141b-ad3d-4e1a-8ff3-7ec7a2effa28" providerId="ADAL" clId="{9F470B35-C96D-884D-9CFC-540C21E9B5E3}" dt="2023-06-15T04:08:21.244" v="1935" actId="478"/>
          <ac:spMkLst>
            <pc:docMk/>
            <pc:sldMk cId="3671429572" sldId="1152"/>
            <ac:spMk id="177" creationId="{00000000-0000-0000-0000-000000000000}"/>
          </ac:spMkLst>
        </pc:spChg>
        <pc:cxnChg chg="del">
          <ac:chgData name="이지형" userId="1a90141b-ad3d-4e1a-8ff3-7ec7a2effa28" providerId="ADAL" clId="{9F470B35-C96D-884D-9CFC-540C21E9B5E3}" dt="2023-06-15T00:20:37.295" v="695" actId="478"/>
          <ac:cxnSpMkLst>
            <pc:docMk/>
            <pc:sldMk cId="3671429572" sldId="1152"/>
            <ac:cxnSpMk id="38" creationId="{E8C1039A-BF11-465D-B501-2EF72AC73266}"/>
          </ac:cxnSpMkLst>
        </pc:cxnChg>
        <pc:cxnChg chg="del">
          <ac:chgData name="이지형" userId="1a90141b-ad3d-4e1a-8ff3-7ec7a2effa28" providerId="ADAL" clId="{9F470B35-C96D-884D-9CFC-540C21E9B5E3}" dt="2023-06-15T00:20:37.295" v="695" actId="478"/>
          <ac:cxnSpMkLst>
            <pc:docMk/>
            <pc:sldMk cId="3671429572" sldId="1152"/>
            <ac:cxnSpMk id="49" creationId="{A7D2AEA8-B0E1-40E7-92A2-6F8AEF2D7A4F}"/>
          </ac:cxnSpMkLst>
        </pc:cxnChg>
        <pc:cxnChg chg="del">
          <ac:chgData name="이지형" userId="1a90141b-ad3d-4e1a-8ff3-7ec7a2effa28" providerId="ADAL" clId="{9F470B35-C96D-884D-9CFC-540C21E9B5E3}" dt="2023-06-15T00:20:37.295" v="695" actId="478"/>
          <ac:cxnSpMkLst>
            <pc:docMk/>
            <pc:sldMk cId="3671429572" sldId="1152"/>
            <ac:cxnSpMk id="51" creationId="{1ACE5AF1-02EC-4343-97F6-DA39D4C12621}"/>
          </ac:cxnSpMkLst>
        </pc:cxnChg>
        <pc:cxnChg chg="del">
          <ac:chgData name="이지형" userId="1a90141b-ad3d-4e1a-8ff3-7ec7a2effa28" providerId="ADAL" clId="{9F470B35-C96D-884D-9CFC-540C21E9B5E3}" dt="2023-06-15T00:20:37.295" v="695" actId="478"/>
          <ac:cxnSpMkLst>
            <pc:docMk/>
            <pc:sldMk cId="3671429572" sldId="1152"/>
            <ac:cxnSpMk id="54" creationId="{7D8AEF48-EAE0-4794-99A6-266CEF82A479}"/>
          </ac:cxnSpMkLst>
        </pc:cxnChg>
        <pc:cxnChg chg="del">
          <ac:chgData name="이지형" userId="1a90141b-ad3d-4e1a-8ff3-7ec7a2effa28" providerId="ADAL" clId="{9F470B35-C96D-884D-9CFC-540C21E9B5E3}" dt="2023-06-15T00:20:26.113" v="693" actId="478"/>
          <ac:cxnSpMkLst>
            <pc:docMk/>
            <pc:sldMk cId="3671429572" sldId="1152"/>
            <ac:cxnSpMk id="60" creationId="{A406C8F7-149F-4CD9-BD4F-092F2C1D1AF5}"/>
          </ac:cxnSpMkLst>
        </pc:cxnChg>
        <pc:cxnChg chg="del">
          <ac:chgData name="이지형" userId="1a90141b-ad3d-4e1a-8ff3-7ec7a2effa28" providerId="ADAL" clId="{9F470B35-C96D-884D-9CFC-540C21E9B5E3}" dt="2023-06-15T00:20:26.113" v="693" actId="478"/>
          <ac:cxnSpMkLst>
            <pc:docMk/>
            <pc:sldMk cId="3671429572" sldId="1152"/>
            <ac:cxnSpMk id="61" creationId="{81FEDBC8-2C8F-4823-AB39-5F6787A0CF83}"/>
          </ac:cxnSpMkLst>
        </pc:cxnChg>
        <pc:cxnChg chg="del">
          <ac:chgData name="이지형" userId="1a90141b-ad3d-4e1a-8ff3-7ec7a2effa28" providerId="ADAL" clId="{9F470B35-C96D-884D-9CFC-540C21E9B5E3}" dt="2023-06-15T00:20:26.113" v="693" actId="478"/>
          <ac:cxnSpMkLst>
            <pc:docMk/>
            <pc:sldMk cId="3671429572" sldId="1152"/>
            <ac:cxnSpMk id="62" creationId="{34F0EA80-0FC5-4AC0-8EAC-8A1AD8D47334}"/>
          </ac:cxnSpMkLst>
        </pc:cxnChg>
        <pc:cxnChg chg="del">
          <ac:chgData name="이지형" userId="1a90141b-ad3d-4e1a-8ff3-7ec7a2effa28" providerId="ADAL" clId="{9F470B35-C96D-884D-9CFC-540C21E9B5E3}" dt="2023-06-15T00:20:52.791" v="701" actId="478"/>
          <ac:cxnSpMkLst>
            <pc:docMk/>
            <pc:sldMk cId="3671429572" sldId="1152"/>
            <ac:cxnSpMk id="110" creationId="{2CC1FA92-EE3E-4945-852C-5C55AB85BFC0}"/>
          </ac:cxnSpMkLst>
        </pc:cxnChg>
        <pc:cxnChg chg="del">
          <ac:chgData name="이지형" userId="1a90141b-ad3d-4e1a-8ff3-7ec7a2effa28" providerId="ADAL" clId="{9F470B35-C96D-884D-9CFC-540C21E9B5E3}" dt="2023-06-15T00:20:43.146" v="697" actId="478"/>
          <ac:cxnSpMkLst>
            <pc:docMk/>
            <pc:sldMk cId="3671429572" sldId="1152"/>
            <ac:cxnSpMk id="111" creationId="{BC53A24D-23EA-C642-96D9-04798DC10245}"/>
          </ac:cxnSpMkLst>
        </pc:cxnChg>
        <pc:cxnChg chg="del">
          <ac:chgData name="이지형" userId="1a90141b-ad3d-4e1a-8ff3-7ec7a2effa28" providerId="ADAL" clId="{9F470B35-C96D-884D-9CFC-540C21E9B5E3}" dt="2023-06-15T00:20:56.584" v="702" actId="478"/>
          <ac:cxnSpMkLst>
            <pc:docMk/>
            <pc:sldMk cId="3671429572" sldId="1152"/>
            <ac:cxnSpMk id="112" creationId="{44256C1C-3181-BE43-A699-CDE2F0137BA0}"/>
          </ac:cxnSpMkLst>
        </pc:cxnChg>
        <pc:cxnChg chg="del">
          <ac:chgData name="이지형" userId="1a90141b-ad3d-4e1a-8ff3-7ec7a2effa28" providerId="ADAL" clId="{9F470B35-C96D-884D-9CFC-540C21E9B5E3}" dt="2023-06-15T00:20:37.295" v="695" actId="478"/>
          <ac:cxnSpMkLst>
            <pc:docMk/>
            <pc:sldMk cId="3671429572" sldId="1152"/>
            <ac:cxnSpMk id="157" creationId="{00000000-0000-0000-0000-000000000000}"/>
          </ac:cxnSpMkLst>
        </pc:cxnChg>
        <pc:cxnChg chg="del mod">
          <ac:chgData name="이지형" userId="1a90141b-ad3d-4e1a-8ff3-7ec7a2effa28" providerId="ADAL" clId="{9F470B35-C96D-884D-9CFC-540C21E9B5E3}" dt="2023-06-15T04:08:22.573" v="1936" actId="478"/>
          <ac:cxnSpMkLst>
            <pc:docMk/>
            <pc:sldMk cId="3671429572" sldId="1152"/>
            <ac:cxnSpMk id="179" creationId="{00000000-0000-0000-0000-000000000000}"/>
          </ac:cxnSpMkLst>
        </pc:cxnChg>
      </pc:sldChg>
      <pc:sldChg chg="addSp delSp modSp add del mod">
        <pc:chgData name="이지형" userId="1a90141b-ad3d-4e1a-8ff3-7ec7a2effa28" providerId="ADAL" clId="{9F470B35-C96D-884D-9CFC-540C21E9B5E3}" dt="2023-06-15T04:23:32.522" v="2107" actId="20577"/>
        <pc:sldMkLst>
          <pc:docMk/>
          <pc:sldMk cId="1221053515" sldId="1153"/>
        </pc:sldMkLst>
        <pc:spChg chg="mod">
          <ac:chgData name="이지형" userId="1a90141b-ad3d-4e1a-8ff3-7ec7a2effa28" providerId="ADAL" clId="{9F470B35-C96D-884D-9CFC-540C21E9B5E3}" dt="2023-06-15T04:10:10.120" v="1967" actId="20577"/>
          <ac:spMkLst>
            <pc:docMk/>
            <pc:sldMk cId="1221053515" sldId="1153"/>
            <ac:spMk id="4" creationId="{00000000-0000-0000-0000-000000000000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5" creationId="{878D94D9-031D-FA2F-EA45-B0C135747AC1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7" creationId="{C5201744-8624-249A-6A92-F268781A8E3C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8" creationId="{6FEAF315-850A-81C0-CA68-485BA96E794A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9" creationId="{06618360-473A-2BA2-E657-8682A9292886}"/>
          </ac:spMkLst>
        </pc:spChg>
        <pc:spChg chg="add mod">
          <ac:chgData name="이지형" userId="1a90141b-ad3d-4e1a-8ff3-7ec7a2effa28" providerId="ADAL" clId="{9F470B35-C96D-884D-9CFC-540C21E9B5E3}" dt="2023-06-15T04:10:50.631" v="2094" actId="1076"/>
          <ac:spMkLst>
            <pc:docMk/>
            <pc:sldMk cId="1221053515" sldId="1153"/>
            <ac:spMk id="10" creationId="{9CA2A6B5-4B45-163E-7BD0-18AC9EC4AC1E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13" creationId="{ECAD42CD-FBE4-A96D-8F4C-ED3E8A4DE96D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14" creationId="{AEDACA3D-0344-DF79-DFF9-048DA533BDDE}"/>
          </ac:spMkLst>
        </pc:spChg>
        <pc:spChg chg="mod">
          <ac:chgData name="이지형" userId="1a90141b-ad3d-4e1a-8ff3-7ec7a2effa28" providerId="ADAL" clId="{9F470B35-C96D-884D-9CFC-540C21E9B5E3}" dt="2023-06-15T04:23:19.890" v="2104" actId="20577"/>
          <ac:spMkLst>
            <pc:docMk/>
            <pc:sldMk cId="1221053515" sldId="1153"/>
            <ac:spMk id="15" creationId="{7EE97383-1928-E157-E57C-260BCDB1240B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16" creationId="{83CF8BD4-11C9-280F-9846-984386A5509F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17" creationId="{58F0A46F-188D-472B-75C2-F2490FE9B221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18" creationId="{FCB6122D-A735-1088-5101-7ACFA5A45278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19" creationId="{F36C91CB-92F0-B239-DFAF-F45D1E523CDF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20" creationId="{35613983-483B-28A4-8CDC-5DBBE11AB20E}"/>
          </ac:spMkLst>
        </pc:spChg>
        <pc:spChg chg="mod">
          <ac:chgData name="이지형" userId="1a90141b-ad3d-4e1a-8ff3-7ec7a2effa28" providerId="ADAL" clId="{9F470B35-C96D-884D-9CFC-540C21E9B5E3}" dt="2023-06-15T04:23:16.928" v="2103" actId="20577"/>
          <ac:spMkLst>
            <pc:docMk/>
            <pc:sldMk cId="1221053515" sldId="1153"/>
            <ac:spMk id="21" creationId="{12F49E0B-E742-99BF-F612-0EFEAC1B9B3B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24" creationId="{901F3404-257F-B044-EE33-5289F49C04DD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25" creationId="{929F3458-8AB4-86B2-6513-2F41444F023D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26" creationId="{6C01F3AC-5E47-2D62-5C4E-E5F75DDB859A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27" creationId="{A1E157AB-18F1-0139-8A85-7208B13A1F25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28" creationId="{B051496F-DEEB-2D7F-764A-E7F6628599C2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29" creationId="{5E1B5AAD-3600-372E-A705-6071A8C3A107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30" creationId="{4E06D0B1-35EF-D312-AD8A-76C4281BF887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31" creationId="{BD288246-DA70-8824-8F4A-1A272F7812F1}"/>
          </ac:spMkLst>
        </pc:spChg>
        <pc:spChg chg="mod">
          <ac:chgData name="이지형" userId="1a90141b-ad3d-4e1a-8ff3-7ec7a2effa28" providerId="ADAL" clId="{9F470B35-C96D-884D-9CFC-540C21E9B5E3}" dt="2023-06-15T04:23:32.522" v="2107" actId="20577"/>
          <ac:spMkLst>
            <pc:docMk/>
            <pc:sldMk cId="1221053515" sldId="1153"/>
            <ac:spMk id="32" creationId="{9DF96548-DFB2-9CBC-F940-4A9ABFC5A4CE}"/>
          </ac:spMkLst>
        </pc:spChg>
        <pc:spChg chg="add mod">
          <ac:chgData name="이지형" userId="1a90141b-ad3d-4e1a-8ff3-7ec7a2effa28" providerId="ADAL" clId="{9F470B35-C96D-884D-9CFC-540C21E9B5E3}" dt="2023-06-15T04:10:43.772" v="2093" actId="1036"/>
          <ac:spMkLst>
            <pc:docMk/>
            <pc:sldMk cId="1221053515" sldId="1153"/>
            <ac:spMk id="33" creationId="{5F69232E-A241-1037-E45B-E3DCCB344ACA}"/>
          </ac:spMkLst>
        </pc:spChg>
        <pc:spChg chg="add mod">
          <ac:chgData name="이지형" userId="1a90141b-ad3d-4e1a-8ff3-7ec7a2effa28" providerId="ADAL" clId="{9F470B35-C96D-884D-9CFC-540C21E9B5E3}" dt="2023-06-15T04:10:43.772" v="2093" actId="1036"/>
          <ac:spMkLst>
            <pc:docMk/>
            <pc:sldMk cId="1221053515" sldId="1153"/>
            <ac:spMk id="34" creationId="{4D2B387C-FC25-5943-AD94-4E19E8C2EB60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35" creationId="{6ECE6650-BA8F-4CB3-9A9C-D897A0128F8F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43" creationId="{064E66C5-67AF-4858-99CD-714E042C0159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50" creationId="{2231DF38-A58B-4D4E-A240-479945E7A7BA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53" creationId="{7639A14E-A31A-4DAA-BE1D-F3A06C8CC6E4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59" creationId="{5622F00A-84B5-443B-BFF8-9AE27A1E77F9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63" creationId="{EA1FE406-7438-4248-BCBA-289712578E6C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64" creationId="{6B6365F4-3957-48B0-880C-E6FD95EBB63D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66" creationId="{44A6FB32-C3C6-4A74-BB48-106E715E2295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68" creationId="{40267052-BB7B-493A-94D5-D5165B67F4CF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70" creationId="{E975C2C2-F3D3-4F2C-8D6C-03DA05FC5509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71" creationId="{9DAAC78D-4B7D-43B4-8013-C5E4D4F189BF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72" creationId="{1571DE05-2981-403B-9277-97401F5E3E33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74" creationId="{E315F056-5C22-4BD2-9DC5-D919B1666672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80" creationId="{C799A075-BC97-3145-841D-C3FC9AC1087C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81" creationId="{D0A31C2F-99BF-AC48-8221-8309B86AD81A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85" creationId="{68E615CB-1103-494E-8C66-58E159C13B39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86" creationId="{286A4536-0759-461C-9646-FE4EC2A0426A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87" creationId="{935904F1-0459-480A-8D91-81DFA679169D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103" creationId="{D2E67CAC-6805-44AA-B221-3C000D0A74AB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104" creationId="{6760F04B-EA47-464B-9CA8-7C07988D988C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105" creationId="{CA6C509F-2FA0-489F-B89F-916FC634F8D9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106" creationId="{0807B93E-89E1-4C70-8642-70E4757C8C9D}"/>
          </ac:spMkLst>
        </pc:spChg>
        <pc:spChg chg="mod">
          <ac:chgData name="이지형" userId="1a90141b-ad3d-4e1a-8ff3-7ec7a2effa28" providerId="ADAL" clId="{9F470B35-C96D-884D-9CFC-540C21E9B5E3}" dt="2023-06-15T04:10:23.850" v="2042" actId="164"/>
          <ac:spMkLst>
            <pc:docMk/>
            <pc:sldMk cId="1221053515" sldId="1153"/>
            <ac:spMk id="176" creationId="{00000000-0000-0000-0000-000000000000}"/>
          </ac:spMkLst>
        </pc:spChg>
        <pc:spChg chg="del mod">
          <ac:chgData name="이지형" userId="1a90141b-ad3d-4e1a-8ff3-7ec7a2effa28" providerId="ADAL" clId="{9F470B35-C96D-884D-9CFC-540C21E9B5E3}" dt="2023-06-15T04:10:04.177" v="1955" actId="478"/>
          <ac:spMkLst>
            <pc:docMk/>
            <pc:sldMk cId="1221053515" sldId="1153"/>
            <ac:spMk id="177" creationId="{00000000-0000-0000-0000-000000000000}"/>
          </ac:spMkLst>
        </pc:spChg>
        <pc:grpChg chg="add mod">
          <ac:chgData name="이지형" userId="1a90141b-ad3d-4e1a-8ff3-7ec7a2effa28" providerId="ADAL" clId="{9F470B35-C96D-884D-9CFC-540C21E9B5E3}" dt="2023-06-15T04:10:25.799" v="2066" actId="1037"/>
          <ac:grpSpMkLst>
            <pc:docMk/>
            <pc:sldMk cId="1221053515" sldId="1153"/>
            <ac:grpSpMk id="3" creationId="{5CCD6D3A-C588-BB21-C9D7-997DB62978DA}"/>
          </ac:grpSpMkLst>
        </pc:grpChg>
        <pc:grpChg chg="add mod">
          <ac:chgData name="이지형" userId="1a90141b-ad3d-4e1a-8ff3-7ec7a2effa28" providerId="ADAL" clId="{9F470B35-C96D-884D-9CFC-540C21E9B5E3}" dt="2023-06-15T04:23:16.928" v="2103" actId="20577"/>
          <ac:grpSpMkLst>
            <pc:docMk/>
            <pc:sldMk cId="1221053515" sldId="1153"/>
            <ac:grpSpMk id="11" creationId="{3C259C35-9949-2BCD-F5BA-4E142FC90173}"/>
          </ac:grpSpMkLst>
        </pc:grpChg>
        <pc:grpChg chg="mod">
          <ac:chgData name="이지형" userId="1a90141b-ad3d-4e1a-8ff3-7ec7a2effa28" providerId="ADAL" clId="{9F470B35-C96D-884D-9CFC-540C21E9B5E3}" dt="2023-06-15T04:23:16.928" v="2103" actId="20577"/>
          <ac:grpSpMkLst>
            <pc:docMk/>
            <pc:sldMk cId="1221053515" sldId="1153"/>
            <ac:grpSpMk id="12" creationId="{DE54B0D8-8294-40FE-F1B9-686A9AAA1663}"/>
          </ac:grpSpMkLst>
        </pc:grpChg>
        <pc:grpChg chg="add mod">
          <ac:chgData name="이지형" userId="1a90141b-ad3d-4e1a-8ff3-7ec7a2effa28" providerId="ADAL" clId="{9F470B35-C96D-884D-9CFC-540C21E9B5E3}" dt="2023-06-15T04:23:32.522" v="2107" actId="20577"/>
          <ac:grpSpMkLst>
            <pc:docMk/>
            <pc:sldMk cId="1221053515" sldId="1153"/>
            <ac:grpSpMk id="22" creationId="{49BF0109-96ED-26C6-BE33-DDAEFE0C1E05}"/>
          </ac:grpSpMkLst>
        </pc:grpChg>
        <pc:grpChg chg="mod">
          <ac:chgData name="이지형" userId="1a90141b-ad3d-4e1a-8ff3-7ec7a2effa28" providerId="ADAL" clId="{9F470B35-C96D-884D-9CFC-540C21E9B5E3}" dt="2023-06-15T04:23:32.522" v="2107" actId="20577"/>
          <ac:grpSpMkLst>
            <pc:docMk/>
            <pc:sldMk cId="1221053515" sldId="1153"/>
            <ac:grpSpMk id="23" creationId="{CE2EB97A-935E-AEC5-023A-FE8CCD11BCCB}"/>
          </ac:grpSpMkLst>
        </pc:grpChg>
        <pc:grpChg chg="mod">
          <ac:chgData name="이지형" userId="1a90141b-ad3d-4e1a-8ff3-7ec7a2effa28" providerId="ADAL" clId="{9F470B35-C96D-884D-9CFC-540C21E9B5E3}" dt="2023-06-15T04:10:23.850" v="2042" actId="164"/>
          <ac:grpSpMkLst>
            <pc:docMk/>
            <pc:sldMk cId="1221053515" sldId="1153"/>
            <ac:grpSpMk id="88" creationId="{AF5EDBAD-5049-4D30-BB77-62C724E96D2B}"/>
          </ac:grpSpMkLst>
        </pc:grpChg>
        <pc:grpChg chg="mod">
          <ac:chgData name="이지형" userId="1a90141b-ad3d-4e1a-8ff3-7ec7a2effa28" providerId="ADAL" clId="{9F470B35-C96D-884D-9CFC-540C21E9B5E3}" dt="2023-06-15T04:10:23.850" v="2042" actId="164"/>
          <ac:grpSpMkLst>
            <pc:docMk/>
            <pc:sldMk cId="1221053515" sldId="1153"/>
            <ac:grpSpMk id="93" creationId="{88638C99-5FA1-430D-B4F7-E23D19B35508}"/>
          </ac:grpSpMkLst>
        </pc:grpChg>
        <pc:grpChg chg="mod">
          <ac:chgData name="이지형" userId="1a90141b-ad3d-4e1a-8ff3-7ec7a2effa28" providerId="ADAL" clId="{9F470B35-C96D-884D-9CFC-540C21E9B5E3}" dt="2023-06-15T04:10:23.850" v="2042" actId="164"/>
          <ac:grpSpMkLst>
            <pc:docMk/>
            <pc:sldMk cId="1221053515" sldId="1153"/>
            <ac:grpSpMk id="98" creationId="{61E8177E-E466-4F21-864E-3DD05DCAC919}"/>
          </ac:grpSpMkLst>
        </pc:grp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38" creationId="{E8C1039A-BF11-465D-B501-2EF72AC73266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49" creationId="{A7D2AEA8-B0E1-40E7-92A2-6F8AEF2D7A4F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51" creationId="{1ACE5AF1-02EC-4343-97F6-DA39D4C12621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54" creationId="{7D8AEF48-EAE0-4794-99A6-266CEF82A479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60" creationId="{A406C8F7-149F-4CD9-BD4F-092F2C1D1AF5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61" creationId="{81FEDBC8-2C8F-4823-AB39-5F6787A0CF83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62" creationId="{34F0EA80-0FC5-4AC0-8EAC-8A1AD8D47334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75" creationId="{BB1EFB4D-3F27-41B2-85E5-53F935B7B008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76" creationId="{556C67CD-7CA9-40D1-8BC3-62EE776402AF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77" creationId="{3EF48019-D9A0-4F89-95E2-BF77809F9818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78" creationId="{1AA22A05-D74E-41ED-BAB2-51769F16C7CF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79" creationId="{3E9D9B2B-88B6-4B51-A365-6A0AE5C58B46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82" creationId="{DDA2769C-82AC-4765-AF77-E834F0341FDB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83" creationId="{2E08B6F0-9A52-404F-8BB7-2F3606FA65E4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84" creationId="{4BE551DC-BE97-4851-A86C-A0974D4673C9}"/>
          </ac:cxnSpMkLst>
        </pc:cxnChg>
        <pc:cxnChg chg="mod">
          <ac:chgData name="이지형" userId="1a90141b-ad3d-4e1a-8ff3-7ec7a2effa28" providerId="ADAL" clId="{9F470B35-C96D-884D-9CFC-540C21E9B5E3}" dt="2023-06-15T04:10:21.931" v="2041" actId="1037"/>
          <ac:cxnSpMkLst>
            <pc:docMk/>
            <pc:sldMk cId="1221053515" sldId="1153"/>
            <ac:cxnSpMk id="91" creationId="{73B4F521-5349-4854-94C4-27370B028CA9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07" creationId="{E9D0A014-5683-504C-AC11-33C0E5283EFC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08" creationId="{889AB888-CA72-F146-993B-6D2D69B3FE94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09" creationId="{84780889-60B7-2F46-8BCD-2E846EB58ABB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10" creationId="{2CC1FA92-EE3E-4945-852C-5C55AB85BFC0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11" creationId="{BC53A24D-23EA-C642-96D9-04798DC10245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12" creationId="{44256C1C-3181-BE43-A699-CDE2F0137BA0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57" creationId="{00000000-0000-0000-0000-000000000000}"/>
          </ac:cxnSpMkLst>
        </pc:cxnChg>
        <pc:cxnChg chg="mod">
          <ac:chgData name="이지형" userId="1a90141b-ad3d-4e1a-8ff3-7ec7a2effa28" providerId="ADAL" clId="{9F470B35-C96D-884D-9CFC-540C21E9B5E3}" dt="2023-06-15T04:10:23.850" v="2042" actId="164"/>
          <ac:cxnSpMkLst>
            <pc:docMk/>
            <pc:sldMk cId="1221053515" sldId="1153"/>
            <ac:cxnSpMk id="163" creationId="{00000000-0000-0000-0000-000000000000}"/>
          </ac:cxnSpMkLst>
        </pc:cxnChg>
        <pc:cxnChg chg="del mod">
          <ac:chgData name="이지형" userId="1a90141b-ad3d-4e1a-8ff3-7ec7a2effa28" providerId="ADAL" clId="{9F470B35-C96D-884D-9CFC-540C21E9B5E3}" dt="2023-06-15T04:10:04.177" v="1955" actId="478"/>
          <ac:cxnSpMkLst>
            <pc:docMk/>
            <pc:sldMk cId="1221053515" sldId="1153"/>
            <ac:cxnSpMk id="179" creationId="{00000000-0000-0000-0000-000000000000}"/>
          </ac:cxnSpMkLst>
        </pc:cxnChg>
      </pc:sldChg>
      <pc:sldChg chg="addSp delSp modSp add mod modAnim">
        <pc:chgData name="이지형" userId="1a90141b-ad3d-4e1a-8ff3-7ec7a2effa28" providerId="ADAL" clId="{9F470B35-C96D-884D-9CFC-540C21E9B5E3}" dt="2023-06-15T04:20:28.224" v="2100"/>
        <pc:sldMkLst>
          <pc:docMk/>
          <pc:sldMk cId="4063744782" sldId="1154"/>
        </pc:sldMkLst>
        <pc:spChg chg="del mod topLvl">
          <ac:chgData name="이지형" userId="1a90141b-ad3d-4e1a-8ff3-7ec7a2effa28" providerId="ADAL" clId="{9F470B35-C96D-884D-9CFC-540C21E9B5E3}" dt="2023-06-15T03:51:04.329" v="1314" actId="478"/>
          <ac:spMkLst>
            <pc:docMk/>
            <pc:sldMk cId="4063744782" sldId="1154"/>
            <ac:spMk id="3" creationId="{17C5BE71-15C6-6BD2-5CD7-9AE9B123E6C0}"/>
          </ac:spMkLst>
        </pc:spChg>
        <pc:spChg chg="mod">
          <ac:chgData name="이지형" userId="1a90141b-ad3d-4e1a-8ff3-7ec7a2effa28" providerId="ADAL" clId="{9F470B35-C96D-884D-9CFC-540C21E9B5E3}" dt="2023-06-15T03:51:56.898" v="1435" actId="20577"/>
          <ac:spMkLst>
            <pc:docMk/>
            <pc:sldMk cId="4063744782" sldId="1154"/>
            <ac:spMk id="4" creationId="{E8323645-8D24-4A72-8555-23F0E8DECF1C}"/>
          </ac:spMkLst>
        </pc:spChg>
        <pc:spChg chg="del mod topLvl">
          <ac:chgData name="이지형" userId="1a90141b-ad3d-4e1a-8ff3-7ec7a2effa28" providerId="ADAL" clId="{9F470B35-C96D-884D-9CFC-540C21E9B5E3}" dt="2023-06-15T03:51:04.329" v="1314" actId="478"/>
          <ac:spMkLst>
            <pc:docMk/>
            <pc:sldMk cId="4063744782" sldId="1154"/>
            <ac:spMk id="6" creationId="{3CF3A3CF-8574-B8BF-A0B1-279149DA4815}"/>
          </ac:spMkLst>
        </pc:spChg>
        <pc:spChg chg="del mod topLvl">
          <ac:chgData name="이지형" userId="1a90141b-ad3d-4e1a-8ff3-7ec7a2effa28" providerId="ADAL" clId="{9F470B35-C96D-884D-9CFC-540C21E9B5E3}" dt="2023-06-15T03:51:04.329" v="1314" actId="478"/>
          <ac:spMkLst>
            <pc:docMk/>
            <pc:sldMk cId="4063744782" sldId="1154"/>
            <ac:spMk id="7" creationId="{8703B166-3735-3E72-D938-2DE1963107BD}"/>
          </ac:spMkLst>
        </pc:spChg>
        <pc:spChg chg="mod topLvl">
          <ac:chgData name="이지형" userId="1a90141b-ad3d-4e1a-8ff3-7ec7a2effa28" providerId="ADAL" clId="{9F470B35-C96D-884D-9CFC-540C21E9B5E3}" dt="2023-06-15T03:53:52.169" v="1753" actId="1036"/>
          <ac:spMkLst>
            <pc:docMk/>
            <pc:sldMk cId="4063744782" sldId="1154"/>
            <ac:spMk id="8" creationId="{521D75EE-B364-2AD6-CDA4-3526930B35B0}"/>
          </ac:spMkLst>
        </pc:spChg>
        <pc:spChg chg="add mod">
          <ac:chgData name="이지형" userId="1a90141b-ad3d-4e1a-8ff3-7ec7a2effa28" providerId="ADAL" clId="{9F470B35-C96D-884D-9CFC-540C21E9B5E3}" dt="2023-06-15T03:53:52.169" v="1753" actId="1036"/>
          <ac:spMkLst>
            <pc:docMk/>
            <pc:sldMk cId="4063744782" sldId="1154"/>
            <ac:spMk id="9" creationId="{2CBA1248-C85E-A18D-AEC7-EE1E0E16A69B}"/>
          </ac:spMkLst>
        </pc:spChg>
        <pc:spChg chg="add mod">
          <ac:chgData name="이지형" userId="1a90141b-ad3d-4e1a-8ff3-7ec7a2effa28" providerId="ADAL" clId="{9F470B35-C96D-884D-9CFC-540C21E9B5E3}" dt="2023-06-15T03:53:52.169" v="1753" actId="1036"/>
          <ac:spMkLst>
            <pc:docMk/>
            <pc:sldMk cId="4063744782" sldId="1154"/>
            <ac:spMk id="10" creationId="{93860A59-A9B4-F611-7E69-CB6E9525F9D4}"/>
          </ac:spMkLst>
        </pc:spChg>
        <pc:spChg chg="del">
          <ac:chgData name="이지형" userId="1a90141b-ad3d-4e1a-8ff3-7ec7a2effa28" providerId="ADAL" clId="{9F470B35-C96D-884D-9CFC-540C21E9B5E3}" dt="2023-06-15T03:50:47.078" v="1295" actId="478"/>
          <ac:spMkLst>
            <pc:docMk/>
            <pc:sldMk cId="4063744782" sldId="1154"/>
            <ac:spMk id="11" creationId="{9F7275D6-37EE-C0BE-E51A-199D7417A308}"/>
          </ac:spMkLst>
        </pc:spChg>
        <pc:spChg chg="mod topLvl">
          <ac:chgData name="이지형" userId="1a90141b-ad3d-4e1a-8ff3-7ec7a2effa28" providerId="ADAL" clId="{9F470B35-C96D-884D-9CFC-540C21E9B5E3}" dt="2023-06-15T03:53:52.169" v="1753" actId="1036"/>
          <ac:spMkLst>
            <pc:docMk/>
            <pc:sldMk cId="4063744782" sldId="1154"/>
            <ac:spMk id="12" creationId="{F94C03E5-8DB1-FCDE-44A1-059A049145E4}"/>
          </ac:spMkLst>
        </pc:spChg>
        <pc:spChg chg="mod topLvl">
          <ac:chgData name="이지형" userId="1a90141b-ad3d-4e1a-8ff3-7ec7a2effa28" providerId="ADAL" clId="{9F470B35-C96D-884D-9CFC-540C21E9B5E3}" dt="2023-06-15T03:53:52.169" v="1753" actId="1036"/>
          <ac:spMkLst>
            <pc:docMk/>
            <pc:sldMk cId="4063744782" sldId="1154"/>
            <ac:spMk id="13" creationId="{028013BC-6F56-6453-D1E4-C5C7F228D6E7}"/>
          </ac:spMkLst>
        </pc:spChg>
        <pc:spChg chg="add 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16" creationId="{2F7F8C67-3C0E-E8FD-DD2E-C55B3151894F}"/>
          </ac:spMkLst>
        </pc:spChg>
        <pc:spChg chg="add 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18" creationId="{12D5E32A-AD4A-5E1E-D136-ED5D3EA46B2B}"/>
          </ac:spMkLst>
        </pc:spChg>
        <pc:spChg chg="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90" creationId="{8ED300F6-CCBB-1D4B-9F01-1F05C0F604C4}"/>
          </ac:spMkLst>
        </pc:spChg>
        <pc:spChg chg="mod">
          <ac:chgData name="이지형" userId="1a90141b-ad3d-4e1a-8ff3-7ec7a2effa28" providerId="ADAL" clId="{9F470B35-C96D-884D-9CFC-540C21E9B5E3}" dt="2023-06-15T03:53:39.961" v="1719" actId="1036"/>
          <ac:spMkLst>
            <pc:docMk/>
            <pc:sldMk cId="4063744782" sldId="1154"/>
            <ac:spMk id="113" creationId="{22FDA916-C982-494A-9E73-EEB936E812AF}"/>
          </ac:spMkLst>
        </pc:spChg>
        <pc:spChg chg="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119" creationId="{19B0D450-8590-AB48-B7FD-45249045DE99}"/>
          </ac:spMkLst>
        </pc:spChg>
        <pc:spChg chg="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120" creationId="{262067DE-8B87-044C-9588-6E0E9A21540D}"/>
          </ac:spMkLst>
        </pc:spChg>
        <pc:spChg chg="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121" creationId="{9C91DC10-0617-1947-A3ED-F531DE1D1259}"/>
          </ac:spMkLst>
        </pc:spChg>
        <pc:spChg chg="mod">
          <ac:chgData name="이지형" userId="1a90141b-ad3d-4e1a-8ff3-7ec7a2effa28" providerId="ADAL" clId="{9F470B35-C96D-884D-9CFC-540C21E9B5E3}" dt="2023-06-15T03:53:35.456" v="1692" actId="1036"/>
          <ac:spMkLst>
            <pc:docMk/>
            <pc:sldMk cId="4063744782" sldId="1154"/>
            <ac:spMk id="122" creationId="{8F6CED2D-B744-8649-9F71-11EC8284B3D4}"/>
          </ac:spMkLst>
        </pc:spChg>
        <pc:grpChg chg="del">
          <ac:chgData name="이지형" userId="1a90141b-ad3d-4e1a-8ff3-7ec7a2effa28" providerId="ADAL" clId="{9F470B35-C96D-884D-9CFC-540C21E9B5E3}" dt="2023-06-15T03:50:54.361" v="1296" actId="165"/>
          <ac:grpSpMkLst>
            <pc:docMk/>
            <pc:sldMk cId="4063744782" sldId="1154"/>
            <ac:grpSpMk id="14" creationId="{6F859F6B-DF8C-3168-AD2D-7EBFDA718999}"/>
          </ac:grpSpMkLst>
        </pc:grpChg>
        <pc:cxnChg chg="add mod">
          <ac:chgData name="이지형" userId="1a90141b-ad3d-4e1a-8ff3-7ec7a2effa28" providerId="ADAL" clId="{9F470B35-C96D-884D-9CFC-540C21E9B5E3}" dt="2023-06-15T03:53:35.456" v="1692" actId="1036"/>
          <ac:cxnSpMkLst>
            <pc:docMk/>
            <pc:sldMk cId="4063744782" sldId="1154"/>
            <ac:cxnSpMk id="15" creationId="{3CF2C550-51D1-7D3E-DD7C-59D76E03B3E6}"/>
          </ac:cxnSpMkLst>
        </pc:cxnChg>
        <pc:cxnChg chg="add mod">
          <ac:chgData name="이지형" userId="1a90141b-ad3d-4e1a-8ff3-7ec7a2effa28" providerId="ADAL" clId="{9F470B35-C96D-884D-9CFC-540C21E9B5E3}" dt="2023-06-15T03:53:35.456" v="1692" actId="1036"/>
          <ac:cxnSpMkLst>
            <pc:docMk/>
            <pc:sldMk cId="4063744782" sldId="1154"/>
            <ac:cxnSpMk id="17" creationId="{219EFADC-D836-95B7-EB56-6D165822758F}"/>
          </ac:cxnSpMkLst>
        </pc:cxnChg>
        <pc:cxnChg chg="mod">
          <ac:chgData name="이지형" userId="1a90141b-ad3d-4e1a-8ff3-7ec7a2effa28" providerId="ADAL" clId="{9F470B35-C96D-884D-9CFC-540C21E9B5E3}" dt="2023-06-15T03:53:35.456" v="1692" actId="1036"/>
          <ac:cxnSpMkLst>
            <pc:docMk/>
            <pc:sldMk cId="4063744782" sldId="1154"/>
            <ac:cxnSpMk id="92" creationId="{D4793AD0-53F1-534C-8F20-446C703ED904}"/>
          </ac:cxnSpMkLst>
        </pc:cxnChg>
        <pc:cxnChg chg="mod">
          <ac:chgData name="이지형" userId="1a90141b-ad3d-4e1a-8ff3-7ec7a2effa28" providerId="ADAL" clId="{9F470B35-C96D-884D-9CFC-540C21E9B5E3}" dt="2023-06-15T03:53:35.456" v="1692" actId="1036"/>
          <ac:cxnSpMkLst>
            <pc:docMk/>
            <pc:sldMk cId="4063744782" sldId="1154"/>
            <ac:cxnSpMk id="102" creationId="{C9C0F825-E887-4140-8CAE-26A7B4381AC5}"/>
          </ac:cxnSpMkLst>
        </pc:cxnChg>
        <pc:cxnChg chg="mod">
          <ac:chgData name="이지형" userId="1a90141b-ad3d-4e1a-8ff3-7ec7a2effa28" providerId="ADAL" clId="{9F470B35-C96D-884D-9CFC-540C21E9B5E3}" dt="2023-06-15T03:53:35.456" v="1692" actId="1036"/>
          <ac:cxnSpMkLst>
            <pc:docMk/>
            <pc:sldMk cId="4063744782" sldId="1154"/>
            <ac:cxnSpMk id="107" creationId="{C4CFCD21-83A5-634B-92C5-3CD6073B8291}"/>
          </ac:cxnSpMkLst>
        </pc:cxnChg>
        <pc:cxnChg chg="mod">
          <ac:chgData name="이지형" userId="1a90141b-ad3d-4e1a-8ff3-7ec7a2effa28" providerId="ADAL" clId="{9F470B35-C96D-884D-9CFC-540C21E9B5E3}" dt="2023-06-15T03:53:35.456" v="1692" actId="1036"/>
          <ac:cxnSpMkLst>
            <pc:docMk/>
            <pc:sldMk cId="4063744782" sldId="1154"/>
            <ac:cxnSpMk id="108" creationId="{D64CAD14-9315-784A-BF31-598560D61AED}"/>
          </ac:cxnSpMkLst>
        </pc:cxnChg>
      </pc:sldChg>
      <pc:sldChg chg="addSp delSp modSp add del mod">
        <pc:chgData name="이지형" userId="1a90141b-ad3d-4e1a-8ff3-7ec7a2effa28" providerId="ADAL" clId="{9F470B35-C96D-884D-9CFC-540C21E9B5E3}" dt="2023-06-15T04:21:44.762" v="2101" actId="2696"/>
        <pc:sldMkLst>
          <pc:docMk/>
          <pc:sldMk cId="2842257546" sldId="1155"/>
        </pc:sldMkLst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4" creationId="{E6C4FF4E-3ABD-8C95-6BB5-4462F3DE3891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7" creationId="{BC0A6487-68A7-2145-65F2-CC3D745FC93E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10" creationId="{B2746FE5-37F6-F2D8-438D-2BAEFA97DAE4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58" creationId="{525E3412-831F-769F-FAF8-525711917A8B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62" creationId="{C1074D96-E419-66BE-8D7F-EB80800F99A8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66" creationId="{3197D6D8-C271-14A1-E6E9-F9879FD94FB6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67" creationId="{4BBE4808-5200-D9B7-A92C-6C6816155F2F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68" creationId="{0C51443D-AE9A-3F38-EBB6-F2FE7F74FE23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69" creationId="{01DF2227-1E68-8653-280B-EAC8316270E3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70" creationId="{105D185B-498A-BE3F-9628-CD685BC0E871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71" creationId="{4CBFB84D-FFD0-E1E1-F31E-7C05AC1011F4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72" creationId="{4FD41996-F0AB-24E3-7CDB-B29EFA5ECC65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74" creationId="{F862D4D4-98E2-2C46-E126-26CD9EEB0FF5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93" creationId="{4BA66A00-9B31-BC27-23E3-34417EF7EF34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94" creationId="{A07CA7D0-44C2-CA96-3B73-A98C6E6015F3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95" creationId="{0842CF67-6B67-3FE5-F105-E426BA12D6A0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108" creationId="{E4490C8B-2712-EF25-70E8-6A644310E69D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109" creationId="{A5430A75-3546-E17C-81BB-37859FFE2AFA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110" creationId="{092E2427-4975-23EF-E699-D729F42FF11A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112" creationId="{20B1FC0A-3098-C4E9-F1D3-C7B1E532A0FA}"/>
          </ac:spMkLst>
        </pc:spChg>
        <pc:spChg chg="add mod">
          <ac:chgData name="이지형" userId="1a90141b-ad3d-4e1a-8ff3-7ec7a2effa28" providerId="ADAL" clId="{9F470B35-C96D-884D-9CFC-540C21E9B5E3}" dt="2023-06-15T04:05:14.894" v="1877" actId="164"/>
          <ac:spMkLst>
            <pc:docMk/>
            <pc:sldMk cId="2842257546" sldId="1155"/>
            <ac:spMk id="114" creationId="{4A798D42-915F-9B34-1100-DE4CCB1EB671}"/>
          </ac:spMkLst>
        </pc:spChg>
        <pc:grpChg chg="add mod">
          <ac:chgData name="이지형" userId="1a90141b-ad3d-4e1a-8ff3-7ec7a2effa28" providerId="ADAL" clId="{9F470B35-C96D-884D-9CFC-540C21E9B5E3}" dt="2023-06-15T04:05:14.894" v="1877" actId="164"/>
          <ac:grpSpMkLst>
            <pc:docMk/>
            <pc:sldMk cId="2842257546" sldId="1155"/>
            <ac:grpSpMk id="96" creationId="{90C8CDCB-DB8D-D2AD-F692-BB5F3B1F73C1}"/>
          </ac:grpSpMkLst>
        </pc:grpChg>
        <pc:grpChg chg="add mod">
          <ac:chgData name="이지형" userId="1a90141b-ad3d-4e1a-8ff3-7ec7a2effa28" providerId="ADAL" clId="{9F470B35-C96D-884D-9CFC-540C21E9B5E3}" dt="2023-06-15T04:05:14.894" v="1877" actId="164"/>
          <ac:grpSpMkLst>
            <pc:docMk/>
            <pc:sldMk cId="2842257546" sldId="1155"/>
            <ac:grpSpMk id="100" creationId="{6230A0EB-51A7-CAA3-2A09-C530805AB7BE}"/>
          </ac:grpSpMkLst>
        </pc:grpChg>
        <pc:grpChg chg="add mod">
          <ac:chgData name="이지형" userId="1a90141b-ad3d-4e1a-8ff3-7ec7a2effa28" providerId="ADAL" clId="{9F470B35-C96D-884D-9CFC-540C21E9B5E3}" dt="2023-06-15T04:05:14.894" v="1877" actId="164"/>
          <ac:grpSpMkLst>
            <pc:docMk/>
            <pc:sldMk cId="2842257546" sldId="1155"/>
            <ac:grpSpMk id="104" creationId="{8D49E2DC-215E-7B70-281C-1E4330751595}"/>
          </ac:grpSpMkLst>
        </pc:grpChg>
        <pc:grpChg chg="add del mod">
          <ac:chgData name="이지형" userId="1a90141b-ad3d-4e1a-8ff3-7ec7a2effa28" providerId="ADAL" clId="{9F470B35-C96D-884D-9CFC-540C21E9B5E3}" dt="2023-06-15T04:05:16.350" v="1878" actId="21"/>
          <ac:grpSpMkLst>
            <pc:docMk/>
            <pc:sldMk cId="2842257546" sldId="1155"/>
            <ac:grpSpMk id="121" creationId="{D756AC91-5533-BEA4-2857-17D85EF286A6}"/>
          </ac:grpSpMkLst>
        </pc:grp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6" creationId="{6EF1AE31-94C8-6BBA-EFFA-28B009B7105E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9" creationId="{D8A33AAA-680F-E51E-FB36-31B8067287DB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" creationId="{E0F0EC15-FD34-F682-1DA0-3B590B9CEF6F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61" creationId="{B4402B34-75DA-F087-C989-66ED33FA59C9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63" creationId="{2C73F714-F618-09AC-ED19-81B04AF3F351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64" creationId="{BCD034E8-957F-AE1E-BA6F-828CD03EC908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65" creationId="{01FBA312-F8C0-B69E-0BFB-96430625E17F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75" creationId="{BBFDE9C4-19D3-6CBF-9B57-7BD1DD1666C1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76" creationId="{732D7A5E-F3C6-4F18-08C4-52606B7F243E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84" creationId="{12E59A1C-1BB4-8EB1-95B5-B2C086DD15F6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87" creationId="{96380F36-F1AE-513A-62A3-EE47021D4314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89" creationId="{CCB02CCB-B882-F758-83F6-DC9A1F920544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90" creationId="{5C7B1E6C-1ABE-8414-A542-EEE57F131118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91" creationId="{313C30FC-D5AC-22F0-8AEB-4F20CB0E1667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92" creationId="{162DCDD8-31E8-8EEE-513B-420F0B9ADC3E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97" creationId="{6FBE511E-021D-205C-30B5-BBDA3692AC18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98" creationId="{A3B2F200-5308-148B-ABCD-868AC3E623A8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99" creationId="{AF920939-905E-6D1D-2E18-921194CD1F0A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101" creationId="{10D1F12E-685A-66D3-E6D5-099E8310C990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102" creationId="{1028E0A9-1D4B-4482-81EC-6857C64F82B8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103" creationId="{FCD798C1-39B5-B37A-CE39-252E636273FA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105" creationId="{2F34794D-8C1B-AE6F-E925-4AAE9DDD91FD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106" creationId="{27CE74D7-021F-4A29-7944-AB511B585F32}"/>
          </ac:cxnSpMkLst>
        </pc:cxnChg>
        <pc:cxnChg chg="mod">
          <ac:chgData name="이지형" userId="1a90141b-ad3d-4e1a-8ff3-7ec7a2effa28" providerId="ADAL" clId="{9F470B35-C96D-884D-9CFC-540C21E9B5E3}" dt="2023-06-15T04:05:12.126" v="1876"/>
          <ac:cxnSpMkLst>
            <pc:docMk/>
            <pc:sldMk cId="2842257546" sldId="1155"/>
            <ac:cxnSpMk id="107" creationId="{7D4C0663-6530-D8A2-12DF-7A798BC87EC7}"/>
          </ac:cxnSpMkLst>
        </pc:cxnChg>
        <pc:cxnChg chg="add mod">
          <ac:chgData name="이지형" userId="1a90141b-ad3d-4e1a-8ff3-7ec7a2effa28" providerId="ADAL" clId="{9F470B35-C96D-884D-9CFC-540C21E9B5E3}" dt="2023-06-15T04:05:16.350" v="1878" actId="21"/>
          <ac:cxnSpMkLst>
            <pc:docMk/>
            <pc:sldMk cId="2842257546" sldId="1155"/>
            <ac:cxnSpMk id="111" creationId="{3BEE1D80-8349-A8F2-1A95-0C1F1694E25B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3" creationId="{3643076F-9524-42BB-F264-5461CCD6E5D3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5" creationId="{C513266F-22C7-26A5-947A-E57D6421764E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6" creationId="{51B57E9E-C5C5-814C-61CF-E72301982762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7" creationId="{FA41D9FE-2542-ABDE-DAE8-0A558E578FE7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8" creationId="{A94468C9-0A0D-AE13-32E0-3147415FFC3E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19" creationId="{C19D18DE-2D1D-812A-1D92-E50033F5EA93}"/>
          </ac:cxnSpMkLst>
        </pc:cxnChg>
        <pc:cxnChg chg="add mod">
          <ac:chgData name="이지형" userId="1a90141b-ad3d-4e1a-8ff3-7ec7a2effa28" providerId="ADAL" clId="{9F470B35-C96D-884D-9CFC-540C21E9B5E3}" dt="2023-06-15T04:05:14.894" v="1877" actId="164"/>
          <ac:cxnSpMkLst>
            <pc:docMk/>
            <pc:sldMk cId="2842257546" sldId="1155"/>
            <ac:cxnSpMk id="120" creationId="{757DB5F0-81D5-6C22-8FDE-601AE9519A54}"/>
          </ac:cxnSpMkLst>
        </pc:cxnChg>
      </pc:sldChg>
      <pc:sldChg chg="addSp delSp modSp add mod">
        <pc:chgData name="이지형" userId="1a90141b-ad3d-4e1a-8ff3-7ec7a2effa28" providerId="ADAL" clId="{9F470B35-C96D-884D-9CFC-540C21E9B5E3}" dt="2023-06-15T04:06:20.300" v="1897"/>
        <pc:sldMkLst>
          <pc:docMk/>
          <pc:sldMk cId="3342514922" sldId="1156"/>
        </pc:sldMkLst>
        <pc:spChg chg="mod">
          <ac:chgData name="이지형" userId="1a90141b-ad3d-4e1a-8ff3-7ec7a2effa28" providerId="ADAL" clId="{9F470B35-C96D-884D-9CFC-540C21E9B5E3}" dt="2023-06-15T04:05:53.965" v="1892" actId="1076"/>
          <ac:spMkLst>
            <pc:docMk/>
            <pc:sldMk cId="3342514922" sldId="1156"/>
            <ac:spMk id="4" creationId="{00000000-0000-0000-0000-000000000000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5" creationId="{878D94D9-031D-FA2F-EA45-B0C135747AC1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7" creationId="{C5201744-8624-249A-6A92-F268781A8E3C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8" creationId="{6FEAF315-850A-81C0-CA68-485BA96E794A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9" creationId="{06618360-473A-2BA2-E657-8682A9292886}"/>
          </ac:spMkLst>
        </pc:spChg>
        <pc:spChg chg="add del">
          <ac:chgData name="이지형" userId="1a90141b-ad3d-4e1a-8ff3-7ec7a2effa28" providerId="ADAL" clId="{9F470B35-C96D-884D-9CFC-540C21E9B5E3}" dt="2023-06-15T04:05:42.124" v="1889" actId="21"/>
          <ac:spMkLst>
            <pc:docMk/>
            <pc:sldMk cId="3342514922" sldId="1156"/>
            <ac:spMk id="12" creationId="{1217169C-1D9B-82A0-5DDC-1C11DC50A26B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35" creationId="{6ECE6650-BA8F-4CB3-9A9C-D897A0128F8F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43" creationId="{064E66C5-67AF-4858-99CD-714E042C0159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50" creationId="{2231DF38-A58B-4D4E-A240-479945E7A7BA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53" creationId="{7639A14E-A31A-4DAA-BE1D-F3A06C8CC6E4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59" creationId="{5622F00A-84B5-443B-BFF8-9AE27A1E77F9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63" creationId="{EA1FE406-7438-4248-BCBA-289712578E6C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64" creationId="{6B6365F4-3957-48B0-880C-E6FD95EBB63D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66" creationId="{44A6FB32-C3C6-4A74-BB48-106E715E2295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68" creationId="{40267052-BB7B-493A-94D5-D5165B67F4CF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70" creationId="{E975C2C2-F3D3-4F2C-8D6C-03DA05FC5509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71" creationId="{9DAAC78D-4B7D-43B4-8013-C5E4D4F189BF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72" creationId="{1571DE05-2981-403B-9277-97401F5E3E33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74" creationId="{E315F056-5C22-4BD2-9DC5-D919B1666672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80" creationId="{C799A075-BC97-3145-841D-C3FC9AC1087C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81" creationId="{D0A31C2F-99BF-AC48-8221-8309B86AD81A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85" creationId="{68E615CB-1103-494E-8C66-58E159C13B39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86" creationId="{286A4536-0759-461C-9646-FE4EC2A0426A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87" creationId="{935904F1-0459-480A-8D91-81DFA679169D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103" creationId="{D2E67CAC-6805-44AA-B221-3C000D0A74AB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104" creationId="{6760F04B-EA47-464B-9CA8-7C07988D988C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105" creationId="{CA6C509F-2FA0-489F-B89F-916FC634F8D9}"/>
          </ac:spMkLst>
        </pc:spChg>
        <pc:spChg chg="del">
          <ac:chgData name="이지형" userId="1a90141b-ad3d-4e1a-8ff3-7ec7a2effa28" providerId="ADAL" clId="{9F470B35-C96D-884D-9CFC-540C21E9B5E3}" dt="2023-06-15T04:06:00.605" v="1893" actId="478"/>
          <ac:spMkLst>
            <pc:docMk/>
            <pc:sldMk cId="3342514922" sldId="1156"/>
            <ac:spMk id="106" creationId="{0807B93E-89E1-4C70-8642-70E4757C8C9D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19" creationId="{20692005-80D4-064A-90BE-5D0E05293591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21" creationId="{0E8993B3-309C-42C6-C038-2144CCE96709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23" creationId="{903AE27F-C376-5230-CF27-1C5D826B32D8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25" creationId="{FED11797-A858-C001-472E-E4E40B40E8AD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27" creationId="{884D1523-2A97-27C4-A250-5F12628B2A5C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1" creationId="{9B1E7595-2F04-57CF-FFCE-3BBB024C602A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2" creationId="{24D60E5F-3160-4128-A719-9F9070BFFD81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3" creationId="{10F403D8-77C1-B450-89D1-D54F659EDCCF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4" creationId="{0719E0F5-141D-D3D7-491F-E74BE44F5FDE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5" creationId="{2DD6ADAD-FE2A-4467-7DD2-5D7A6280AE42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6" creationId="{8D0E4A32-43AE-AF11-05A3-08F2DD3B6B07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7" creationId="{D2445D47-8D39-FDBB-82D6-C8B222220A9F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38" creationId="{DDA6D9EA-E20C-4F16-4BB9-AEBA003EEEAF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47" creationId="{A1EFC15B-B4AC-593D-0A54-8D9399623BAF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48" creationId="{F36FFE2E-496E-7CA0-DE10-BF0D3CAB90C8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49" creationId="{BB346D83-7115-9D41-0EF3-D1B7F36580A9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53" creationId="{D740894F-32D9-1CF7-BF08-95FE6C475110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54" creationId="{FC4B8B33-8CA4-3234-6D60-CFBD079D6F63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55" creationId="{E0281E63-FAE5-F6E1-C2CC-D211F7CD47DC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58" creationId="{E53781FE-B1BC-93E7-0B59-6E994C4B7401}"/>
          </ac:spMkLst>
        </pc:spChg>
        <pc:spChg chg="mod">
          <ac:chgData name="이지형" userId="1a90141b-ad3d-4e1a-8ff3-7ec7a2effa28" providerId="ADAL" clId="{9F470B35-C96D-884D-9CFC-540C21E9B5E3}" dt="2023-06-15T04:06:01.580" v="1894"/>
          <ac:spMkLst>
            <pc:docMk/>
            <pc:sldMk cId="3342514922" sldId="1156"/>
            <ac:spMk id="160" creationId="{EEBAB9AD-087A-56C2-B956-2A28660ED4EB}"/>
          </ac:spMkLst>
        </pc:spChg>
        <pc:spChg chg="add mod">
          <ac:chgData name="이지형" userId="1a90141b-ad3d-4e1a-8ff3-7ec7a2effa28" providerId="ADAL" clId="{9F470B35-C96D-884D-9CFC-540C21E9B5E3}" dt="2023-06-15T04:06:20.300" v="1897"/>
          <ac:spMkLst>
            <pc:docMk/>
            <pc:sldMk cId="3342514922" sldId="1156"/>
            <ac:spMk id="180" creationId="{30254FF4-3954-73A8-D825-01AAE7F02338}"/>
          </ac:spMkLst>
        </pc:spChg>
        <pc:spChg chg="add mod">
          <ac:chgData name="이지형" userId="1a90141b-ad3d-4e1a-8ff3-7ec7a2effa28" providerId="ADAL" clId="{9F470B35-C96D-884D-9CFC-540C21E9B5E3}" dt="2023-06-15T04:06:20.300" v="1897"/>
          <ac:spMkLst>
            <pc:docMk/>
            <pc:sldMk cId="3342514922" sldId="1156"/>
            <ac:spMk id="181" creationId="{B6186210-4B04-1D36-456A-77F894664E8B}"/>
          </ac:spMkLst>
        </pc:spChg>
        <pc:grpChg chg="del mod">
          <ac:chgData name="이지형" userId="1a90141b-ad3d-4e1a-8ff3-7ec7a2effa28" providerId="ADAL" clId="{9F470B35-C96D-884D-9CFC-540C21E9B5E3}" dt="2023-06-15T04:05:45.454" v="1890" actId="21"/>
          <ac:grpSpMkLst>
            <pc:docMk/>
            <pc:sldMk cId="3342514922" sldId="1156"/>
            <ac:grpSpMk id="3" creationId="{2E01ADCD-BBA7-21D1-C94F-2F586DD090A3}"/>
          </ac:grpSpMkLst>
        </pc:grpChg>
        <pc:grpChg chg="del">
          <ac:chgData name="이지형" userId="1a90141b-ad3d-4e1a-8ff3-7ec7a2effa28" providerId="ADAL" clId="{9F470B35-C96D-884D-9CFC-540C21E9B5E3}" dt="2023-06-15T04:06:00.605" v="1893" actId="478"/>
          <ac:grpSpMkLst>
            <pc:docMk/>
            <pc:sldMk cId="3342514922" sldId="1156"/>
            <ac:grpSpMk id="88" creationId="{AF5EDBAD-5049-4D30-BB77-62C724E96D2B}"/>
          </ac:grpSpMkLst>
        </pc:grpChg>
        <pc:grpChg chg="del">
          <ac:chgData name="이지형" userId="1a90141b-ad3d-4e1a-8ff3-7ec7a2effa28" providerId="ADAL" clId="{9F470B35-C96D-884D-9CFC-540C21E9B5E3}" dt="2023-06-15T04:06:00.605" v="1893" actId="478"/>
          <ac:grpSpMkLst>
            <pc:docMk/>
            <pc:sldMk cId="3342514922" sldId="1156"/>
            <ac:grpSpMk id="93" creationId="{88638C99-5FA1-430D-B4F7-E23D19B35508}"/>
          </ac:grpSpMkLst>
        </pc:grpChg>
        <pc:grpChg chg="del">
          <ac:chgData name="이지형" userId="1a90141b-ad3d-4e1a-8ff3-7ec7a2effa28" providerId="ADAL" clId="{9F470B35-C96D-884D-9CFC-540C21E9B5E3}" dt="2023-06-15T04:06:00.605" v="1893" actId="478"/>
          <ac:grpSpMkLst>
            <pc:docMk/>
            <pc:sldMk cId="3342514922" sldId="1156"/>
            <ac:grpSpMk id="98" creationId="{61E8177E-E466-4F21-864E-3DD05DCAC919}"/>
          </ac:grpSpMkLst>
        </pc:grpChg>
        <pc:grpChg chg="add mod">
          <ac:chgData name="이지형" userId="1a90141b-ad3d-4e1a-8ff3-7ec7a2effa28" providerId="ADAL" clId="{9F470B35-C96D-884D-9CFC-540C21E9B5E3}" dt="2023-06-15T04:06:01.580" v="1894"/>
          <ac:grpSpMkLst>
            <pc:docMk/>
            <pc:sldMk cId="3342514922" sldId="1156"/>
            <ac:grpSpMk id="118" creationId="{7815C089-A162-773E-50E9-427C9BC04FAC}"/>
          </ac:grpSpMkLst>
        </pc:grpChg>
        <pc:grpChg chg="mod">
          <ac:chgData name="이지형" userId="1a90141b-ad3d-4e1a-8ff3-7ec7a2effa28" providerId="ADAL" clId="{9F470B35-C96D-884D-9CFC-540C21E9B5E3}" dt="2023-06-15T04:06:01.580" v="1894"/>
          <ac:grpSpMkLst>
            <pc:docMk/>
            <pc:sldMk cId="3342514922" sldId="1156"/>
            <ac:grpSpMk id="150" creationId="{4E594B15-7A3A-B42C-7D33-9342DA4BCBD4}"/>
          </ac:grpSpMkLst>
        </pc:grpChg>
        <pc:grpChg chg="mod">
          <ac:chgData name="이지형" userId="1a90141b-ad3d-4e1a-8ff3-7ec7a2effa28" providerId="ADAL" clId="{9F470B35-C96D-884D-9CFC-540C21E9B5E3}" dt="2023-06-15T04:06:01.580" v="1894"/>
          <ac:grpSpMkLst>
            <pc:docMk/>
            <pc:sldMk cId="3342514922" sldId="1156"/>
            <ac:grpSpMk id="151" creationId="{3A7448C7-28F3-8CE9-692E-9303B250765B}"/>
          </ac:grpSpMkLst>
        </pc:grpChg>
        <pc:grpChg chg="mod">
          <ac:chgData name="이지형" userId="1a90141b-ad3d-4e1a-8ff3-7ec7a2effa28" providerId="ADAL" clId="{9F470B35-C96D-884D-9CFC-540C21E9B5E3}" dt="2023-06-15T04:06:01.580" v="1894"/>
          <ac:grpSpMkLst>
            <pc:docMk/>
            <pc:sldMk cId="3342514922" sldId="1156"/>
            <ac:grpSpMk id="152" creationId="{6F71D3FF-76BC-47A5-5287-EC93F97330D4}"/>
          </ac:grpSpMkLst>
        </pc:grp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38" creationId="{E8C1039A-BF11-465D-B501-2EF72AC73266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49" creationId="{A7D2AEA8-B0E1-40E7-92A2-6F8AEF2D7A4F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51" creationId="{1ACE5AF1-02EC-4343-97F6-DA39D4C12621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54" creationId="{7D8AEF48-EAE0-4794-99A6-266CEF82A479}"/>
          </ac:cxnSpMkLst>
        </pc:cxnChg>
        <pc:cxnChg chg="mod">
          <ac:chgData name="이지형" userId="1a90141b-ad3d-4e1a-8ff3-7ec7a2effa28" providerId="ADAL" clId="{9F470B35-C96D-884D-9CFC-540C21E9B5E3}" dt="2023-06-15T04:05:45.454" v="1890" actId="21"/>
          <ac:cxnSpMkLst>
            <pc:docMk/>
            <pc:sldMk cId="3342514922" sldId="1156"/>
            <ac:cxnSpMk id="55" creationId="{4DC24F9B-CDA3-0037-E41E-A4B0834FA634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60" creationId="{A406C8F7-149F-4CD9-BD4F-092F2C1D1AF5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61" creationId="{81FEDBC8-2C8F-4823-AB39-5F6787A0CF83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62" creationId="{34F0EA80-0FC5-4AC0-8EAC-8A1AD8D47334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75" creationId="{BB1EFB4D-3F27-41B2-85E5-53F935B7B008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76" creationId="{556C67CD-7CA9-40D1-8BC3-62EE776402AF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77" creationId="{3EF48019-D9A0-4F89-95E2-BF77809F9818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78" creationId="{1AA22A05-D74E-41ED-BAB2-51769F16C7CF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79" creationId="{3E9D9B2B-88B6-4B51-A365-6A0AE5C58B46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82" creationId="{DDA2769C-82AC-4765-AF77-E834F0341FDB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83" creationId="{2E08B6F0-9A52-404F-8BB7-2F3606FA65E4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84" creationId="{4BE551DC-BE97-4851-A86C-A0974D4673C9}"/>
          </ac:cxnSpMkLst>
        </pc:cxnChg>
        <pc:cxnChg chg="mod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91" creationId="{73B4F521-5349-4854-94C4-27370B028CA9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07" creationId="{E9D0A014-5683-504C-AC11-33C0E5283EFC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08" creationId="{889AB888-CA72-F146-993B-6D2D69B3FE94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09" creationId="{84780889-60B7-2F46-8BCD-2E846EB58ABB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10" creationId="{2CC1FA92-EE3E-4945-852C-5C55AB85BFC0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11" creationId="{BC53A24D-23EA-C642-96D9-04798DC10245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12" creationId="{44256C1C-3181-BE43-A699-CDE2F0137BA0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20" creationId="{C6496902-823B-EEFA-50F5-6EA995F0F869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22" creationId="{E9B6B232-987F-1EB0-7470-0768174007E5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24" creationId="{1666467B-A30A-BD3B-779F-ADCFF093069B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26" creationId="{31809D33-D412-B6D6-B9AA-6C137BAED815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28" creationId="{E9767AB5-18B0-D57D-675F-15CF2B6A578F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29" creationId="{2BC349A4-EA55-FAB7-2272-83B658EDB12C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30" creationId="{F57FB575-E2E9-79B8-785D-2CAAE34D09AA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39" creationId="{67E23822-28DD-8952-3F0B-D1EDB5BCEC39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0" creationId="{3E6E9E6B-C9E4-E177-01DD-C0B6AFA77A0F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1" creationId="{EC919462-A0E6-21AE-6E4B-52325E26813E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2" creationId="{1F2BA98E-280F-2B57-7BB4-A0E5763FE95A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3" creationId="{A664578E-B3C1-6C1A-2C94-67F794C7C7B3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4" creationId="{7F54DDDD-4C43-F61B-C556-A7D365A89805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5" creationId="{A70659AE-B72F-5018-5246-F73FC59DB42E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46" creationId="{500FBD75-B948-6971-6C66-7C9B20B1DBA9}"/>
          </ac:cxnSpMkLst>
        </pc:cxnChg>
        <pc:cxnChg chg="del mod">
          <ac:chgData name="이지형" userId="1a90141b-ad3d-4e1a-8ff3-7ec7a2effa28" providerId="ADAL" clId="{9F470B35-C96D-884D-9CFC-540C21E9B5E3}" dt="2023-06-15T04:06:10.069" v="1895" actId="478"/>
          <ac:cxnSpMkLst>
            <pc:docMk/>
            <pc:sldMk cId="3342514922" sldId="1156"/>
            <ac:cxnSpMk id="156" creationId="{09423659-0EB3-B3C9-AE51-E9016F17D2CC}"/>
          </ac:cxnSpMkLst>
        </pc:cxnChg>
        <pc:cxnChg chg="del">
          <ac:chgData name="이지형" userId="1a90141b-ad3d-4e1a-8ff3-7ec7a2effa28" providerId="ADAL" clId="{9F470B35-C96D-884D-9CFC-540C21E9B5E3}" dt="2023-06-15T04:06:00.605" v="1893" actId="478"/>
          <ac:cxnSpMkLst>
            <pc:docMk/>
            <pc:sldMk cId="3342514922" sldId="1156"/>
            <ac:cxnSpMk id="157" creationId="{00000000-0000-0000-0000-000000000000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59" creationId="{05DEF09C-4758-8CB7-EECE-AE6652F4D865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1" creationId="{9EFEE6C8-D791-99C5-B6FE-D2D3BE993A3D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2" creationId="{E3D96DDA-59D9-4080-8F23-25A3CD62342F}"/>
          </ac:cxnSpMkLst>
        </pc:cxnChg>
        <pc:cxnChg chg="mod">
          <ac:chgData name="이지형" userId="1a90141b-ad3d-4e1a-8ff3-7ec7a2effa28" providerId="ADAL" clId="{9F470B35-C96D-884D-9CFC-540C21E9B5E3}" dt="2023-06-15T04:06:14.157" v="1896" actId="166"/>
          <ac:cxnSpMkLst>
            <pc:docMk/>
            <pc:sldMk cId="3342514922" sldId="1156"/>
            <ac:cxnSpMk id="163" creationId="{00000000-0000-0000-0000-000000000000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4" creationId="{535AD6FF-3068-DA01-DA7A-CD69A5261DBD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5" creationId="{CE1C8F0F-513A-2FE3-CD57-543BABFECF91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6" creationId="{A6418F0F-2D00-1B44-628E-60D204935561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7" creationId="{D00C58C2-F69B-6BAC-7D6A-350A1FCC7CFA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8" creationId="{65CE6BB7-8D5C-1D99-3C14-CD75FD83B1EA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69" creationId="{D821F4C4-D9AF-9FC7-9D56-BC5899089602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0" creationId="{AC037461-FB61-E41D-928C-12CC3570AD57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1" creationId="{318D11BA-57AD-713D-6BE1-5C1174B0C9A3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2" creationId="{8D6F18CF-33BB-EFD0-7A79-AE7012E4FD7B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3" creationId="{BF97E8DD-BA9D-F0F9-AEA7-50E7A092F1D5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4" creationId="{22C63956-68FF-C625-C3A8-48EE63350D5D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5" creationId="{03C5F35B-CF75-C404-7F74-044DD6AB86A9}"/>
          </ac:cxnSpMkLst>
        </pc:cxnChg>
        <pc:cxnChg chg="mod">
          <ac:chgData name="이지형" userId="1a90141b-ad3d-4e1a-8ff3-7ec7a2effa28" providerId="ADAL" clId="{9F470B35-C96D-884D-9CFC-540C21E9B5E3}" dt="2023-06-15T04:06:01.580" v="1894"/>
          <ac:cxnSpMkLst>
            <pc:docMk/>
            <pc:sldMk cId="3342514922" sldId="1156"/>
            <ac:cxnSpMk id="178" creationId="{A55B87B5-6453-579F-8357-501C86F96EC3}"/>
          </ac:cxnSpMkLst>
        </pc:cxnChg>
      </pc:sldChg>
    </pc:docChg>
  </pc:docChgLst>
  <pc:docChgLst>
    <pc:chgData name="이지형" userId="1a90141b-ad3d-4e1a-8ff3-7ec7a2effa28" providerId="ADAL" clId="{2385EEDB-14EF-C540-B1EC-82CE6611F217}"/>
    <pc:docChg chg="undo redo custSel addSld delSld modSld">
      <pc:chgData name="이지형" userId="1a90141b-ad3d-4e1a-8ff3-7ec7a2effa28" providerId="ADAL" clId="{2385EEDB-14EF-C540-B1EC-82CE6611F217}" dt="2023-06-13T08:57:39.421" v="1276" actId="1037"/>
      <pc:docMkLst>
        <pc:docMk/>
      </pc:docMkLst>
      <pc:sldChg chg="addSp modSp mod">
        <pc:chgData name="이지형" userId="1a90141b-ad3d-4e1a-8ff3-7ec7a2effa28" providerId="ADAL" clId="{2385EEDB-14EF-C540-B1EC-82CE6611F217}" dt="2023-06-12T00:21:11.429" v="634" actId="1036"/>
        <pc:sldMkLst>
          <pc:docMk/>
          <pc:sldMk cId="1065891747" sldId="422"/>
        </pc:sldMkLst>
        <pc:spChg chg="add mod">
          <ac:chgData name="이지형" userId="1a90141b-ad3d-4e1a-8ff3-7ec7a2effa28" providerId="ADAL" clId="{2385EEDB-14EF-C540-B1EC-82CE6611F217}" dt="2023-06-12T00:21:11.429" v="634" actId="1036"/>
          <ac:spMkLst>
            <pc:docMk/>
            <pc:sldMk cId="1065891747" sldId="422"/>
            <ac:spMk id="3" creationId="{CD46B944-F474-D287-771F-56D4BC7519C1}"/>
          </ac:spMkLst>
        </pc:spChg>
      </pc:sldChg>
      <pc:sldChg chg="del">
        <pc:chgData name="이지형" userId="1a90141b-ad3d-4e1a-8ff3-7ec7a2effa28" providerId="ADAL" clId="{2385EEDB-14EF-C540-B1EC-82CE6611F217}" dt="2023-06-13T08:46:06.112" v="635" actId="2696"/>
        <pc:sldMkLst>
          <pc:docMk/>
          <pc:sldMk cId="1078823919" sldId="668"/>
        </pc:sldMkLst>
      </pc:sldChg>
      <pc:sldChg chg="addSp delSp modSp mod">
        <pc:chgData name="이지형" userId="1a90141b-ad3d-4e1a-8ff3-7ec7a2effa28" providerId="ADAL" clId="{2385EEDB-14EF-C540-B1EC-82CE6611F217}" dt="2023-06-13T08:52:37.143" v="1142"/>
        <pc:sldMkLst>
          <pc:docMk/>
          <pc:sldMk cId="2372802215" sldId="835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372802215" sldId="835"/>
            <ac:spMk id="3" creationId="{00000000-0000-0000-0000-000000000000}"/>
          </ac:spMkLst>
        </pc:spChg>
        <pc:spChg chg="mod">
          <ac:chgData name="이지형" userId="1a90141b-ad3d-4e1a-8ff3-7ec7a2effa28" providerId="ADAL" clId="{2385EEDB-14EF-C540-B1EC-82CE6611F217}" dt="2023-06-05T08:56:21.246" v="608" actId="20577"/>
          <ac:spMkLst>
            <pc:docMk/>
            <pc:sldMk cId="2372802215" sldId="835"/>
            <ac:spMk id="4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05T08:45:47.768" v="217" actId="207"/>
          <ac:spMkLst>
            <pc:docMk/>
            <pc:sldMk cId="2372802215" sldId="835"/>
            <ac:spMk id="5" creationId="{878D94D9-031D-FA2F-EA45-B0C135747AC1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372802215" sldId="835"/>
            <ac:spMk id="6" creationId="{233F531E-208A-7D86-A712-200F4187FB4C}"/>
          </ac:spMkLst>
        </pc:spChg>
        <pc:spChg chg="add mod">
          <ac:chgData name="이지형" userId="1a90141b-ad3d-4e1a-8ff3-7ec7a2effa28" providerId="ADAL" clId="{2385EEDB-14EF-C540-B1EC-82CE6611F217}" dt="2023-06-05T08:45:47.768" v="217" actId="207"/>
          <ac:spMkLst>
            <pc:docMk/>
            <pc:sldMk cId="2372802215" sldId="835"/>
            <ac:spMk id="7" creationId="{C5201744-8624-249A-6A92-F268781A8E3C}"/>
          </ac:spMkLst>
        </pc:spChg>
        <pc:spChg chg="add mod">
          <ac:chgData name="이지형" userId="1a90141b-ad3d-4e1a-8ff3-7ec7a2effa28" providerId="ADAL" clId="{2385EEDB-14EF-C540-B1EC-82CE6611F217}" dt="2023-06-05T08:45:47.768" v="217" actId="207"/>
          <ac:spMkLst>
            <pc:docMk/>
            <pc:sldMk cId="2372802215" sldId="835"/>
            <ac:spMk id="8" creationId="{6FEAF315-850A-81C0-CA68-485BA96E794A}"/>
          </ac:spMkLst>
        </pc:spChg>
        <pc:spChg chg="add mod">
          <ac:chgData name="이지형" userId="1a90141b-ad3d-4e1a-8ff3-7ec7a2effa28" providerId="ADAL" clId="{2385EEDB-14EF-C540-B1EC-82CE6611F217}" dt="2023-06-05T08:46:56.592" v="347" actId="1076"/>
          <ac:spMkLst>
            <pc:docMk/>
            <pc:sldMk cId="2372802215" sldId="835"/>
            <ac:spMk id="9" creationId="{06618360-473A-2BA2-E657-8682A9292886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1" creationId="{61882B40-DE0A-FFA8-8622-5DF649C07576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3" creationId="{1729120F-2B68-0BA8-98B1-1D63F3A5121A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5" creationId="{7C765B36-7966-6B02-66CE-0A165AA8F9B0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7" creationId="{E5B62EF3-FAC7-843B-A39E-2EA5EC97A158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9" creationId="{90BCF351-1032-5B7C-B390-B56D6FFCE220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3" creationId="{70B38FE1-34F7-A765-A6BD-FDC0442D738D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4" creationId="{E6416EC4-A0F2-90DD-CA63-C53D32C3C867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5" creationId="{4B082692-36A8-07C7-89C8-F6CE42EB9688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6" creationId="{3E26E1D2-A78E-9173-A4E0-3BD1803BCBD2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7" creationId="{57EEEA8D-6C56-FC4E-C6EC-309AD45FAC9F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8" creationId="{064FAAF3-8592-B715-2B4B-8AB18D57487C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29" creationId="{1C3282F9-9454-5929-0E2C-87465A16B2B3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30" creationId="{D9EE1333-B657-447D-F7E8-1D77CA5835D9}"/>
          </ac:spMkLst>
        </pc:spChg>
        <pc:spChg chg="del mod topLvl">
          <ac:chgData name="이지형" userId="1a90141b-ad3d-4e1a-8ff3-7ec7a2effa28" providerId="ADAL" clId="{2385EEDB-14EF-C540-B1EC-82CE6611F217}" dt="2023-06-05T08:46:11.529" v="220" actId="478"/>
          <ac:spMkLst>
            <pc:docMk/>
            <pc:sldMk cId="2372802215" sldId="835"/>
            <ac:spMk id="32" creationId="{00000000-0000-0000-0000-000000000000}"/>
          </ac:spMkLst>
        </pc:spChg>
        <pc:spChg chg="del mod topLvl">
          <ac:chgData name="이지형" userId="1a90141b-ad3d-4e1a-8ff3-7ec7a2effa28" providerId="ADAL" clId="{2385EEDB-14EF-C540-B1EC-82CE6611F217}" dt="2023-06-05T08:46:11.529" v="220" actId="478"/>
          <ac:spMkLst>
            <pc:docMk/>
            <pc:sldMk cId="2372802215" sldId="835"/>
            <ac:spMk id="36" creationId="{00000000-0000-0000-0000-000000000000}"/>
          </ac:spMkLst>
        </pc:spChg>
        <pc:spChg chg="del mod topLvl">
          <ac:chgData name="이지형" userId="1a90141b-ad3d-4e1a-8ff3-7ec7a2effa28" providerId="ADAL" clId="{2385EEDB-14EF-C540-B1EC-82CE6611F217}" dt="2023-06-05T08:46:18.894" v="222" actId="478"/>
          <ac:spMkLst>
            <pc:docMk/>
            <pc:sldMk cId="2372802215" sldId="835"/>
            <ac:spMk id="40" creationId="{00000000-0000-0000-0000-000000000000}"/>
          </ac:spMkLst>
        </pc:spChg>
        <pc:spChg chg="mod">
          <ac:chgData name="이지형" userId="1a90141b-ad3d-4e1a-8ff3-7ec7a2effa28" providerId="ADAL" clId="{2385EEDB-14EF-C540-B1EC-82CE6611F217}" dt="2023-06-05T08:46:08.005" v="219" actId="165"/>
          <ac:spMkLst>
            <pc:docMk/>
            <pc:sldMk cId="2372802215" sldId="835"/>
            <ac:spMk id="41" creationId="{00000000-0000-0000-0000-000000000000}"/>
          </ac:spMkLst>
        </pc:spChg>
        <pc:spChg chg="mod">
          <ac:chgData name="이지형" userId="1a90141b-ad3d-4e1a-8ff3-7ec7a2effa28" providerId="ADAL" clId="{2385EEDB-14EF-C540-B1EC-82CE6611F217}" dt="2023-06-05T08:46:08.005" v="219" actId="165"/>
          <ac:spMkLst>
            <pc:docMk/>
            <pc:sldMk cId="2372802215" sldId="835"/>
            <ac:spMk id="42" creationId="{00000000-0000-0000-0000-000000000000}"/>
          </ac:spMkLst>
        </pc:spChg>
        <pc:spChg chg="del mod topLvl">
          <ac:chgData name="이지형" userId="1a90141b-ad3d-4e1a-8ff3-7ec7a2effa28" providerId="ADAL" clId="{2385EEDB-14EF-C540-B1EC-82CE6611F217}" dt="2023-06-05T08:46:18.894" v="222" actId="478"/>
          <ac:spMkLst>
            <pc:docMk/>
            <pc:sldMk cId="2372802215" sldId="835"/>
            <ac:spMk id="46" creationId="{00000000-0000-0000-0000-000000000000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55" creationId="{6563144E-7096-7469-42D1-8939FC8EE77D}"/>
          </ac:spMkLst>
        </pc:spChg>
        <pc:spChg chg="del mod topLvl">
          <ac:chgData name="이지형" userId="1a90141b-ad3d-4e1a-8ff3-7ec7a2effa28" providerId="ADAL" clId="{2385EEDB-14EF-C540-B1EC-82CE6611F217}" dt="2023-06-05T08:46:42.013" v="341" actId="478"/>
          <ac:spMkLst>
            <pc:docMk/>
            <pc:sldMk cId="2372802215" sldId="835"/>
            <ac:spMk id="56" creationId="{00000000-0000-0000-0000-000000000000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57" creationId="{9AD01B9C-B23E-D9F3-1BBB-870813904E72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58" creationId="{56376904-BB10-428B-22E9-BD46D9E1614D}"/>
          </ac:spMkLst>
        </pc:spChg>
        <pc:spChg chg="mod">
          <ac:chgData name="이지형" userId="1a90141b-ad3d-4e1a-8ff3-7ec7a2effa28" providerId="ADAL" clId="{2385EEDB-14EF-C540-B1EC-82CE6611F217}" dt="2023-06-05T08:45:54.028" v="218" actId="207"/>
          <ac:spMkLst>
            <pc:docMk/>
            <pc:sldMk cId="2372802215" sldId="835"/>
            <ac:spMk id="68" creationId="{40267052-BB7B-493A-94D5-D5165B67F4CF}"/>
          </ac:spMkLst>
        </pc:spChg>
        <pc:spChg chg="mod">
          <ac:chgData name="이지형" userId="1a90141b-ad3d-4e1a-8ff3-7ec7a2effa28" providerId="ADAL" clId="{2385EEDB-14EF-C540-B1EC-82CE6611F217}" dt="2023-06-05T08:45:54.028" v="218" actId="207"/>
          <ac:spMkLst>
            <pc:docMk/>
            <pc:sldMk cId="2372802215" sldId="835"/>
            <ac:spMk id="70" creationId="{E975C2C2-F3D3-4F2C-8D6C-03DA05FC5509}"/>
          </ac:spMkLst>
        </pc:spChg>
        <pc:spChg chg="mod">
          <ac:chgData name="이지형" userId="1a90141b-ad3d-4e1a-8ff3-7ec7a2effa28" providerId="ADAL" clId="{2385EEDB-14EF-C540-B1EC-82CE6611F217}" dt="2023-06-05T08:45:54.028" v="218" actId="207"/>
          <ac:spMkLst>
            <pc:docMk/>
            <pc:sldMk cId="2372802215" sldId="835"/>
            <ac:spMk id="72" creationId="{1571DE05-2981-403B-9277-97401F5E3E33}"/>
          </ac:spMkLst>
        </pc:spChg>
        <pc:spChg chg="mod">
          <ac:chgData name="이지형" userId="1a90141b-ad3d-4e1a-8ff3-7ec7a2effa28" providerId="ADAL" clId="{2385EEDB-14EF-C540-B1EC-82CE6611F217}" dt="2023-06-05T08:47:19.652" v="360" actId="1035"/>
          <ac:spMkLst>
            <pc:docMk/>
            <pc:sldMk cId="2372802215" sldId="835"/>
            <ac:spMk id="80" creationId="{C799A075-BC97-3145-841D-C3FC9AC1087C}"/>
          </ac:spMkLst>
        </pc:spChg>
        <pc:spChg chg="mod">
          <ac:chgData name="이지형" userId="1a90141b-ad3d-4e1a-8ff3-7ec7a2effa28" providerId="ADAL" clId="{2385EEDB-14EF-C540-B1EC-82CE6611F217}" dt="2023-06-05T08:45:31.569" v="213" actId="1037"/>
          <ac:spMkLst>
            <pc:docMk/>
            <pc:sldMk cId="2372802215" sldId="835"/>
            <ac:spMk id="81" creationId="{D0A31C2F-99BF-AC48-8221-8309B86AD81A}"/>
          </ac:spMkLst>
        </pc:spChg>
        <pc:spChg chg="mod">
          <ac:chgData name="이지형" userId="1a90141b-ad3d-4e1a-8ff3-7ec7a2effa28" providerId="ADAL" clId="{2385EEDB-14EF-C540-B1EC-82CE6611F217}" dt="2023-06-05T08:43:58.735" v="33" actId="1037"/>
          <ac:spMkLst>
            <pc:docMk/>
            <pc:sldMk cId="2372802215" sldId="835"/>
            <ac:spMk id="106" creationId="{0807B93E-89E1-4C70-8642-70E4757C8C9D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15" creationId="{40DA4B98-3735-960F-CC67-6185D58484EE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16" creationId="{EA57ED39-1FBB-4AAC-25D4-808D19CD0E37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17" creationId="{D67FF23E-7176-58AD-3E49-E3C627D7A202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18" creationId="{5AB35BBD-D19B-036D-30F3-4EE7B7DDA3E3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20" creationId="{FCB34238-0CD6-5821-435F-18B8F6976C83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22" creationId="{0238D02B-B02C-B656-F99E-669C7B0265C8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23" creationId="{563A683A-72C6-C8E5-EA61-9BC111C1B058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30" creationId="{63B59475-7A83-42DD-5965-AD2AEA9306E1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31" creationId="{9A9733D7-0C1B-E58D-4124-9D6293ACAD28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32" creationId="{CBF8E3B7-F295-8598-C3BD-786C865427E8}"/>
          </ac:spMkLst>
        </pc:spChg>
        <pc:spChg chg="add del mod">
          <ac:chgData name="이지형" userId="1a90141b-ad3d-4e1a-8ff3-7ec7a2effa28" providerId="ADAL" clId="{2385EEDB-14EF-C540-B1EC-82CE6611F217}" dt="2023-06-05T08:47:48.040" v="362"/>
          <ac:spMkLst>
            <pc:docMk/>
            <pc:sldMk cId="2372802215" sldId="835"/>
            <ac:spMk id="133" creationId="{D94D12B2-B32D-3DB8-DA53-8AE6D0C81EFD}"/>
          </ac:spMkLst>
        </pc:spChg>
        <pc:spChg chg="mod">
          <ac:chgData name="이지형" userId="1a90141b-ad3d-4e1a-8ff3-7ec7a2effa28" providerId="ADAL" clId="{2385EEDB-14EF-C540-B1EC-82CE6611F217}" dt="2023-06-05T08:46:25.581" v="268" actId="1037"/>
          <ac:spMkLst>
            <pc:docMk/>
            <pc:sldMk cId="2372802215" sldId="835"/>
            <ac:spMk id="176" creationId="{00000000-0000-0000-0000-000000000000}"/>
          </ac:spMkLst>
        </pc:spChg>
        <pc:grpChg chg="del">
          <ac:chgData name="이지형" userId="1a90141b-ad3d-4e1a-8ff3-7ec7a2effa28" providerId="ADAL" clId="{2385EEDB-14EF-C540-B1EC-82CE6611F217}" dt="2023-06-05T08:46:08.005" v="219" actId="165"/>
          <ac:grpSpMkLst>
            <pc:docMk/>
            <pc:sldMk cId="2372802215" sldId="835"/>
            <ac:grpSpMk id="6" creationId="{B0DC5C1E-B62C-43BB-AB0F-DF87A1CA71D4}"/>
          </ac:grpSpMkLst>
        </pc:grpChg>
        <pc:grpChg chg="add del mod">
          <ac:chgData name="이지형" userId="1a90141b-ad3d-4e1a-8ff3-7ec7a2effa28" providerId="ADAL" clId="{2385EEDB-14EF-C540-B1EC-82CE6611F217}" dt="2023-06-05T08:47:48.040" v="362"/>
          <ac:grpSpMkLst>
            <pc:docMk/>
            <pc:sldMk cId="2372802215" sldId="835"/>
            <ac:grpSpMk id="65" creationId="{05AAFE8B-072F-06D0-754B-E1A988156D31}"/>
          </ac:grpSpMkLst>
        </pc:grpChg>
        <pc:grpChg chg="add del mod">
          <ac:chgData name="이지형" userId="1a90141b-ad3d-4e1a-8ff3-7ec7a2effa28" providerId="ADAL" clId="{2385EEDB-14EF-C540-B1EC-82CE6611F217}" dt="2023-06-05T08:47:48.040" v="362"/>
          <ac:grpSpMkLst>
            <pc:docMk/>
            <pc:sldMk cId="2372802215" sldId="835"/>
            <ac:grpSpMk id="73" creationId="{091B799B-E2C1-B278-AA3B-AAD052C887E0}"/>
          </ac:grpSpMkLst>
        </pc:grpChg>
        <pc:grpChg chg="add del mod">
          <ac:chgData name="이지형" userId="1a90141b-ad3d-4e1a-8ff3-7ec7a2effa28" providerId="ADAL" clId="{2385EEDB-14EF-C540-B1EC-82CE6611F217}" dt="2023-06-05T08:47:48.040" v="362"/>
          <ac:grpSpMkLst>
            <pc:docMk/>
            <pc:sldMk cId="2372802215" sldId="835"/>
            <ac:grpSpMk id="102" creationId="{4C74368B-6BAE-C244-A078-FBAC4F2D0A65}"/>
          </ac:grpSpMkLst>
        </pc:grpChg>
        <pc:grpChg chg="del mod topLvl">
          <ac:chgData name="이지형" userId="1a90141b-ad3d-4e1a-8ff3-7ec7a2effa28" providerId="ADAL" clId="{2385EEDB-14EF-C540-B1EC-82CE6611F217}" dt="2023-06-05T08:46:18.894" v="222" actId="478"/>
          <ac:grpSpMkLst>
            <pc:docMk/>
            <pc:sldMk cId="2372802215" sldId="835"/>
            <ac:grpSpMk id="174" creationId="{00000000-0000-0000-0000-000000000000}"/>
          </ac:grpSpMkLst>
        </pc:grp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0" creationId="{D8BE0973-6BC8-1CF6-1471-3ED0D047E425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" creationId="{A9AFED2C-C2ED-BFA5-7893-6AB24CFC3390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4" creationId="{A1DC7677-C4CC-70B5-401C-CEC54EBF896B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6" creationId="{B20E70EA-F3DD-CAB1-0D89-C54641122B03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8" creationId="{ABBDF764-8958-8813-AD98-C9351BFAA12B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20" creationId="{AF467E03-5760-BE14-7A1B-AEFF98FF655B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21" creationId="{921A1BB5-84D4-5123-67B7-E0AF18DC5CB5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22" creationId="{467CF33A-480D-53DE-A886-88B18D87BC60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31" creationId="{42D2FF89-2DDD-6D8E-131F-DB42233A75C2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33" creationId="{F1C44DA1-1044-7566-1A53-51DD07F9F483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34" creationId="{95E2B8DC-E09C-373B-8F50-DB6CA75DD0DB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37" creationId="{B4A2CDCA-C155-4CFE-E574-1827FD3AFF81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39" creationId="{35CC576A-E52C-B5FF-C1F7-4E315D13379C}"/>
          </ac:cxnSpMkLst>
        </pc:cxnChg>
        <pc:cxnChg chg="del mod topLvl">
          <ac:chgData name="이지형" userId="1a90141b-ad3d-4e1a-8ff3-7ec7a2effa28" providerId="ADAL" clId="{2385EEDB-14EF-C540-B1EC-82CE6611F217}" dt="2023-06-05T08:46:18.894" v="222" actId="478"/>
          <ac:cxnSpMkLst>
            <pc:docMk/>
            <pc:sldMk cId="2372802215" sldId="835"/>
            <ac:cxnSpMk id="44" creationId="{00000000-0000-0000-0000-000000000000}"/>
          </ac:cxnSpMkLst>
        </pc:cxnChg>
        <pc:cxnChg chg="del mod topLvl">
          <ac:chgData name="이지형" userId="1a90141b-ad3d-4e1a-8ff3-7ec7a2effa28" providerId="ADAL" clId="{2385EEDB-14EF-C540-B1EC-82CE6611F217}" dt="2023-06-05T08:46:12.978" v="221" actId="478"/>
          <ac:cxnSpMkLst>
            <pc:docMk/>
            <pc:sldMk cId="2372802215" sldId="835"/>
            <ac:cxnSpMk id="45" creationId="{00000000-0000-0000-0000-000000000000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47" creationId="{EFA642DA-B3D5-63CB-796B-4BAAF2809021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48" creationId="{9C5C94B5-29FD-F1EA-D4E8-0D2D4A394D0A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52" creationId="{824B7C43-AB44-72F3-FDC5-46C9909E7A6D}"/>
          </ac:cxnSpMkLst>
        </pc:cxnChg>
        <pc:cxnChg chg="mod">
          <ac:chgData name="이지형" userId="1a90141b-ad3d-4e1a-8ff3-7ec7a2effa28" providerId="ADAL" clId="{2385EEDB-14EF-C540-B1EC-82CE6611F217}" dt="2023-06-05T08:47:46.676" v="361"/>
          <ac:cxnSpMkLst>
            <pc:docMk/>
            <pc:sldMk cId="2372802215" sldId="835"/>
            <ac:cxnSpMk id="67" creationId="{F7D85B70-2690-82F5-B755-9D980004FABF}"/>
          </ac:cxnSpMkLst>
        </pc:cxnChg>
        <pc:cxnChg chg="mod">
          <ac:chgData name="이지형" userId="1a90141b-ad3d-4e1a-8ff3-7ec7a2effa28" providerId="ADAL" clId="{2385EEDB-14EF-C540-B1EC-82CE6611F217}" dt="2023-06-05T08:47:46.676" v="361"/>
          <ac:cxnSpMkLst>
            <pc:docMk/>
            <pc:sldMk cId="2372802215" sldId="835"/>
            <ac:cxnSpMk id="69" creationId="{29C9C86F-ED65-D3F6-B7BC-84BD628847A1}"/>
          </ac:cxnSpMkLst>
        </pc:cxnChg>
        <pc:cxnChg chg="del">
          <ac:chgData name="이지형" userId="1a90141b-ad3d-4e1a-8ff3-7ec7a2effa28" providerId="ADAL" clId="{2385EEDB-14EF-C540-B1EC-82CE6611F217}" dt="2023-06-05T08:44:55.116" v="126" actId="478"/>
          <ac:cxnSpMkLst>
            <pc:docMk/>
            <pc:sldMk cId="2372802215" sldId="835"/>
            <ac:cxnSpMk id="90" creationId="{AE1851E7-9A5D-4440-82DE-18D7CD1333EB}"/>
          </ac:cxnSpMkLst>
        </pc:cxnChg>
        <pc:cxnChg chg="mod">
          <ac:chgData name="이지형" userId="1a90141b-ad3d-4e1a-8ff3-7ec7a2effa28" providerId="ADAL" clId="{2385EEDB-14EF-C540-B1EC-82CE6611F217}" dt="2023-06-05T08:47:46.676" v="361"/>
          <ac:cxnSpMkLst>
            <pc:docMk/>
            <pc:sldMk cId="2372802215" sldId="835"/>
            <ac:cxnSpMk id="92" creationId="{A7323F50-04D2-815B-475B-5A883DCABB3B}"/>
          </ac:cxnSpMkLst>
        </pc:cxnChg>
        <pc:cxnChg chg="del">
          <ac:chgData name="이지형" userId="1a90141b-ad3d-4e1a-8ff3-7ec7a2effa28" providerId="ADAL" clId="{2385EEDB-14EF-C540-B1EC-82CE6611F217}" dt="2023-06-05T08:44:58.127" v="127" actId="478"/>
          <ac:cxnSpMkLst>
            <pc:docMk/>
            <pc:sldMk cId="2372802215" sldId="835"/>
            <ac:cxnSpMk id="95" creationId="{3AD23EDD-6F90-4776-A9DF-11BBD24EEB0A}"/>
          </ac:cxnSpMkLst>
        </pc:cxnChg>
        <pc:cxnChg chg="mod">
          <ac:chgData name="이지형" userId="1a90141b-ad3d-4e1a-8ff3-7ec7a2effa28" providerId="ADAL" clId="{2385EEDB-14EF-C540-B1EC-82CE6611F217}" dt="2023-06-05T08:47:46.676" v="361"/>
          <ac:cxnSpMkLst>
            <pc:docMk/>
            <pc:sldMk cId="2372802215" sldId="835"/>
            <ac:cxnSpMk id="97" creationId="{61DD97E3-E93D-DDC8-1E21-A062606121B6}"/>
          </ac:cxnSpMkLst>
        </pc:cxnChg>
        <pc:cxnChg chg="del">
          <ac:chgData name="이지형" userId="1a90141b-ad3d-4e1a-8ff3-7ec7a2effa28" providerId="ADAL" clId="{2385EEDB-14EF-C540-B1EC-82CE6611F217}" dt="2023-06-05T08:45:01.634" v="128" actId="478"/>
          <ac:cxnSpMkLst>
            <pc:docMk/>
            <pc:sldMk cId="2372802215" sldId="835"/>
            <ac:cxnSpMk id="100" creationId="{35CAE1EB-7BE0-462F-B1D1-69F9D6550F15}"/>
          </ac:cxnSpMkLst>
        </pc:cxnChg>
        <pc:cxnChg chg="add del mod">
          <ac:chgData name="이지형" userId="1a90141b-ad3d-4e1a-8ff3-7ec7a2effa28" providerId="ADAL" clId="{2385EEDB-14EF-C540-B1EC-82CE6611F217}" dt="2023-06-05T08:45:20.082" v="171" actId="1037"/>
          <ac:cxnSpMkLst>
            <pc:docMk/>
            <pc:sldMk cId="2372802215" sldId="835"/>
            <ac:cxnSpMk id="107" creationId="{E9D0A014-5683-504C-AC11-33C0E5283EFC}"/>
          </ac:cxnSpMkLst>
        </pc:cxnChg>
        <pc:cxnChg chg="mod">
          <ac:chgData name="이지형" userId="1a90141b-ad3d-4e1a-8ff3-7ec7a2effa28" providerId="ADAL" clId="{2385EEDB-14EF-C540-B1EC-82CE6611F217}" dt="2023-06-05T08:45:20.082" v="171" actId="1037"/>
          <ac:cxnSpMkLst>
            <pc:docMk/>
            <pc:sldMk cId="2372802215" sldId="835"/>
            <ac:cxnSpMk id="108" creationId="{889AB888-CA72-F146-993B-6D2D69B3FE94}"/>
          </ac:cxnSpMkLst>
        </pc:cxnChg>
        <pc:cxnChg chg="mod">
          <ac:chgData name="이지형" userId="1a90141b-ad3d-4e1a-8ff3-7ec7a2effa28" providerId="ADAL" clId="{2385EEDB-14EF-C540-B1EC-82CE6611F217}" dt="2023-06-05T08:45:20.082" v="171" actId="1037"/>
          <ac:cxnSpMkLst>
            <pc:docMk/>
            <pc:sldMk cId="2372802215" sldId="835"/>
            <ac:cxnSpMk id="109" creationId="{84780889-60B7-2F46-8BCD-2E846EB58ABB}"/>
          </ac:cxnSpMkLst>
        </pc:cxnChg>
        <pc:cxnChg chg="mod">
          <ac:chgData name="이지형" userId="1a90141b-ad3d-4e1a-8ff3-7ec7a2effa28" providerId="ADAL" clId="{2385EEDB-14EF-C540-B1EC-82CE6611F217}" dt="2023-06-05T08:43:58.735" v="33" actId="1037"/>
          <ac:cxnSpMkLst>
            <pc:docMk/>
            <pc:sldMk cId="2372802215" sldId="835"/>
            <ac:cxnSpMk id="110" creationId="{2CC1FA92-EE3E-4945-852C-5C55AB85BFC0}"/>
          </ac:cxnSpMkLst>
        </pc:cxnChg>
        <pc:cxnChg chg="mod">
          <ac:chgData name="이지형" userId="1a90141b-ad3d-4e1a-8ff3-7ec7a2effa28" providerId="ADAL" clId="{2385EEDB-14EF-C540-B1EC-82CE6611F217}" dt="2023-06-05T08:43:58.735" v="33" actId="1037"/>
          <ac:cxnSpMkLst>
            <pc:docMk/>
            <pc:sldMk cId="2372802215" sldId="835"/>
            <ac:cxnSpMk id="111" creationId="{BC53A24D-23EA-C642-96D9-04798DC10245}"/>
          </ac:cxnSpMkLst>
        </pc:cxnChg>
        <pc:cxnChg chg="mod">
          <ac:chgData name="이지형" userId="1a90141b-ad3d-4e1a-8ff3-7ec7a2effa28" providerId="ADAL" clId="{2385EEDB-14EF-C540-B1EC-82CE6611F217}" dt="2023-06-05T08:43:58.735" v="33" actId="1037"/>
          <ac:cxnSpMkLst>
            <pc:docMk/>
            <pc:sldMk cId="2372802215" sldId="835"/>
            <ac:cxnSpMk id="112" creationId="{44256C1C-3181-BE43-A699-CDE2F0137BA0}"/>
          </ac:cxnSpMkLst>
        </pc:cxnChg>
        <pc:cxnChg chg="mod">
          <ac:chgData name="이지형" userId="1a90141b-ad3d-4e1a-8ff3-7ec7a2effa28" providerId="ADAL" clId="{2385EEDB-14EF-C540-B1EC-82CE6611F217}" dt="2023-06-05T08:47:46.676" v="361"/>
          <ac:cxnSpMkLst>
            <pc:docMk/>
            <pc:sldMk cId="2372802215" sldId="835"/>
            <ac:cxnSpMk id="113" creationId="{50DA7084-45AC-12F8-7F71-AD68DC7289E7}"/>
          </ac:cxnSpMkLst>
        </pc:cxnChg>
        <pc:cxnChg chg="mod">
          <ac:chgData name="이지형" userId="1a90141b-ad3d-4e1a-8ff3-7ec7a2effa28" providerId="ADAL" clId="{2385EEDB-14EF-C540-B1EC-82CE6611F217}" dt="2023-06-05T08:47:46.676" v="361"/>
          <ac:cxnSpMkLst>
            <pc:docMk/>
            <pc:sldMk cId="2372802215" sldId="835"/>
            <ac:cxnSpMk id="114" creationId="{26EA8BAB-FDDB-F45C-4A0B-E54F518D8FCE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19" creationId="{F171069E-5CCF-B59E-7B5B-C0E135FF02D4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1" creationId="{421EDEDE-70BA-CD4C-4138-CAA7985619FC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4" creationId="{093D229C-966E-3080-E322-70D14C140306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5" creationId="{27BE0922-BF6E-C19E-4F11-F6F01B12B520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6" creationId="{45E61B61-E04A-995A-0109-3C3C7CCE03FD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7" creationId="{C61829DE-0F67-7234-F2C9-B62A14547814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8" creationId="{3C32BFD3-7617-B69F-D995-0340F5141B0F}"/>
          </ac:cxnSpMkLst>
        </pc:cxnChg>
        <pc:cxnChg chg="add del mod">
          <ac:chgData name="이지형" userId="1a90141b-ad3d-4e1a-8ff3-7ec7a2effa28" providerId="ADAL" clId="{2385EEDB-14EF-C540-B1EC-82CE6611F217}" dt="2023-06-05T08:47:48.040" v="362"/>
          <ac:cxnSpMkLst>
            <pc:docMk/>
            <pc:sldMk cId="2372802215" sldId="835"/>
            <ac:cxnSpMk id="129" creationId="{FF3D7CEA-241A-6D3A-E265-DFFA92AC3D2D}"/>
          </ac:cxnSpMkLst>
        </pc:cxnChg>
        <pc:cxnChg chg="mod topLvl">
          <ac:chgData name="이지형" userId="1a90141b-ad3d-4e1a-8ff3-7ec7a2effa28" providerId="ADAL" clId="{2385EEDB-14EF-C540-B1EC-82CE6611F217}" dt="2023-06-05T08:46:08.005" v="219" actId="165"/>
          <ac:cxnSpMkLst>
            <pc:docMk/>
            <pc:sldMk cId="2372802215" sldId="835"/>
            <ac:cxnSpMk id="157" creationId="{00000000-0000-0000-0000-000000000000}"/>
          </ac:cxnSpMkLst>
        </pc:cxnChg>
        <pc:cxnChg chg="del mod topLvl">
          <ac:chgData name="이지형" userId="1a90141b-ad3d-4e1a-8ff3-7ec7a2effa28" providerId="ADAL" clId="{2385EEDB-14EF-C540-B1EC-82CE6611F217}" dt="2023-06-05T08:46:28.341" v="269" actId="478"/>
          <ac:cxnSpMkLst>
            <pc:docMk/>
            <pc:sldMk cId="2372802215" sldId="835"/>
            <ac:cxnSpMk id="160" creationId="{00000000-0000-0000-0000-000000000000}"/>
          </ac:cxnSpMkLst>
        </pc:cxnChg>
        <pc:cxnChg chg="mod">
          <ac:chgData name="이지형" userId="1a90141b-ad3d-4e1a-8ff3-7ec7a2effa28" providerId="ADAL" clId="{2385EEDB-14EF-C540-B1EC-82CE6611F217}" dt="2023-06-05T08:46:18.894" v="222" actId="478"/>
          <ac:cxnSpMkLst>
            <pc:docMk/>
            <pc:sldMk cId="2372802215" sldId="835"/>
            <ac:cxnSpMk id="163" creationId="{00000000-0000-0000-0000-000000000000}"/>
          </ac:cxnSpMkLst>
        </pc:cxnChg>
        <pc:cxnChg chg="del mod topLvl">
          <ac:chgData name="이지형" userId="1a90141b-ad3d-4e1a-8ff3-7ec7a2effa28" providerId="ADAL" clId="{2385EEDB-14EF-C540-B1EC-82CE6611F217}" dt="2023-06-05T08:46:18.894" v="222" actId="478"/>
          <ac:cxnSpMkLst>
            <pc:docMk/>
            <pc:sldMk cId="2372802215" sldId="835"/>
            <ac:cxnSpMk id="166" creationId="{00000000-0000-0000-0000-000000000000}"/>
          </ac:cxnSpMkLst>
        </pc:cxnChg>
        <pc:cxnChg chg="del mod topLvl">
          <ac:chgData name="이지형" userId="1a90141b-ad3d-4e1a-8ff3-7ec7a2effa28" providerId="ADAL" clId="{2385EEDB-14EF-C540-B1EC-82CE6611F217}" dt="2023-06-05T08:46:11.529" v="220" actId="478"/>
          <ac:cxnSpMkLst>
            <pc:docMk/>
            <pc:sldMk cId="2372802215" sldId="835"/>
            <ac:cxnSpMk id="169" creationId="{00000000-0000-0000-0000-000000000000}"/>
          </ac:cxnSpMkLst>
        </pc:cxnChg>
        <pc:cxnChg chg="mod">
          <ac:chgData name="이지형" userId="1a90141b-ad3d-4e1a-8ff3-7ec7a2effa28" providerId="ADAL" clId="{2385EEDB-14EF-C540-B1EC-82CE6611F217}" dt="2023-06-05T08:46:25.581" v="268" actId="1037"/>
          <ac:cxnSpMkLst>
            <pc:docMk/>
            <pc:sldMk cId="2372802215" sldId="835"/>
            <ac:cxnSpMk id="179" creationId="{00000000-0000-0000-0000-000000000000}"/>
          </ac:cxnSpMkLst>
        </pc:cxnChg>
      </pc:sldChg>
      <pc:sldChg chg="addSp delSp modSp add mod">
        <pc:chgData name="이지형" userId="1a90141b-ad3d-4e1a-8ff3-7ec7a2effa28" providerId="ADAL" clId="{2385EEDB-14EF-C540-B1EC-82CE6611F217}" dt="2023-06-13T08:52:37.143" v="1142"/>
        <pc:sldMkLst>
          <pc:docMk/>
          <pc:sldMk cId="4153109072" sldId="849"/>
        </pc:sldMkLst>
        <pc:spChg chg="mod">
          <ac:chgData name="이지형" userId="1a90141b-ad3d-4e1a-8ff3-7ec7a2effa28" providerId="ADAL" clId="{2385EEDB-14EF-C540-B1EC-82CE6611F217}" dt="2023-06-13T08:52:00.795" v="1134"/>
          <ac:spMkLst>
            <pc:docMk/>
            <pc:sldMk cId="4153109072" sldId="849"/>
            <ac:spMk id="2" creationId="{00EE6402-DA3F-4FD1-9959-E99FD46B318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4153109072" sldId="849"/>
            <ac:spMk id="3" creationId="{142F866C-FBDF-41C0-9EAE-37B812B30BDF}"/>
          </ac:spMkLst>
        </pc:spChg>
        <pc:spChg chg="mod">
          <ac:chgData name="이지형" userId="1a90141b-ad3d-4e1a-8ff3-7ec7a2effa28" providerId="ADAL" clId="{2385EEDB-14EF-C540-B1EC-82CE6611F217}" dt="2023-06-13T08:46:49.761" v="688" actId="20577"/>
          <ac:spMkLst>
            <pc:docMk/>
            <pc:sldMk cId="4153109072" sldId="849"/>
            <ac:spMk id="4" creationId="{E8323645-8D24-4A72-8555-23F0E8DECF1C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4153109072" sldId="849"/>
            <ac:spMk id="5" creationId="{AC18502B-DA1F-C93A-DC0B-B179905AE1BF}"/>
          </ac:spMkLst>
        </pc:spChg>
        <pc:spChg chg="del">
          <ac:chgData name="이지형" userId="1a90141b-ad3d-4e1a-8ff3-7ec7a2effa28" providerId="ADAL" clId="{2385EEDB-14EF-C540-B1EC-82CE6611F217}" dt="2023-06-13T08:47:06.961" v="692" actId="478"/>
          <ac:spMkLst>
            <pc:docMk/>
            <pc:sldMk cId="4153109072" sldId="849"/>
            <ac:spMk id="81" creationId="{CCA845A7-6D2E-CE4B-BAEE-8CD2F540E5A0}"/>
          </ac:spMkLst>
        </pc:spChg>
        <pc:spChg chg="mod">
          <ac:chgData name="이지형" userId="1a90141b-ad3d-4e1a-8ff3-7ec7a2effa28" providerId="ADAL" clId="{2385EEDB-14EF-C540-B1EC-82CE6611F217}" dt="2023-06-13T08:47:48.742" v="727" actId="20577"/>
          <ac:spMkLst>
            <pc:docMk/>
            <pc:sldMk cId="4153109072" sldId="849"/>
            <ac:spMk id="90" creationId="{8ED300F6-CCBB-1D4B-9F01-1F05C0F604C4}"/>
          </ac:spMkLst>
        </pc:spChg>
        <pc:spChg chg="del">
          <ac:chgData name="이지형" userId="1a90141b-ad3d-4e1a-8ff3-7ec7a2effa28" providerId="ADAL" clId="{2385EEDB-14EF-C540-B1EC-82CE6611F217}" dt="2023-06-13T08:47:37.633" v="699" actId="478"/>
          <ac:spMkLst>
            <pc:docMk/>
            <pc:sldMk cId="4153109072" sldId="849"/>
            <ac:spMk id="99" creationId="{7DB5FE7D-D61E-CD47-B787-F53DCC0F9EBD}"/>
          </ac:spMkLst>
        </pc:spChg>
        <pc:spChg chg="del">
          <ac:chgData name="이지형" userId="1a90141b-ad3d-4e1a-8ff3-7ec7a2effa28" providerId="ADAL" clId="{2385EEDB-14EF-C540-B1EC-82CE6611F217}" dt="2023-06-13T08:47:37.633" v="699" actId="478"/>
          <ac:spMkLst>
            <pc:docMk/>
            <pc:sldMk cId="4153109072" sldId="849"/>
            <ac:spMk id="105" creationId="{E452371A-807B-534E-A2A4-19758CD13054}"/>
          </ac:spMkLst>
        </pc:spChg>
        <pc:spChg chg="add del">
          <ac:chgData name="이지형" userId="1a90141b-ad3d-4e1a-8ff3-7ec7a2effa28" providerId="ADAL" clId="{2385EEDB-14EF-C540-B1EC-82CE6611F217}" dt="2023-06-13T08:47:35.360" v="698" actId="478"/>
          <ac:spMkLst>
            <pc:docMk/>
            <pc:sldMk cId="4153109072" sldId="849"/>
            <ac:spMk id="109" creationId="{2F08E2CF-4B95-BD4C-8A83-72681A528314}"/>
          </ac:spMkLst>
        </pc:spChg>
        <pc:spChg chg="mod">
          <ac:chgData name="이지형" userId="1a90141b-ad3d-4e1a-8ff3-7ec7a2effa28" providerId="ADAL" clId="{2385EEDB-14EF-C540-B1EC-82CE6611F217}" dt="2023-06-13T08:47:56.930" v="761" actId="1037"/>
          <ac:spMkLst>
            <pc:docMk/>
            <pc:sldMk cId="4153109072" sldId="849"/>
            <ac:spMk id="113" creationId="{22FDA916-C982-494A-9E73-EEB936E812AF}"/>
          </ac:spMkLst>
        </pc:spChg>
        <pc:spChg chg="del">
          <ac:chgData name="이지형" userId="1a90141b-ad3d-4e1a-8ff3-7ec7a2effa28" providerId="ADAL" clId="{2385EEDB-14EF-C540-B1EC-82CE6611F217}" dt="2023-06-13T08:47:06.961" v="692" actId="478"/>
          <ac:spMkLst>
            <pc:docMk/>
            <pc:sldMk cId="4153109072" sldId="849"/>
            <ac:spMk id="116" creationId="{B1149DC1-62F0-0C4F-8542-F604B737958D}"/>
          </ac:spMkLst>
        </pc:spChg>
        <pc:spChg chg="add del">
          <ac:chgData name="이지형" userId="1a90141b-ad3d-4e1a-8ff3-7ec7a2effa28" providerId="ADAL" clId="{2385EEDB-14EF-C540-B1EC-82CE6611F217}" dt="2023-06-13T08:47:27.795" v="697" actId="478"/>
          <ac:spMkLst>
            <pc:docMk/>
            <pc:sldMk cId="4153109072" sldId="849"/>
            <ac:spMk id="117" creationId="{7B06E465-2BDD-1340-A50A-0D41F6FF86D4}"/>
          </ac:spMkLst>
        </pc:spChg>
        <pc:spChg chg="add del">
          <ac:chgData name="이지형" userId="1a90141b-ad3d-4e1a-8ff3-7ec7a2effa28" providerId="ADAL" clId="{2385EEDB-14EF-C540-B1EC-82CE6611F217}" dt="2023-06-13T08:47:27.795" v="697" actId="478"/>
          <ac:spMkLst>
            <pc:docMk/>
            <pc:sldMk cId="4153109072" sldId="849"/>
            <ac:spMk id="118" creationId="{298F3A17-5F92-9A47-AF34-6082B8D82B6C}"/>
          </ac:spMkLst>
        </pc:spChg>
        <pc:spChg chg="add del mod">
          <ac:chgData name="이지형" userId="1a90141b-ad3d-4e1a-8ff3-7ec7a2effa28" providerId="ADAL" clId="{2385EEDB-14EF-C540-B1EC-82CE6611F217}" dt="2023-06-13T08:47:45.833" v="725" actId="1037"/>
          <ac:spMkLst>
            <pc:docMk/>
            <pc:sldMk cId="4153109072" sldId="849"/>
            <ac:spMk id="119" creationId="{19B0D450-8590-AB48-B7FD-45249045DE99}"/>
          </ac:spMkLst>
        </pc:spChg>
        <pc:spChg chg="add del">
          <ac:chgData name="이지형" userId="1a90141b-ad3d-4e1a-8ff3-7ec7a2effa28" providerId="ADAL" clId="{2385EEDB-14EF-C540-B1EC-82CE6611F217}" dt="2023-06-13T08:47:27.795" v="697" actId="478"/>
          <ac:spMkLst>
            <pc:docMk/>
            <pc:sldMk cId="4153109072" sldId="849"/>
            <ac:spMk id="123" creationId="{E28D1A92-EB57-2349-8384-074813A18DAF}"/>
          </ac:spMkLst>
        </pc:spChg>
        <pc:spChg chg="add del">
          <ac:chgData name="이지형" userId="1a90141b-ad3d-4e1a-8ff3-7ec7a2effa28" providerId="ADAL" clId="{2385EEDB-14EF-C540-B1EC-82CE6611F217}" dt="2023-06-13T08:47:35.360" v="698" actId="478"/>
          <ac:spMkLst>
            <pc:docMk/>
            <pc:sldMk cId="4153109072" sldId="849"/>
            <ac:spMk id="124" creationId="{40566D7A-38B1-7140-BFAD-8B552FEB8C6F}"/>
          </ac:spMkLst>
        </pc:spChg>
        <pc:picChg chg="del">
          <ac:chgData name="이지형" userId="1a90141b-ad3d-4e1a-8ff3-7ec7a2effa28" providerId="ADAL" clId="{2385EEDB-14EF-C540-B1EC-82CE6611F217}" dt="2023-06-13T08:46:40.689" v="658" actId="478"/>
          <ac:picMkLst>
            <pc:docMk/>
            <pc:sldMk cId="4153109072" sldId="849"/>
            <ac:picMk id="114" creationId="{93F6D11C-CC9D-CA49-B890-5192A806F69D}"/>
          </ac:picMkLst>
        </pc:picChg>
        <pc:picChg chg="del">
          <ac:chgData name="이지형" userId="1a90141b-ad3d-4e1a-8ff3-7ec7a2effa28" providerId="ADAL" clId="{2385EEDB-14EF-C540-B1EC-82CE6611F217}" dt="2023-06-13T08:47:06.961" v="692" actId="478"/>
          <ac:picMkLst>
            <pc:docMk/>
            <pc:sldMk cId="4153109072" sldId="849"/>
            <ac:picMk id="115" creationId="{8A0B5954-6344-B744-8A40-66C0F4506DA3}"/>
          </ac:picMkLst>
        </pc:picChg>
        <pc:cxnChg chg="del">
          <ac:chgData name="이지형" userId="1a90141b-ad3d-4e1a-8ff3-7ec7a2effa28" providerId="ADAL" clId="{2385EEDB-14EF-C540-B1EC-82CE6611F217}" dt="2023-06-13T08:47:06.961" v="692" actId="478"/>
          <ac:cxnSpMkLst>
            <pc:docMk/>
            <pc:sldMk cId="4153109072" sldId="849"/>
            <ac:cxnSpMk id="88" creationId="{9518C27E-9A66-7A41-934C-80ABCCB894AF}"/>
          </ac:cxnSpMkLst>
        </pc:cxnChg>
        <pc:cxnChg chg="del">
          <ac:chgData name="이지형" userId="1a90141b-ad3d-4e1a-8ff3-7ec7a2effa28" providerId="ADAL" clId="{2385EEDB-14EF-C540-B1EC-82CE6611F217}" dt="2023-06-13T08:47:06.961" v="692" actId="478"/>
          <ac:cxnSpMkLst>
            <pc:docMk/>
            <pc:sldMk cId="4153109072" sldId="849"/>
            <ac:cxnSpMk id="89" creationId="{BC1262A2-9E02-DE43-9972-07BF2F4FA4FB}"/>
          </ac:cxnSpMkLst>
        </pc:cxnChg>
        <pc:cxnChg chg="del">
          <ac:chgData name="이지형" userId="1a90141b-ad3d-4e1a-8ff3-7ec7a2effa28" providerId="ADAL" clId="{2385EEDB-14EF-C540-B1EC-82CE6611F217}" dt="2023-06-13T08:47:06.961" v="692" actId="478"/>
          <ac:cxnSpMkLst>
            <pc:docMk/>
            <pc:sldMk cId="4153109072" sldId="849"/>
            <ac:cxnSpMk id="91" creationId="{BBD12657-C9F5-7947-B40C-1C949363DB98}"/>
          </ac:cxnSpMkLst>
        </pc:cxnChg>
        <pc:cxnChg chg="add del">
          <ac:chgData name="이지형" userId="1a90141b-ad3d-4e1a-8ff3-7ec7a2effa28" providerId="ADAL" clId="{2385EEDB-14EF-C540-B1EC-82CE6611F217}" dt="2023-06-13T08:47:27.795" v="697" actId="478"/>
          <ac:cxnSpMkLst>
            <pc:docMk/>
            <pc:sldMk cId="4153109072" sldId="849"/>
            <ac:cxnSpMk id="93" creationId="{BF9971E4-391B-624A-A089-D0F3A3E76262}"/>
          </ac:cxnSpMkLst>
        </pc:cxnChg>
        <pc:cxnChg chg="del">
          <ac:chgData name="이지형" userId="1a90141b-ad3d-4e1a-8ff3-7ec7a2effa28" providerId="ADAL" clId="{2385EEDB-14EF-C540-B1EC-82CE6611F217}" dt="2023-06-13T08:47:35.360" v="698" actId="478"/>
          <ac:cxnSpMkLst>
            <pc:docMk/>
            <pc:sldMk cId="4153109072" sldId="849"/>
            <ac:cxnSpMk id="100" creationId="{1145585B-F3A1-834C-B8A8-557155BE507C}"/>
          </ac:cxnSpMkLst>
        </pc:cxnChg>
        <pc:cxnChg chg="add del">
          <ac:chgData name="이지형" userId="1a90141b-ad3d-4e1a-8ff3-7ec7a2effa28" providerId="ADAL" clId="{2385EEDB-14EF-C540-B1EC-82CE6611F217}" dt="2023-06-13T08:47:27.795" v="697" actId="478"/>
          <ac:cxnSpMkLst>
            <pc:docMk/>
            <pc:sldMk cId="4153109072" sldId="849"/>
            <ac:cxnSpMk id="103" creationId="{6B5C0654-A9E1-4F4A-A5D5-E1EC957D8B4D}"/>
          </ac:cxnSpMkLst>
        </pc:cxnChg>
        <pc:cxnChg chg="del mod">
          <ac:chgData name="이지형" userId="1a90141b-ad3d-4e1a-8ff3-7ec7a2effa28" providerId="ADAL" clId="{2385EEDB-14EF-C540-B1EC-82CE6611F217}" dt="2023-06-13T08:47:35.360" v="698" actId="478"/>
          <ac:cxnSpMkLst>
            <pc:docMk/>
            <pc:sldMk cId="4153109072" sldId="849"/>
            <ac:cxnSpMk id="106" creationId="{690D23FF-322B-964A-B333-BAEFD02BFC45}"/>
          </ac:cxnSpMkLst>
        </pc:cxnChg>
        <pc:cxnChg chg="mod">
          <ac:chgData name="이지형" userId="1a90141b-ad3d-4e1a-8ff3-7ec7a2effa28" providerId="ADAL" clId="{2385EEDB-14EF-C540-B1EC-82CE6611F217}" dt="2023-06-13T08:47:45.833" v="725" actId="1037"/>
          <ac:cxnSpMkLst>
            <pc:docMk/>
            <pc:sldMk cId="4153109072" sldId="849"/>
            <ac:cxnSpMk id="108" creationId="{D64CAD14-9315-784A-BF31-598560D61AED}"/>
          </ac:cxnSpMkLst>
        </pc:cxnChg>
        <pc:cxnChg chg="del mod">
          <ac:chgData name="이지형" userId="1a90141b-ad3d-4e1a-8ff3-7ec7a2effa28" providerId="ADAL" clId="{2385EEDB-14EF-C540-B1EC-82CE6611F217}" dt="2023-06-13T08:47:35.360" v="698" actId="478"/>
          <ac:cxnSpMkLst>
            <pc:docMk/>
            <pc:sldMk cId="4153109072" sldId="849"/>
            <ac:cxnSpMk id="110" creationId="{4F6DFD8F-7CC5-1043-AF92-CC3C9E5B5E7D}"/>
          </ac:cxnSpMkLst>
        </pc:cxnChg>
        <pc:cxnChg chg="add del">
          <ac:chgData name="이지형" userId="1a90141b-ad3d-4e1a-8ff3-7ec7a2effa28" providerId="ADAL" clId="{2385EEDB-14EF-C540-B1EC-82CE6611F217}" dt="2023-06-13T08:47:35.360" v="698" actId="478"/>
          <ac:cxnSpMkLst>
            <pc:docMk/>
            <pc:sldMk cId="4153109072" sldId="849"/>
            <ac:cxnSpMk id="111" creationId="{F1615012-C05E-4D42-A00C-32B90A8E126F}"/>
          </ac:cxnSpMkLst>
        </pc:cxnChg>
        <pc:cxnChg chg="add del">
          <ac:chgData name="이지형" userId="1a90141b-ad3d-4e1a-8ff3-7ec7a2effa28" providerId="ADAL" clId="{2385EEDB-14EF-C540-B1EC-82CE6611F217}" dt="2023-06-13T08:47:27.795" v="697" actId="478"/>
          <ac:cxnSpMkLst>
            <pc:docMk/>
            <pc:sldMk cId="4153109072" sldId="849"/>
            <ac:cxnSpMk id="112" creationId="{F3B490A1-AF58-0D41-877C-32A4E2E7E9A3}"/>
          </ac:cxnSpMkLst>
        </pc:cxnChg>
      </pc:sldChg>
      <pc:sldChg chg="add del">
        <pc:chgData name="이지형" userId="1a90141b-ad3d-4e1a-8ff3-7ec7a2effa28" providerId="ADAL" clId="{2385EEDB-14EF-C540-B1EC-82CE6611F217}" dt="2023-06-13T08:48:03.509" v="762" actId="2696"/>
        <pc:sldMkLst>
          <pc:docMk/>
          <pc:sldMk cId="4274498347" sldId="850"/>
        </pc:sldMkLst>
      </pc:sldChg>
      <pc:sldChg chg="addSp delSp modSp add mod">
        <pc:chgData name="이지형" userId="1a90141b-ad3d-4e1a-8ff3-7ec7a2effa28" providerId="ADAL" clId="{2385EEDB-14EF-C540-B1EC-82CE6611F217}" dt="2023-06-13T08:52:37.143" v="1142"/>
        <pc:sldMkLst>
          <pc:docMk/>
          <pc:sldMk cId="351459920" sldId="851"/>
        </pc:sldMkLst>
        <pc:spChg chg="mod">
          <ac:chgData name="이지형" userId="1a90141b-ad3d-4e1a-8ff3-7ec7a2effa28" providerId="ADAL" clId="{2385EEDB-14EF-C540-B1EC-82CE6611F217}" dt="2023-06-13T08:46:31.161" v="657" actId="20577"/>
          <ac:spMkLst>
            <pc:docMk/>
            <pc:sldMk cId="351459920" sldId="851"/>
            <ac:spMk id="2" creationId="{00EE6402-DA3F-4FD1-9959-E99FD46B318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51459920" sldId="851"/>
            <ac:spMk id="3" creationId="{142F866C-FBDF-41C0-9EAE-37B812B30BDF}"/>
          </ac:spMkLst>
        </pc:spChg>
        <pc:spChg chg="mod">
          <ac:chgData name="이지형" userId="1a90141b-ad3d-4e1a-8ff3-7ec7a2effa28" providerId="ADAL" clId="{2385EEDB-14EF-C540-B1EC-82CE6611F217}" dt="2023-06-13T08:52:08.159" v="1136" actId="20577"/>
          <ac:spMkLst>
            <pc:docMk/>
            <pc:sldMk cId="351459920" sldId="851"/>
            <ac:spMk id="4" creationId="{E8323645-8D24-4A72-8555-23F0E8DECF1C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51459920" sldId="851"/>
            <ac:spMk id="28" creationId="{D652FF2F-0DD5-2743-28F6-3BBDAE865569}"/>
          </ac:spMkLst>
        </pc:spChg>
      </pc:sldChg>
      <pc:sldChg chg="add del">
        <pc:chgData name="이지형" userId="1a90141b-ad3d-4e1a-8ff3-7ec7a2effa28" providerId="ADAL" clId="{2385EEDB-14EF-C540-B1EC-82CE6611F217}" dt="2023-06-13T08:51:20.251" v="1132" actId="2696"/>
        <pc:sldMkLst>
          <pc:docMk/>
          <pc:sldMk cId="1809913992" sldId="852"/>
        </pc:sldMkLst>
      </pc:sldChg>
      <pc:sldChg chg="delSp modSp add del mod">
        <pc:chgData name="이지형" userId="1a90141b-ad3d-4e1a-8ff3-7ec7a2effa28" providerId="ADAL" clId="{2385EEDB-14EF-C540-B1EC-82CE6611F217}" dt="2023-06-13T08:50:17.615" v="960" actId="2696"/>
        <pc:sldMkLst>
          <pc:docMk/>
          <pc:sldMk cId="2202050692" sldId="853"/>
        </pc:sldMkLst>
        <pc:spChg chg="mod">
          <ac:chgData name="이지형" userId="1a90141b-ad3d-4e1a-8ff3-7ec7a2effa28" providerId="ADAL" clId="{2385EEDB-14EF-C540-B1EC-82CE6611F217}" dt="2023-06-13T08:49:28.719" v="921" actId="20577"/>
          <ac:spMkLst>
            <pc:docMk/>
            <pc:sldMk cId="2202050692" sldId="853"/>
            <ac:spMk id="5" creationId="{00F6DBC1-E7DD-5A46-A47F-DADAE54FF821}"/>
          </ac:spMkLst>
        </pc:spChg>
        <pc:spChg chg="del">
          <ac:chgData name="이지형" userId="1a90141b-ad3d-4e1a-8ff3-7ec7a2effa28" providerId="ADAL" clId="{2385EEDB-14EF-C540-B1EC-82CE6611F217}" dt="2023-06-13T08:49:15.383" v="916" actId="478"/>
          <ac:spMkLst>
            <pc:docMk/>
            <pc:sldMk cId="2202050692" sldId="853"/>
            <ac:spMk id="8" creationId="{593736C1-676C-EF4A-AE29-823E01D7EFCF}"/>
          </ac:spMkLst>
        </pc:spChg>
        <pc:spChg chg="del">
          <ac:chgData name="이지형" userId="1a90141b-ad3d-4e1a-8ff3-7ec7a2effa28" providerId="ADAL" clId="{2385EEDB-14EF-C540-B1EC-82CE6611F217}" dt="2023-06-13T08:49:21.145" v="918" actId="478"/>
          <ac:spMkLst>
            <pc:docMk/>
            <pc:sldMk cId="2202050692" sldId="853"/>
            <ac:spMk id="12" creationId="{F769185E-3A19-AE4A-82E2-AD3B3FDE7118}"/>
          </ac:spMkLst>
        </pc:spChg>
        <pc:spChg chg="mod">
          <ac:chgData name="이지형" userId="1a90141b-ad3d-4e1a-8ff3-7ec7a2effa28" providerId="ADAL" clId="{2385EEDB-14EF-C540-B1EC-82CE6611F217}" dt="2023-06-13T08:48:31.949" v="811" actId="1037"/>
          <ac:spMkLst>
            <pc:docMk/>
            <pc:sldMk cId="2202050692" sldId="853"/>
            <ac:spMk id="17" creationId="{974EF79E-BB8D-3244-9D2C-1127B932696B}"/>
          </ac:spMkLst>
        </pc:spChg>
        <pc:spChg chg="mod">
          <ac:chgData name="이지형" userId="1a90141b-ad3d-4e1a-8ff3-7ec7a2effa28" providerId="ADAL" clId="{2385EEDB-14EF-C540-B1EC-82CE6611F217}" dt="2023-06-13T08:48:31.949" v="811" actId="1037"/>
          <ac:spMkLst>
            <pc:docMk/>
            <pc:sldMk cId="2202050692" sldId="853"/>
            <ac:spMk id="18" creationId="{71F46182-CD2B-C747-A29F-D384B951615E}"/>
          </ac:spMkLst>
        </pc:spChg>
        <pc:spChg chg="del">
          <ac:chgData name="이지형" userId="1a90141b-ad3d-4e1a-8ff3-7ec7a2effa28" providerId="ADAL" clId="{2385EEDB-14EF-C540-B1EC-82CE6611F217}" dt="2023-06-13T08:48:21.150" v="763" actId="478"/>
          <ac:spMkLst>
            <pc:docMk/>
            <pc:sldMk cId="2202050692" sldId="853"/>
            <ac:spMk id="19" creationId="{30450EFF-D87F-0947-B939-50765E29405B}"/>
          </ac:spMkLst>
        </pc:spChg>
        <pc:spChg chg="del">
          <ac:chgData name="이지형" userId="1a90141b-ad3d-4e1a-8ff3-7ec7a2effa28" providerId="ADAL" clId="{2385EEDB-14EF-C540-B1EC-82CE6611F217}" dt="2023-06-13T08:49:15.383" v="916" actId="478"/>
          <ac:spMkLst>
            <pc:docMk/>
            <pc:sldMk cId="2202050692" sldId="853"/>
            <ac:spMk id="21" creationId="{B4F03476-4BF2-F441-A1FF-5C86EC8E0272}"/>
          </ac:spMkLst>
        </pc:spChg>
        <pc:spChg chg="mod">
          <ac:chgData name="이지형" userId="1a90141b-ad3d-4e1a-8ff3-7ec7a2effa28" providerId="ADAL" clId="{2385EEDB-14EF-C540-B1EC-82CE6611F217}" dt="2023-06-13T08:49:36.383" v="929" actId="1037"/>
          <ac:spMkLst>
            <pc:docMk/>
            <pc:sldMk cId="2202050692" sldId="853"/>
            <ac:spMk id="22" creationId="{E893E624-7707-1E40-9343-C219C3C54FA6}"/>
          </ac:spMkLst>
        </pc:spChg>
        <pc:spChg chg="mod">
          <ac:chgData name="이지형" userId="1a90141b-ad3d-4e1a-8ff3-7ec7a2effa28" providerId="ADAL" clId="{2385EEDB-14EF-C540-B1EC-82CE6611F217}" dt="2023-06-13T08:48:46.298" v="907" actId="1036"/>
          <ac:spMkLst>
            <pc:docMk/>
            <pc:sldMk cId="2202050692" sldId="853"/>
            <ac:spMk id="23" creationId="{29A01A44-C70B-7049-BEC4-2D6F9FA612C9}"/>
          </ac:spMkLst>
        </pc:spChg>
        <pc:spChg chg="del">
          <ac:chgData name="이지형" userId="1a90141b-ad3d-4e1a-8ff3-7ec7a2effa28" providerId="ADAL" clId="{2385EEDB-14EF-C540-B1EC-82CE6611F217}" dt="2023-06-13T08:49:19.019" v="917" actId="478"/>
          <ac:spMkLst>
            <pc:docMk/>
            <pc:sldMk cId="2202050692" sldId="853"/>
            <ac:spMk id="24" creationId="{CD3B11D5-057D-5649-844F-CEB2A455D140}"/>
          </ac:spMkLst>
        </pc:spChg>
        <pc:spChg chg="mod">
          <ac:chgData name="이지형" userId="1a90141b-ad3d-4e1a-8ff3-7ec7a2effa28" providerId="ADAL" clId="{2385EEDB-14EF-C540-B1EC-82CE6611F217}" dt="2023-06-13T08:49:04.685" v="909" actId="20577"/>
          <ac:spMkLst>
            <pc:docMk/>
            <pc:sldMk cId="2202050692" sldId="853"/>
            <ac:spMk id="25" creationId="{7C3A6C76-27D4-784B-B687-6F7EAC53203E}"/>
          </ac:spMkLst>
        </pc:spChg>
        <pc:spChg chg="mod">
          <ac:chgData name="이지형" userId="1a90141b-ad3d-4e1a-8ff3-7ec7a2effa28" providerId="ADAL" clId="{2385EEDB-14EF-C540-B1EC-82CE6611F217}" dt="2023-06-13T08:48:41.046" v="884" actId="1035"/>
          <ac:spMkLst>
            <pc:docMk/>
            <pc:sldMk cId="2202050692" sldId="853"/>
            <ac:spMk id="26" creationId="{DD551FB2-4EC6-804E-B67C-EC2031C8BD30}"/>
          </ac:spMkLst>
        </pc:spChg>
        <pc:spChg chg="mod">
          <ac:chgData name="이지형" userId="1a90141b-ad3d-4e1a-8ff3-7ec7a2effa28" providerId="ADAL" clId="{2385EEDB-14EF-C540-B1EC-82CE6611F217}" dt="2023-06-13T08:48:31.949" v="811" actId="1037"/>
          <ac:spMkLst>
            <pc:docMk/>
            <pc:sldMk cId="2202050692" sldId="853"/>
            <ac:spMk id="27" creationId="{9E85AC0E-788F-3246-862F-7A8D51E9D96C}"/>
          </ac:spMkLst>
        </pc:spChg>
        <pc:spChg chg="mod">
          <ac:chgData name="이지형" userId="1a90141b-ad3d-4e1a-8ff3-7ec7a2effa28" providerId="ADAL" clId="{2385EEDB-14EF-C540-B1EC-82CE6611F217}" dt="2023-06-13T08:48:31.949" v="811" actId="1037"/>
          <ac:spMkLst>
            <pc:docMk/>
            <pc:sldMk cId="2202050692" sldId="853"/>
            <ac:spMk id="28" creationId="{DECF5594-F642-7A43-9382-C5B13E1B836E}"/>
          </ac:spMkLst>
        </pc:spChg>
        <pc:picChg chg="del">
          <ac:chgData name="이지형" userId="1a90141b-ad3d-4e1a-8ff3-7ec7a2effa28" providerId="ADAL" clId="{2385EEDB-14EF-C540-B1EC-82CE6611F217}" dt="2023-06-13T08:48:21.150" v="763" actId="478"/>
          <ac:picMkLst>
            <pc:docMk/>
            <pc:sldMk cId="2202050692" sldId="853"/>
            <ac:picMk id="16" creationId="{F30D09DD-F0B0-1547-8D97-B67B7853258C}"/>
          </ac:picMkLst>
        </pc:picChg>
        <pc:cxnChg chg="del">
          <ac:chgData name="이지형" userId="1a90141b-ad3d-4e1a-8ff3-7ec7a2effa28" providerId="ADAL" clId="{2385EEDB-14EF-C540-B1EC-82CE6611F217}" dt="2023-06-13T08:49:15.383" v="916" actId="478"/>
          <ac:cxnSpMkLst>
            <pc:docMk/>
            <pc:sldMk cId="2202050692" sldId="853"/>
            <ac:cxnSpMk id="6" creationId="{A94BCE53-14DF-724A-BEEE-BEF36F304DA7}"/>
          </ac:cxnSpMkLst>
        </pc:cxnChg>
        <pc:cxnChg chg="del mod">
          <ac:chgData name="이지형" userId="1a90141b-ad3d-4e1a-8ff3-7ec7a2effa28" providerId="ADAL" clId="{2385EEDB-14EF-C540-B1EC-82CE6611F217}" dt="2023-06-13T08:49:15.383" v="916" actId="478"/>
          <ac:cxnSpMkLst>
            <pc:docMk/>
            <pc:sldMk cId="2202050692" sldId="853"/>
            <ac:cxnSpMk id="9" creationId="{53FADDEE-160C-6746-BB2F-16BA68DE2BDE}"/>
          </ac:cxnSpMkLst>
        </pc:cxnChg>
        <pc:cxnChg chg="del mod">
          <ac:chgData name="이지형" userId="1a90141b-ad3d-4e1a-8ff3-7ec7a2effa28" providerId="ADAL" clId="{2385EEDB-14EF-C540-B1EC-82CE6611F217}" dt="2023-06-13T08:49:15.383" v="916" actId="478"/>
          <ac:cxnSpMkLst>
            <pc:docMk/>
            <pc:sldMk cId="2202050692" sldId="853"/>
            <ac:cxnSpMk id="13" creationId="{F3DBB029-A8A5-8E40-BE5E-4C24F254D56F}"/>
          </ac:cxnSpMkLst>
        </pc:cxnChg>
        <pc:cxnChg chg="del">
          <ac:chgData name="이지형" userId="1a90141b-ad3d-4e1a-8ff3-7ec7a2effa28" providerId="ADAL" clId="{2385EEDB-14EF-C540-B1EC-82CE6611F217}" dt="2023-06-13T08:49:15.383" v="916" actId="478"/>
          <ac:cxnSpMkLst>
            <pc:docMk/>
            <pc:sldMk cId="2202050692" sldId="853"/>
            <ac:cxnSpMk id="15" creationId="{442ADE08-7C33-DF46-9E50-EBE897F64568}"/>
          </ac:cxnSpMkLst>
        </pc:cxnChg>
        <pc:cxnChg chg="del mod">
          <ac:chgData name="이지형" userId="1a90141b-ad3d-4e1a-8ff3-7ec7a2effa28" providerId="ADAL" clId="{2385EEDB-14EF-C540-B1EC-82CE6611F217}" dt="2023-06-13T08:48:23.125" v="764" actId="478"/>
          <ac:cxnSpMkLst>
            <pc:docMk/>
            <pc:sldMk cId="2202050692" sldId="853"/>
            <ac:cxnSpMk id="20" creationId="{B337847B-5ED7-874E-AAE8-FE1ECD4BFE1C}"/>
          </ac:cxnSpMkLst>
        </pc:cxnChg>
      </pc:sldChg>
      <pc:sldChg chg="add del">
        <pc:chgData name="이지형" userId="1a90141b-ad3d-4e1a-8ff3-7ec7a2effa28" providerId="ADAL" clId="{2385EEDB-14EF-C540-B1EC-82CE6611F217}" dt="2023-06-13T08:51:22.797" v="1133" actId="2696"/>
        <pc:sldMkLst>
          <pc:docMk/>
          <pc:sldMk cId="3296044670" sldId="854"/>
        </pc:sldMkLst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4161146868" sldId="1031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4161146868" sldId="1031"/>
            <ac:spMk id="4" creationId="{8A14ED5D-9D3C-4D2C-9244-F2CA93532346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4161146868" sldId="1031"/>
            <ac:spMk id="6" creationId="{FE758EB3-EBC3-8553-37E0-1C3DC990A0C6}"/>
          </ac:spMkLst>
        </pc:spChg>
      </pc:sldChg>
      <pc:sldChg chg="addSp delSp modSp del">
        <pc:chgData name="이지형" userId="1a90141b-ad3d-4e1a-8ff3-7ec7a2effa28" providerId="ADAL" clId="{2385EEDB-14EF-C540-B1EC-82CE6611F217}" dt="2023-06-13T08:53:08.230" v="1143" actId="2696"/>
        <pc:sldMkLst>
          <pc:docMk/>
          <pc:sldMk cId="3364435844" sldId="1033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364435844" sldId="1033"/>
            <ac:spMk id="4" creationId="{9E109D58-52D2-4307-84D0-024ADE4287AE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364435844" sldId="1033"/>
            <ac:spMk id="5" creationId="{707F5BB5-0C3E-3D47-32B2-18AA59BE1BA9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614535745" sldId="1034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614535745" sldId="1034"/>
            <ac:spMk id="4" creationId="{832243BF-69FC-464E-B6B6-AC7914260C46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614535745" sldId="1034"/>
            <ac:spMk id="6" creationId="{98975FB6-596B-7571-EE98-2598AC0FF01F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51117433" sldId="1053"/>
        </pc:sldMkLst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51117433" sldId="1053"/>
            <ac:spMk id="3" creationId="{473B6F40-BB18-3C40-F88F-6A7080DF1DFF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51117433" sldId="1053"/>
            <ac:spMk id="4" creationId="{6140854C-3D07-4546-AAF9-1C7FC5578708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503940644" sldId="1054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503940644" sldId="1054"/>
            <ac:spMk id="4" creationId="{73B9C2B8-5575-4855-888C-30BECCF9B2E7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503940644" sldId="1054"/>
            <ac:spMk id="5" creationId="{A90DA857-AFF6-7EF8-B49E-C732FAAEF72B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458122726" sldId="1056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458122726" sldId="1056"/>
            <ac:spMk id="4" creationId="{C5E84E7B-B259-48F0-B842-A935E0B5830B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458122726" sldId="1056"/>
            <ac:spMk id="5" creationId="{32DBBC3B-2856-3794-C3AF-DD100C5B1DAE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3110742877" sldId="1057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110742877" sldId="1057"/>
            <ac:spMk id="4" creationId="{AC8AFCBF-1E17-4B6E-B7C0-8132FF45465F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110742877" sldId="1057"/>
            <ac:spMk id="5" creationId="{F7E0A530-F8F1-AC6F-3E6A-55C5B5305F44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309458295" sldId="1059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309458295" sldId="1059"/>
            <ac:spMk id="4" creationId="{80E69BFF-7E4F-460C-B421-93DFB1D1C12D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309458295" sldId="1059"/>
            <ac:spMk id="5" creationId="{C2D18CC0-BD7B-546D-4D4B-38BEEA16C7D1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855656026" sldId="1060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855656026" sldId="1060"/>
            <ac:spMk id="4" creationId="{9FB1FCE8-BB0C-4B18-8479-42801A654E1B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855656026" sldId="1060"/>
            <ac:spMk id="5" creationId="{D8BA94F3-DC74-FFF6-7F54-7976E310E2A0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995109324" sldId="1068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995109324" sldId="1068"/>
            <ac:spMk id="4" creationId="{E8CC891A-0743-40C5-AFB7-95D9A2E0111B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995109324" sldId="1068"/>
            <ac:spMk id="6" creationId="{1F8F39C9-298B-C02A-0E93-008F095ED8A2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4153267624" sldId="1070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4153267624" sldId="1070"/>
            <ac:spMk id="4" creationId="{9E8D0B06-8101-4D3A-8778-89D6F439D15F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4153267624" sldId="1070"/>
            <ac:spMk id="5" creationId="{BFAA3C1D-A14C-8837-DD8D-7C5D6539690C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3937546891" sldId="1079"/>
        </pc:sldMkLst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937546891" sldId="1079"/>
            <ac:spMk id="3" creationId="{4C6E58E0-B76A-C648-10F5-37762284CA28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937546891" sldId="1079"/>
            <ac:spMk id="4" creationId="{B30E1783-018A-460E-82D4-8574E01DA486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01131458" sldId="1080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01131458" sldId="1080"/>
            <ac:spMk id="4" creationId="{CBF460A3-2716-4EB2-84D0-8E92B4F61022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01131458" sldId="1080"/>
            <ac:spMk id="11" creationId="{09D9B985-7C7D-CA65-8C2C-CB0610D4EEBB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015785476" sldId="1093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015785476" sldId="1093"/>
            <ac:spMk id="4" creationId="{B09CD1EB-AD93-464F-A6B5-FE0AFF236BB9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015785476" sldId="1093"/>
            <ac:spMk id="5" creationId="{E60D225E-985A-3F6C-332A-F67588BB6FBD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3409918917" sldId="1094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409918917" sldId="1094"/>
            <ac:spMk id="4" creationId="{E29EEC75-116B-4A60-833B-B16579F37FD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409918917" sldId="1094"/>
            <ac:spMk id="5" creationId="{B946CAA3-AAE4-1EFD-F2A6-964B94E11140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3882805883" sldId="1095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882805883" sldId="1095"/>
            <ac:spMk id="4" creationId="{1BBFE0B9-22F4-4EF1-BAEB-8344E355C395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882805883" sldId="1095"/>
            <ac:spMk id="7" creationId="{D6E87392-0E06-BB99-38D5-74F0DFFF25A9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306705412" sldId="1096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06705412" sldId="1096"/>
            <ac:spMk id="4" creationId="{9FB1FCE8-BB0C-4B18-8479-42801A654E1B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06705412" sldId="1096"/>
            <ac:spMk id="5" creationId="{3733C95E-C1EF-DE69-73EF-87D506B2BD5D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275842782" sldId="1097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275842782" sldId="1097"/>
            <ac:spMk id="4" creationId="{5AA97423-4592-48CE-8A35-6C9B52030649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275842782" sldId="1097"/>
            <ac:spMk id="6" creationId="{D9C7F012-92E1-7EE7-4E72-2E7859658B92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4247154501" sldId="1099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4247154501" sldId="1099"/>
            <ac:spMk id="4" creationId="{ECD01292-B058-46D6-8425-850B0D656689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4247154501" sldId="1099"/>
            <ac:spMk id="14" creationId="{80C05989-E2AD-603D-CADF-800FC47803CA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822530861" sldId="1100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822530861" sldId="1100"/>
            <ac:spMk id="4" creationId="{1FB36321-3786-4E6F-B701-27D9BD14A77F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822530861" sldId="1100"/>
            <ac:spMk id="10" creationId="{A656A9CF-C6A8-D55F-2B4A-D1D17B6C3FA6}"/>
          </ac:spMkLst>
        </pc:spChg>
      </pc:sldChg>
      <pc:sldChg chg="del">
        <pc:chgData name="이지형" userId="1a90141b-ad3d-4e1a-8ff3-7ec7a2effa28" providerId="ADAL" clId="{2385EEDB-14EF-C540-B1EC-82CE6611F217}" dt="2023-06-05T08:56:44.943" v="609" actId="2696"/>
        <pc:sldMkLst>
          <pc:docMk/>
          <pc:sldMk cId="402909551" sldId="1104"/>
        </pc:sldMkLst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352480846" sldId="1106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352480846" sldId="1106"/>
            <ac:spMk id="4" creationId="{B09CD1EB-AD93-464F-A6B5-FE0AFF236BB9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352480846" sldId="1106"/>
            <ac:spMk id="5" creationId="{0F45B0B9-52DE-B0B3-0C7E-33EF04EBB136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447547456" sldId="1107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447547456" sldId="1107"/>
            <ac:spMk id="4" creationId="{B09CD1EB-AD93-464F-A6B5-FE0AFF236BB9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447547456" sldId="1107"/>
            <ac:spMk id="5" creationId="{33431BB7-FB7B-624C-073B-DF18094BAE79}"/>
          </ac:spMkLst>
        </pc:spChg>
      </pc:sldChg>
      <pc:sldChg chg="addSp delSp modSp mod">
        <pc:chgData name="이지형" userId="1a90141b-ad3d-4e1a-8ff3-7ec7a2effa28" providerId="ADAL" clId="{2385EEDB-14EF-C540-B1EC-82CE6611F217}" dt="2023-06-13T08:56:29.433" v="1271"/>
        <pc:sldMkLst>
          <pc:docMk/>
          <pc:sldMk cId="1092671582" sldId="1113"/>
        </pc:sldMkLst>
        <pc:spChg chg="mod">
          <ac:chgData name="이지형" userId="1a90141b-ad3d-4e1a-8ff3-7ec7a2effa28" providerId="ADAL" clId="{2385EEDB-14EF-C540-B1EC-82CE6611F217}" dt="2023-06-13T08:56:29.433" v="1271"/>
          <ac:spMkLst>
            <pc:docMk/>
            <pc:sldMk cId="1092671582" sldId="1113"/>
            <ac:spMk id="2" creationId="{C2D83E4D-BC5C-4304-8669-E8761375C67C}"/>
          </ac:spMkLst>
        </pc:spChg>
        <pc:spChg chg="mod">
          <ac:chgData name="이지형" userId="1a90141b-ad3d-4e1a-8ff3-7ec7a2effa28" providerId="ADAL" clId="{2385EEDB-14EF-C540-B1EC-82CE6611F217}" dt="2023-06-13T08:56:17.462" v="1269"/>
          <ac:spMkLst>
            <pc:docMk/>
            <pc:sldMk cId="1092671582" sldId="1113"/>
            <ac:spMk id="3" creationId="{EBFA2E69-6C5B-4382-8EC9-13E4659CA84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092671582" sldId="1113"/>
            <ac:spMk id="4" creationId="{9E109D58-52D2-4307-84D0-024ADE4287AE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092671582" sldId="1113"/>
            <ac:spMk id="5" creationId="{FBA132C8-0283-1784-C144-21429C122115}"/>
          </ac:spMkLst>
        </pc:spChg>
      </pc:sldChg>
      <pc:sldChg chg="addSp delSp modSp mod modAnim">
        <pc:chgData name="이지형" userId="1a90141b-ad3d-4e1a-8ff3-7ec7a2effa28" providerId="ADAL" clId="{2385EEDB-14EF-C540-B1EC-82CE6611F217}" dt="2023-06-13T08:56:03.193" v="1266" actId="20577"/>
        <pc:sldMkLst>
          <pc:docMk/>
          <pc:sldMk cId="2704268218" sldId="1118"/>
        </pc:sldMkLst>
        <pc:spChg chg="mod">
          <ac:chgData name="이지형" userId="1a90141b-ad3d-4e1a-8ff3-7ec7a2effa28" providerId="ADAL" clId="{2385EEDB-14EF-C540-B1EC-82CE6611F217}" dt="2023-06-13T08:55:54.335" v="1264"/>
          <ac:spMkLst>
            <pc:docMk/>
            <pc:sldMk cId="2704268218" sldId="1118"/>
            <ac:spMk id="2" creationId="{C2D83E4D-BC5C-4304-8669-E8761375C67C}"/>
          </ac:spMkLst>
        </pc:spChg>
        <pc:spChg chg="mod">
          <ac:chgData name="이지형" userId="1a90141b-ad3d-4e1a-8ff3-7ec7a2effa28" providerId="ADAL" clId="{2385EEDB-14EF-C540-B1EC-82CE6611F217}" dt="2023-06-13T08:56:03.193" v="1266" actId="20577"/>
          <ac:spMkLst>
            <pc:docMk/>
            <pc:sldMk cId="2704268218" sldId="1118"/>
            <ac:spMk id="3" creationId="{EBFA2E69-6C5B-4382-8EC9-13E4659CA84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704268218" sldId="1118"/>
            <ac:spMk id="4" creationId="{9E109D58-52D2-4307-84D0-024ADE4287AE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704268218" sldId="1118"/>
            <ac:spMk id="6" creationId="{6F1629AC-F8ED-6B49-DA89-952780A487F5}"/>
          </ac:spMkLst>
        </pc:spChg>
        <pc:spChg chg="mod">
          <ac:chgData name="이지형" userId="1a90141b-ad3d-4e1a-8ff3-7ec7a2effa28" providerId="ADAL" clId="{2385EEDB-14EF-C540-B1EC-82CE6611F217}" dt="2023-06-13T08:53:46.189" v="1153" actId="1038"/>
          <ac:spMkLst>
            <pc:docMk/>
            <pc:sldMk cId="2704268218" sldId="1118"/>
            <ac:spMk id="127" creationId="{9FD7CBAB-4A96-B042-9A82-157ECE57048E}"/>
          </ac:spMkLst>
        </pc:spChg>
        <pc:cxnChg chg="mod">
          <ac:chgData name="이지형" userId="1a90141b-ad3d-4e1a-8ff3-7ec7a2effa28" providerId="ADAL" clId="{2385EEDB-14EF-C540-B1EC-82CE6611F217}" dt="2023-06-13T08:53:46.189" v="1153" actId="1038"/>
          <ac:cxnSpMkLst>
            <pc:docMk/>
            <pc:sldMk cId="2704268218" sldId="1118"/>
            <ac:cxnSpMk id="91" creationId="{AE904D3E-53D6-4C46-AE44-804595D87C0C}"/>
          </ac:cxnSpMkLst>
        </pc:cxnChg>
      </pc:sldChg>
      <pc:sldChg chg="addSp delSp modSp mod modAnim">
        <pc:chgData name="이지형" userId="1a90141b-ad3d-4e1a-8ff3-7ec7a2effa28" providerId="ADAL" clId="{2385EEDB-14EF-C540-B1EC-82CE6611F217}" dt="2023-06-13T08:56:07.838" v="1267"/>
        <pc:sldMkLst>
          <pc:docMk/>
          <pc:sldMk cId="2265507948" sldId="1119"/>
        </pc:sldMkLst>
        <pc:spChg chg="mod">
          <ac:chgData name="이지형" userId="1a90141b-ad3d-4e1a-8ff3-7ec7a2effa28" providerId="ADAL" clId="{2385EEDB-14EF-C540-B1EC-82CE6611F217}" dt="2023-06-13T08:55:58.220" v="1265"/>
          <ac:spMkLst>
            <pc:docMk/>
            <pc:sldMk cId="2265507948" sldId="1119"/>
            <ac:spMk id="2" creationId="{C2D83E4D-BC5C-4304-8669-E8761375C67C}"/>
          </ac:spMkLst>
        </pc:spChg>
        <pc:spChg chg="mod">
          <ac:chgData name="이지형" userId="1a90141b-ad3d-4e1a-8ff3-7ec7a2effa28" providerId="ADAL" clId="{2385EEDB-14EF-C540-B1EC-82CE6611F217}" dt="2023-06-13T08:56:07.838" v="1267"/>
          <ac:spMkLst>
            <pc:docMk/>
            <pc:sldMk cId="2265507948" sldId="1119"/>
            <ac:spMk id="3" creationId="{EBFA2E69-6C5B-4382-8EC9-13E4659CA84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265507948" sldId="1119"/>
            <ac:spMk id="4" creationId="{9E109D58-52D2-4307-84D0-024ADE4287AE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265507948" sldId="1119"/>
            <ac:spMk id="5" creationId="{C98DDECA-3734-4087-F39B-E09F3B1192DD}"/>
          </ac:spMkLst>
        </pc:spChg>
        <pc:spChg chg="add mod">
          <ac:chgData name="이지형" userId="1a90141b-ad3d-4e1a-8ff3-7ec7a2effa28" providerId="ADAL" clId="{2385EEDB-14EF-C540-B1EC-82CE6611F217}" dt="2023-06-13T08:53:58.381" v="1155"/>
          <ac:spMkLst>
            <pc:docMk/>
            <pc:sldMk cId="2265507948" sldId="1119"/>
            <ac:spMk id="6" creationId="{408EACCE-B5FA-A90F-DA8A-7F00DC5F3B6B}"/>
          </ac:spMkLst>
        </pc:spChg>
        <pc:spChg chg="add mod">
          <ac:chgData name="이지형" userId="1a90141b-ad3d-4e1a-8ff3-7ec7a2effa28" providerId="ADAL" clId="{2385EEDB-14EF-C540-B1EC-82CE6611F217}" dt="2023-06-13T08:54:12.860" v="1210" actId="20577"/>
          <ac:spMkLst>
            <pc:docMk/>
            <pc:sldMk cId="2265507948" sldId="1119"/>
            <ac:spMk id="7" creationId="{9481FD86-6B72-0823-4A3D-C90DF4C2A3DA}"/>
          </ac:spMkLst>
        </pc:spChg>
        <pc:spChg chg="del">
          <ac:chgData name="이지형" userId="1a90141b-ad3d-4e1a-8ff3-7ec7a2effa28" providerId="ADAL" clId="{2385EEDB-14EF-C540-B1EC-82CE6611F217}" dt="2023-06-13T08:54:02.797" v="1156" actId="478"/>
          <ac:spMkLst>
            <pc:docMk/>
            <pc:sldMk cId="2265507948" sldId="1119"/>
            <ac:spMk id="85" creationId="{497344CD-893A-924F-8333-73FE071B449B}"/>
          </ac:spMkLst>
        </pc:spChg>
        <pc:spChg chg="del">
          <ac:chgData name="이지형" userId="1a90141b-ad3d-4e1a-8ff3-7ec7a2effa28" providerId="ADAL" clId="{2385EEDB-14EF-C540-B1EC-82CE6611F217}" dt="2023-06-13T08:53:57.907" v="1154" actId="478"/>
          <ac:spMkLst>
            <pc:docMk/>
            <pc:sldMk cId="2265507948" sldId="1119"/>
            <ac:spMk id="127" creationId="{9FD7CBAB-4A96-B042-9A82-157ECE57048E}"/>
          </ac:spMkLst>
        </pc:spChg>
      </pc:sldChg>
      <pc:sldChg chg="addSp delSp modSp mod modAnim">
        <pc:chgData name="이지형" userId="1a90141b-ad3d-4e1a-8ff3-7ec7a2effa28" providerId="ADAL" clId="{2385EEDB-14EF-C540-B1EC-82CE6611F217}" dt="2023-06-13T08:56:26.504" v="1270"/>
        <pc:sldMkLst>
          <pc:docMk/>
          <pc:sldMk cId="3844434338" sldId="1120"/>
        </pc:sldMkLst>
        <pc:spChg chg="mod">
          <ac:chgData name="이지형" userId="1a90141b-ad3d-4e1a-8ff3-7ec7a2effa28" providerId="ADAL" clId="{2385EEDB-14EF-C540-B1EC-82CE6611F217}" dt="2023-06-13T08:56:26.504" v="1270"/>
          <ac:spMkLst>
            <pc:docMk/>
            <pc:sldMk cId="3844434338" sldId="1120"/>
            <ac:spMk id="2" creationId="{C2D83E4D-BC5C-4304-8669-E8761375C67C}"/>
          </ac:spMkLst>
        </pc:spChg>
        <pc:spChg chg="mod">
          <ac:chgData name="이지형" userId="1a90141b-ad3d-4e1a-8ff3-7ec7a2effa28" providerId="ADAL" clId="{2385EEDB-14EF-C540-B1EC-82CE6611F217}" dt="2023-06-13T08:56:11.376" v="1268"/>
          <ac:spMkLst>
            <pc:docMk/>
            <pc:sldMk cId="3844434338" sldId="1120"/>
            <ac:spMk id="3" creationId="{EBFA2E69-6C5B-4382-8EC9-13E4659CA84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844434338" sldId="1120"/>
            <ac:spMk id="4" creationId="{9E109D58-52D2-4307-84D0-024ADE4287AE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844434338" sldId="1120"/>
            <ac:spMk id="5" creationId="{FBEB337A-E44E-36A7-AFA5-9796F21267E5}"/>
          </ac:spMkLst>
        </pc:spChg>
        <pc:spChg chg="add mod">
          <ac:chgData name="이지형" userId="1a90141b-ad3d-4e1a-8ff3-7ec7a2effa28" providerId="ADAL" clId="{2385EEDB-14EF-C540-B1EC-82CE6611F217}" dt="2023-06-13T08:54:38.721" v="1214"/>
          <ac:spMkLst>
            <pc:docMk/>
            <pc:sldMk cId="3844434338" sldId="1120"/>
            <ac:spMk id="6" creationId="{F6673AFB-665E-263E-2424-2B1F948524A9}"/>
          </ac:spMkLst>
        </pc:spChg>
        <pc:spChg chg="add mod">
          <ac:chgData name="이지형" userId="1a90141b-ad3d-4e1a-8ff3-7ec7a2effa28" providerId="ADAL" clId="{2385EEDB-14EF-C540-B1EC-82CE6611F217}" dt="2023-06-13T08:54:38.721" v="1214"/>
          <ac:spMkLst>
            <pc:docMk/>
            <pc:sldMk cId="3844434338" sldId="1120"/>
            <ac:spMk id="7" creationId="{8C3FFC54-0DA6-F9FF-86F0-84B14C0E520F}"/>
          </ac:spMkLst>
        </pc:spChg>
        <pc:spChg chg="add mod">
          <ac:chgData name="이지형" userId="1a90141b-ad3d-4e1a-8ff3-7ec7a2effa28" providerId="ADAL" clId="{2385EEDB-14EF-C540-B1EC-82CE6611F217}" dt="2023-06-13T08:54:58.382" v="1262" actId="20577"/>
          <ac:spMkLst>
            <pc:docMk/>
            <pc:sldMk cId="3844434338" sldId="1120"/>
            <ac:spMk id="8" creationId="{AF937D0E-8720-A766-AAF3-EA6054BD4C08}"/>
          </ac:spMkLst>
        </pc:spChg>
        <pc:spChg chg="del">
          <ac:chgData name="이지형" userId="1a90141b-ad3d-4e1a-8ff3-7ec7a2effa28" providerId="ADAL" clId="{2385EEDB-14EF-C540-B1EC-82CE6611F217}" dt="2023-06-13T08:54:38.331" v="1213" actId="478"/>
          <ac:spMkLst>
            <pc:docMk/>
            <pc:sldMk cId="3844434338" sldId="1120"/>
            <ac:spMk id="85" creationId="{497344CD-893A-924F-8333-73FE071B449B}"/>
          </ac:spMkLst>
        </pc:spChg>
        <pc:spChg chg="del">
          <ac:chgData name="이지형" userId="1a90141b-ad3d-4e1a-8ff3-7ec7a2effa28" providerId="ADAL" clId="{2385EEDB-14EF-C540-B1EC-82CE6611F217}" dt="2023-06-13T08:54:44.878" v="1216" actId="478"/>
          <ac:spMkLst>
            <pc:docMk/>
            <pc:sldMk cId="3844434338" sldId="1120"/>
            <ac:spMk id="89" creationId="{ABBBE4F3-6109-6F4D-B1B7-431CB518ED27}"/>
          </ac:spMkLst>
        </pc:spChg>
        <pc:spChg chg="del">
          <ac:chgData name="이지형" userId="1a90141b-ad3d-4e1a-8ff3-7ec7a2effa28" providerId="ADAL" clId="{2385EEDB-14EF-C540-B1EC-82CE6611F217}" dt="2023-06-13T08:54:38.331" v="1213" actId="478"/>
          <ac:spMkLst>
            <pc:docMk/>
            <pc:sldMk cId="3844434338" sldId="1120"/>
            <ac:spMk id="127" creationId="{9FD7CBAB-4A96-B042-9A82-157ECE57048E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478611437" sldId="1122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478611437" sldId="1122"/>
            <ac:spMk id="4" creationId="{9E8D0B06-8101-4D3A-8778-89D6F439D15F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478611437" sldId="1122"/>
            <ac:spMk id="5" creationId="{81A3CFBA-6358-28C5-34BD-8B2A14B1A698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514262684" sldId="1123"/>
        </pc:sldMkLst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514262684" sldId="1123"/>
            <ac:spMk id="3" creationId="{D007D70E-4D50-7EC2-898A-94BD9B510C6A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514262684" sldId="1123"/>
            <ac:spMk id="4" creationId="{CBF460A3-2716-4EB2-84D0-8E92B4F61022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941680973" sldId="1127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941680973" sldId="1127"/>
            <ac:spMk id="4" creationId="{2720F7B6-55FA-4195-B531-363206AE27C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941680973" sldId="1127"/>
            <ac:spMk id="5" creationId="{DDF2525D-CF0A-A128-36A2-0CA290A2428C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041489156" sldId="1128"/>
        </pc:sldMkLst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041489156" sldId="1128"/>
            <ac:spMk id="3" creationId="{59744C59-C4F6-5FAC-B042-C73EB8B4459C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041489156" sldId="1128"/>
            <ac:spMk id="4" creationId="{2720F7B6-55FA-4195-B531-363206AE27C0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3353118081" sldId="1129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353118081" sldId="1129"/>
            <ac:spMk id="4" creationId="{2720F7B6-55FA-4195-B531-363206AE27C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353118081" sldId="1129"/>
            <ac:spMk id="5" creationId="{79141FDE-C190-0ED9-837D-9214289CBD34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595087514" sldId="1130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595087514" sldId="1130"/>
            <ac:spMk id="4" creationId="{2720F7B6-55FA-4195-B531-363206AE27C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595087514" sldId="1130"/>
            <ac:spMk id="5" creationId="{6B69F730-6198-E002-E065-2A419E65FC42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684054466" sldId="1131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684054466" sldId="1131"/>
            <ac:spMk id="4" creationId="{5CB00940-8F3B-C547-82B7-9A64CDF1F746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684054466" sldId="1131"/>
            <ac:spMk id="6" creationId="{E66016BE-7D1A-399A-FC6F-12151DCCDFF9}"/>
          </ac:spMkLst>
        </pc:spChg>
      </pc:sldChg>
      <pc:sldChg chg="addSp delSp modSp mod">
        <pc:chgData name="이지형" userId="1a90141b-ad3d-4e1a-8ff3-7ec7a2effa28" providerId="ADAL" clId="{2385EEDB-14EF-C540-B1EC-82CE6611F217}" dt="2023-06-13T08:55:49.440" v="1263"/>
        <pc:sldMkLst>
          <pc:docMk/>
          <pc:sldMk cId="3737685703" sldId="1132"/>
        </pc:sldMkLst>
        <pc:spChg chg="mod">
          <ac:chgData name="이지형" userId="1a90141b-ad3d-4e1a-8ff3-7ec7a2effa28" providerId="ADAL" clId="{2385EEDB-14EF-C540-B1EC-82CE6611F217}" dt="2023-06-13T08:55:49.440" v="1263"/>
          <ac:spMkLst>
            <pc:docMk/>
            <pc:sldMk cId="3737685703" sldId="1132"/>
            <ac:spMk id="2" creationId="{C2D83E4D-BC5C-4304-8669-E8761375C67C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737685703" sldId="1132"/>
            <ac:spMk id="4" creationId="{9E109D58-52D2-4307-84D0-024ADE4287AE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737685703" sldId="1132"/>
            <ac:spMk id="5" creationId="{941B7C87-B1F6-BD08-0D2C-186E316B8B6F}"/>
          </ac:spMkLst>
        </pc:spChg>
      </pc:sldChg>
      <pc:sldChg chg="addSp delSp modSp mod">
        <pc:chgData name="이지형" userId="1a90141b-ad3d-4e1a-8ff3-7ec7a2effa28" providerId="ADAL" clId="{2385EEDB-14EF-C540-B1EC-82CE6611F217}" dt="2023-06-13T08:52:37.143" v="1142"/>
        <pc:sldMkLst>
          <pc:docMk/>
          <pc:sldMk cId="900846143" sldId="1134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900846143" sldId="1134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900846143" sldId="1134"/>
            <ac:spMk id="5" creationId="{5AF315FB-BE27-DF02-C615-053EED4E0A66}"/>
          </ac:spMkLst>
        </pc:spChg>
        <pc:picChg chg="del">
          <ac:chgData name="이지형" userId="1a90141b-ad3d-4e1a-8ff3-7ec7a2effa28" providerId="ADAL" clId="{2385EEDB-14EF-C540-B1EC-82CE6611F217}" dt="2023-06-05T08:53:50.976" v="523" actId="478"/>
          <ac:picMkLst>
            <pc:docMk/>
            <pc:sldMk cId="900846143" sldId="1134"/>
            <ac:picMk id="5" creationId="{661A25FE-BEBA-BE45-8C85-C7CE0A8D42AE}"/>
          </ac:picMkLst>
        </pc:picChg>
        <pc:picChg chg="add del mod">
          <ac:chgData name="이지형" userId="1a90141b-ad3d-4e1a-8ff3-7ec7a2effa28" providerId="ADAL" clId="{2385EEDB-14EF-C540-B1EC-82CE6611F217}" dt="2023-06-05T08:55:31.219" v="586" actId="21"/>
          <ac:picMkLst>
            <pc:docMk/>
            <pc:sldMk cId="900846143" sldId="1134"/>
            <ac:picMk id="8" creationId="{6156FEB1-2681-70FC-CAF7-C6EADBC666DA}"/>
          </ac:picMkLst>
        </pc:picChg>
        <pc:picChg chg="add del mod">
          <ac:chgData name="이지형" userId="1a90141b-ad3d-4e1a-8ff3-7ec7a2effa28" providerId="ADAL" clId="{2385EEDB-14EF-C540-B1EC-82CE6611F217}" dt="2023-06-05T08:53:41.970" v="488" actId="21"/>
          <ac:picMkLst>
            <pc:docMk/>
            <pc:sldMk cId="900846143" sldId="1134"/>
            <ac:picMk id="10" creationId="{A72FF0B9-E979-9924-82EB-CA97B34132C5}"/>
          </ac:picMkLst>
        </pc:picChg>
        <pc:picChg chg="add del mod">
          <ac:chgData name="이지형" userId="1a90141b-ad3d-4e1a-8ff3-7ec7a2effa28" providerId="ADAL" clId="{2385EEDB-14EF-C540-B1EC-82CE6611F217}" dt="2023-06-05T08:53:41.970" v="488" actId="21"/>
          <ac:picMkLst>
            <pc:docMk/>
            <pc:sldMk cId="900846143" sldId="1134"/>
            <ac:picMk id="11" creationId="{6EC10D8C-1AA0-3E58-AEBE-AB77FEA68902}"/>
          </ac:picMkLst>
        </pc:picChg>
        <pc:picChg chg="add del mod">
          <ac:chgData name="이지형" userId="1a90141b-ad3d-4e1a-8ff3-7ec7a2effa28" providerId="ADAL" clId="{2385EEDB-14EF-C540-B1EC-82CE6611F217}" dt="2023-06-05T08:53:41.970" v="488" actId="21"/>
          <ac:picMkLst>
            <pc:docMk/>
            <pc:sldMk cId="900846143" sldId="1134"/>
            <ac:picMk id="12" creationId="{E28E31D2-C505-39F2-3FE9-89A2D5109D7D}"/>
          </ac:picMkLst>
        </pc:picChg>
        <pc:picChg chg="add del mod">
          <ac:chgData name="이지형" userId="1a90141b-ad3d-4e1a-8ff3-7ec7a2effa28" providerId="ADAL" clId="{2385EEDB-14EF-C540-B1EC-82CE6611F217}" dt="2023-06-05T08:55:22.488" v="567"/>
          <ac:picMkLst>
            <pc:docMk/>
            <pc:sldMk cId="900846143" sldId="1134"/>
            <ac:picMk id="13" creationId="{3CCE6279-8368-4BF0-7B7E-FF3BFE5AB8D7}"/>
          </ac:picMkLst>
        </pc:picChg>
        <pc:picChg chg="add del mod">
          <ac:chgData name="이지형" userId="1a90141b-ad3d-4e1a-8ff3-7ec7a2effa28" providerId="ADAL" clId="{2385EEDB-14EF-C540-B1EC-82CE6611F217}" dt="2023-06-05T08:55:32.514" v="587" actId="478"/>
          <ac:picMkLst>
            <pc:docMk/>
            <pc:sldMk cId="900846143" sldId="1134"/>
            <ac:picMk id="14" creationId="{B4D815D2-EF91-64CB-96CA-D3D74D1E0CF3}"/>
          </ac:picMkLst>
        </pc:picChg>
        <pc:picChg chg="add mod">
          <ac:chgData name="이지형" userId="1a90141b-ad3d-4e1a-8ff3-7ec7a2effa28" providerId="ADAL" clId="{2385EEDB-14EF-C540-B1EC-82CE6611F217}" dt="2023-06-05T08:55:32.814" v="588"/>
          <ac:picMkLst>
            <pc:docMk/>
            <pc:sldMk cId="900846143" sldId="1134"/>
            <ac:picMk id="15" creationId="{E2D25123-1E84-8E7B-8672-B0D9DC8CE5CF}"/>
          </ac:picMkLst>
        </pc:picChg>
      </pc:sldChg>
      <pc:sldChg chg="addSp delSp modSp mod">
        <pc:chgData name="이지형" userId="1a90141b-ad3d-4e1a-8ff3-7ec7a2effa28" providerId="ADAL" clId="{2385EEDB-14EF-C540-B1EC-82CE6611F217}" dt="2023-06-13T08:52:37.143" v="1142"/>
        <pc:sldMkLst>
          <pc:docMk/>
          <pc:sldMk cId="1463228855" sldId="1135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463228855" sldId="1135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463228855" sldId="1135"/>
            <ac:spMk id="5" creationId="{A1AC630A-F98E-7E9D-57E0-F950C4B99AC4}"/>
          </ac:spMkLst>
        </pc:spChg>
        <pc:picChg chg="add del mod">
          <ac:chgData name="이지형" userId="1a90141b-ad3d-4e1a-8ff3-7ec7a2effa28" providerId="ADAL" clId="{2385EEDB-14EF-C540-B1EC-82CE6611F217}" dt="2023-06-05T08:54:20.805" v="531" actId="21"/>
          <ac:picMkLst>
            <pc:docMk/>
            <pc:sldMk cId="1463228855" sldId="1135"/>
            <ac:picMk id="5" creationId="{BC6E9331-79C1-B7D7-E5D9-0708D9FAD145}"/>
          </ac:picMkLst>
        </pc:picChg>
        <pc:picChg chg="add del mod">
          <ac:chgData name="이지형" userId="1a90141b-ad3d-4e1a-8ff3-7ec7a2effa28" providerId="ADAL" clId="{2385EEDB-14EF-C540-B1EC-82CE6611F217}" dt="2023-06-05T08:54:25.999" v="535" actId="21"/>
          <ac:picMkLst>
            <pc:docMk/>
            <pc:sldMk cId="1463228855" sldId="1135"/>
            <ac:picMk id="7" creationId="{82EC1BBC-AAA7-BA2E-137D-0A1F8EC8AD42}"/>
          </ac:picMkLst>
        </pc:picChg>
        <pc:picChg chg="add del mod">
          <ac:chgData name="이지형" userId="1a90141b-ad3d-4e1a-8ff3-7ec7a2effa28" providerId="ADAL" clId="{2385EEDB-14EF-C540-B1EC-82CE6611F217}" dt="2023-06-05T08:54:25.999" v="535" actId="21"/>
          <ac:picMkLst>
            <pc:docMk/>
            <pc:sldMk cId="1463228855" sldId="1135"/>
            <ac:picMk id="8" creationId="{607DF028-0B2D-5A93-61C3-12AAD21A3E8A}"/>
          </ac:picMkLst>
        </pc:picChg>
        <pc:picChg chg="add mod">
          <ac:chgData name="이지형" userId="1a90141b-ad3d-4e1a-8ff3-7ec7a2effa28" providerId="ADAL" clId="{2385EEDB-14EF-C540-B1EC-82CE6611F217}" dt="2023-06-05T08:54:22.335" v="533"/>
          <ac:picMkLst>
            <pc:docMk/>
            <pc:sldMk cId="1463228855" sldId="1135"/>
            <ac:picMk id="9" creationId="{2ABF5030-9332-2EF9-464F-A3B09E98023D}"/>
          </ac:picMkLst>
        </pc:picChg>
        <pc:picChg chg="del">
          <ac:chgData name="이지형" userId="1a90141b-ad3d-4e1a-8ff3-7ec7a2effa28" providerId="ADAL" clId="{2385EEDB-14EF-C540-B1EC-82CE6611F217}" dt="2023-06-05T08:54:21.949" v="532" actId="478"/>
          <ac:picMkLst>
            <pc:docMk/>
            <pc:sldMk cId="1463228855" sldId="1135"/>
            <ac:picMk id="30" creationId="{CBFF6635-BF9D-5041-A44F-54DFEBC0422C}"/>
          </ac:picMkLst>
        </pc:picChg>
      </pc:sldChg>
      <pc:sldChg chg="addSp delSp modSp mod">
        <pc:chgData name="이지형" userId="1a90141b-ad3d-4e1a-8ff3-7ec7a2effa28" providerId="ADAL" clId="{2385EEDB-14EF-C540-B1EC-82CE6611F217}" dt="2023-06-13T08:52:37.143" v="1142"/>
        <pc:sldMkLst>
          <pc:docMk/>
          <pc:sldMk cId="331211401" sldId="1138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31211401" sldId="1138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31211401" sldId="1138"/>
            <ac:spMk id="5" creationId="{26D7E735-4280-F6A3-A328-4837938DF589}"/>
          </ac:spMkLst>
        </pc:spChg>
        <pc:picChg chg="add del mod">
          <ac:chgData name="이지형" userId="1a90141b-ad3d-4e1a-8ff3-7ec7a2effa28" providerId="ADAL" clId="{2385EEDB-14EF-C540-B1EC-82CE6611F217}" dt="2023-06-05T08:54:35.973" v="538" actId="21"/>
          <ac:picMkLst>
            <pc:docMk/>
            <pc:sldMk cId="331211401" sldId="1138"/>
            <ac:picMk id="5" creationId="{735C8D0B-94A2-2980-C97A-E7EEF163921D}"/>
          </ac:picMkLst>
        </pc:picChg>
        <pc:picChg chg="add del mod">
          <ac:chgData name="이지형" userId="1a90141b-ad3d-4e1a-8ff3-7ec7a2effa28" providerId="ADAL" clId="{2385EEDB-14EF-C540-B1EC-82CE6611F217}" dt="2023-06-05T08:54:39.001" v="541" actId="21"/>
          <ac:picMkLst>
            <pc:docMk/>
            <pc:sldMk cId="331211401" sldId="1138"/>
            <ac:picMk id="6" creationId="{80AA95BA-6744-E996-C6FF-FD2B5907B8FC}"/>
          </ac:picMkLst>
        </pc:picChg>
        <pc:picChg chg="add mod">
          <ac:chgData name="이지형" userId="1a90141b-ad3d-4e1a-8ff3-7ec7a2effa28" providerId="ADAL" clId="{2385EEDB-14EF-C540-B1EC-82CE6611F217}" dt="2023-06-05T08:54:37.544" v="540"/>
          <ac:picMkLst>
            <pc:docMk/>
            <pc:sldMk cId="331211401" sldId="1138"/>
            <ac:picMk id="7" creationId="{918C8021-31B8-21C8-E4CB-CC226B86BE85}"/>
          </ac:picMkLst>
        </pc:picChg>
        <pc:picChg chg="del">
          <ac:chgData name="이지형" userId="1a90141b-ad3d-4e1a-8ff3-7ec7a2effa28" providerId="ADAL" clId="{2385EEDB-14EF-C540-B1EC-82CE6611F217}" dt="2023-06-05T08:54:37.228" v="539" actId="478"/>
          <ac:picMkLst>
            <pc:docMk/>
            <pc:sldMk cId="331211401" sldId="1138"/>
            <ac:picMk id="30" creationId="{5EC6B21C-5AB0-3E4A-9769-6928C266C027}"/>
          </ac:picMkLst>
        </pc:picChg>
      </pc:sldChg>
      <pc:sldChg chg="addSp delSp modSp mod">
        <pc:chgData name="이지형" userId="1a90141b-ad3d-4e1a-8ff3-7ec7a2effa28" providerId="ADAL" clId="{2385EEDB-14EF-C540-B1EC-82CE6611F217}" dt="2023-06-13T08:52:37.143" v="1142"/>
        <pc:sldMkLst>
          <pc:docMk/>
          <pc:sldMk cId="1844900007" sldId="1139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844900007" sldId="1139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844900007" sldId="1139"/>
            <ac:spMk id="5" creationId="{644A6D3A-2B70-DE23-50CA-996CBFD1EDD6}"/>
          </ac:spMkLst>
        </pc:spChg>
        <pc:picChg chg="add del mod">
          <ac:chgData name="이지형" userId="1a90141b-ad3d-4e1a-8ff3-7ec7a2effa28" providerId="ADAL" clId="{2385EEDB-14EF-C540-B1EC-82CE6611F217}" dt="2023-06-05T08:54:46.744" v="544" actId="21"/>
          <ac:picMkLst>
            <pc:docMk/>
            <pc:sldMk cId="1844900007" sldId="1139"/>
            <ac:picMk id="5" creationId="{04B589AC-D7F4-2FF1-EFA1-63B47B55F2EA}"/>
          </ac:picMkLst>
        </pc:picChg>
        <pc:picChg chg="add del mod">
          <ac:chgData name="이지형" userId="1a90141b-ad3d-4e1a-8ff3-7ec7a2effa28" providerId="ADAL" clId="{2385EEDB-14EF-C540-B1EC-82CE6611F217}" dt="2023-06-05T08:55:59.508" v="594" actId="21"/>
          <ac:picMkLst>
            <pc:docMk/>
            <pc:sldMk cId="1844900007" sldId="1139"/>
            <ac:picMk id="6" creationId="{8A53B6CE-D057-A1BF-DD7E-12270CE14A03}"/>
          </ac:picMkLst>
        </pc:picChg>
        <pc:picChg chg="add del mod">
          <ac:chgData name="이지형" userId="1a90141b-ad3d-4e1a-8ff3-7ec7a2effa28" providerId="ADAL" clId="{2385EEDB-14EF-C540-B1EC-82CE6611F217}" dt="2023-06-05T08:55:51.443" v="590" actId="21"/>
          <ac:picMkLst>
            <pc:docMk/>
            <pc:sldMk cId="1844900007" sldId="1139"/>
            <ac:picMk id="7" creationId="{CFEAC521-84F3-1167-854B-45EA3EA6AB21}"/>
          </ac:picMkLst>
        </pc:picChg>
        <pc:picChg chg="add del mod">
          <ac:chgData name="이지형" userId="1a90141b-ad3d-4e1a-8ff3-7ec7a2effa28" providerId="ADAL" clId="{2385EEDB-14EF-C540-B1EC-82CE6611F217}" dt="2023-06-05T08:56:00.739" v="595" actId="478"/>
          <ac:picMkLst>
            <pc:docMk/>
            <pc:sldMk cId="1844900007" sldId="1139"/>
            <ac:picMk id="8" creationId="{CDC851B6-7FFB-70C6-B7FE-713E33E752B2}"/>
          </ac:picMkLst>
        </pc:picChg>
        <pc:picChg chg="add mod">
          <ac:chgData name="이지형" userId="1a90141b-ad3d-4e1a-8ff3-7ec7a2effa28" providerId="ADAL" clId="{2385EEDB-14EF-C540-B1EC-82CE6611F217}" dt="2023-06-05T08:56:01.029" v="596"/>
          <ac:picMkLst>
            <pc:docMk/>
            <pc:sldMk cId="1844900007" sldId="1139"/>
            <ac:picMk id="11" creationId="{C8DC8A6A-FDD9-937B-49EF-D2B5C212501E}"/>
          </ac:picMkLst>
        </pc:picChg>
        <pc:picChg chg="del">
          <ac:chgData name="이지형" userId="1a90141b-ad3d-4e1a-8ff3-7ec7a2effa28" providerId="ADAL" clId="{2385EEDB-14EF-C540-B1EC-82CE6611F217}" dt="2023-06-05T08:54:47.927" v="545" actId="478"/>
          <ac:picMkLst>
            <pc:docMk/>
            <pc:sldMk cId="1844900007" sldId="1139"/>
            <ac:picMk id="30" creationId="{04A72E26-13D0-9247-B20B-4090DC9FA2F5}"/>
          </ac:picMkLst>
        </pc:picChg>
      </pc:sldChg>
      <pc:sldChg chg="addSp delSp modSp mod">
        <pc:chgData name="이지형" userId="1a90141b-ad3d-4e1a-8ff3-7ec7a2effa28" providerId="ADAL" clId="{2385EEDB-14EF-C540-B1EC-82CE6611F217}" dt="2023-06-13T08:57:39.421" v="1276" actId="1037"/>
        <pc:sldMkLst>
          <pc:docMk/>
          <pc:sldMk cId="65264998" sldId="1140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65264998" sldId="1140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65264998" sldId="1140"/>
            <ac:spMk id="5" creationId="{BEF495AB-8F0A-FF19-BA18-5252C8C9388D}"/>
          </ac:spMkLst>
        </pc:spChg>
        <pc:picChg chg="del">
          <ac:chgData name="이지형" userId="1a90141b-ad3d-4e1a-8ff3-7ec7a2effa28" providerId="ADAL" clId="{2385EEDB-14EF-C540-B1EC-82CE6611F217}" dt="2023-06-05T08:57:25.109" v="610" actId="478"/>
          <ac:picMkLst>
            <pc:docMk/>
            <pc:sldMk cId="65264998" sldId="1140"/>
            <ac:picMk id="5" creationId="{661A25FE-BEBA-BE45-8C85-C7CE0A8D42AE}"/>
          </ac:picMkLst>
        </pc:picChg>
        <pc:picChg chg="add mod">
          <ac:chgData name="이지형" userId="1a90141b-ad3d-4e1a-8ff3-7ec7a2effa28" providerId="ADAL" clId="{2385EEDB-14EF-C540-B1EC-82CE6611F217}" dt="2023-06-13T08:57:39.421" v="1276" actId="1037"/>
          <ac:picMkLst>
            <pc:docMk/>
            <pc:sldMk cId="65264998" sldId="1140"/>
            <ac:picMk id="8" creationId="{85016FFC-615A-7EB7-69D8-A1D1B41B191A}"/>
          </ac:picMkLst>
        </pc:pic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482706468" sldId="1141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482706468" sldId="1141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482706468" sldId="1141"/>
            <ac:spMk id="5" creationId="{47096112-19D2-9761-D197-3CF0D3F86530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04184895" sldId="1142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04184895" sldId="1142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04184895" sldId="1142"/>
            <ac:spMk id="7" creationId="{A1796A94-2E19-4870-0D46-ABF45139DFDD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2539152433" sldId="1143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2539152433" sldId="1143"/>
            <ac:spMk id="4" creationId="{9E8D0B06-8101-4D3A-8778-89D6F439D15F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2539152433" sldId="1143"/>
            <ac:spMk id="5" creationId="{FA36A6E5-D7F9-C097-39BD-E2850C0F15BC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674628416" sldId="1144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674628416" sldId="1144"/>
            <ac:spMk id="4" creationId="{2720F7B6-55FA-4195-B531-363206AE27C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674628416" sldId="1144"/>
            <ac:spMk id="6" creationId="{5FBB7948-DFB2-10C6-D7E3-727F2DC0FB87}"/>
          </ac:spMkLst>
        </pc:spChg>
      </pc:sldChg>
      <pc:sldChg chg="addSp delSp modSp">
        <pc:chgData name="이지형" userId="1a90141b-ad3d-4e1a-8ff3-7ec7a2effa28" providerId="ADAL" clId="{2385EEDB-14EF-C540-B1EC-82CE6611F217}" dt="2023-06-13T08:52:37.143" v="1142"/>
        <pc:sldMkLst>
          <pc:docMk/>
          <pc:sldMk cId="1515671256" sldId="1145"/>
        </pc:sldMkLst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1515671256" sldId="1145"/>
            <ac:spMk id="3" creationId="{00000000-0000-0000-0000-000000000000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1515671256" sldId="1145"/>
            <ac:spMk id="5" creationId="{BDF698F5-0E7F-FA76-DE63-248477502831}"/>
          </ac:spMkLst>
        </pc:spChg>
      </pc:sldChg>
      <pc:sldChg chg="add">
        <pc:chgData name="이지형" userId="1a90141b-ad3d-4e1a-8ff3-7ec7a2effa28" providerId="ADAL" clId="{2385EEDB-14EF-C540-B1EC-82CE6611F217}" dt="2023-06-05T08:55:01.053" v="550"/>
        <pc:sldMkLst>
          <pc:docMk/>
          <pc:sldMk cId="78082470" sldId="1146"/>
        </pc:sldMkLst>
      </pc:sldChg>
      <pc:sldChg chg="addSp delSp modSp add del mod">
        <pc:chgData name="이지형" userId="1a90141b-ad3d-4e1a-8ff3-7ec7a2effa28" providerId="ADAL" clId="{2385EEDB-14EF-C540-B1EC-82CE6611F217}" dt="2023-06-05T08:54:56.747" v="549" actId="2696"/>
        <pc:sldMkLst>
          <pc:docMk/>
          <pc:sldMk cId="124033628" sldId="1146"/>
        </pc:sldMkLst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5" creationId="{878D94D9-031D-FA2F-EA45-B0C135747AC1}"/>
          </ac:spMkLst>
        </pc:spChg>
        <pc:spChg chg="add del mod">
          <ac:chgData name="이지형" userId="1a90141b-ad3d-4e1a-8ff3-7ec7a2effa28" providerId="ADAL" clId="{2385EEDB-14EF-C540-B1EC-82CE6611F217}" dt="2023-06-05T08:47:57.658" v="366"/>
          <ac:spMkLst>
            <pc:docMk/>
            <pc:sldMk cId="124033628" sldId="1146"/>
            <ac:spMk id="6" creationId="{A021DE5E-F73D-36C6-6401-31860BBE01E4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7" creationId="{C5201744-8624-249A-6A92-F268781A8E3C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8" creationId="{6FEAF315-850A-81C0-CA68-485BA96E794A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9" creationId="{06618360-473A-2BA2-E657-8682A9292886}"/>
          </ac:spMkLst>
        </pc:spChg>
        <pc:spChg chg="add del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10" creationId="{FCB8902B-E826-14B3-1B96-3129B694AF55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12" creationId="{F8191205-2F1E-99B4-93EE-BDF9E813D4B1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14" creationId="{251EF6A7-B5B8-C31B-F356-C196A9F15EB8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16" creationId="{70F6D2EC-52F6-A526-50C5-25BBAFE21678}"/>
          </ac:spMkLst>
        </pc:spChg>
        <pc:spChg chg="add del mod">
          <ac:chgData name="이지형" userId="1a90141b-ad3d-4e1a-8ff3-7ec7a2effa28" providerId="ADAL" clId="{2385EEDB-14EF-C540-B1EC-82CE6611F217}" dt="2023-06-05T08:49:24.002" v="397" actId="478"/>
          <ac:spMkLst>
            <pc:docMk/>
            <pc:sldMk cId="124033628" sldId="1146"/>
            <ac:spMk id="18" creationId="{D335D952-C33B-4255-DEBD-9315885152B2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2" creationId="{DC696133-3FB3-9B0B-6F82-73F4429441E8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3" creationId="{0D3A91DE-4107-EA88-5461-F3B5A427CF93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4" creationId="{3B48C422-E00A-BF30-7774-8DF6100078AA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5" creationId="{DB16C231-1291-9429-D328-69E84462277A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6" creationId="{E37D4F21-E98B-9101-10BE-2DD0D40D6DD3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7" creationId="{77E176C8-585D-C003-CB84-315D71FCC9A1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28" creationId="{217C57C9-596B-D185-0DD2-7A88E97E253C}"/>
          </ac:spMkLst>
        </pc:spChg>
        <pc:spChg chg="add del mod">
          <ac:chgData name="이지형" userId="1a90141b-ad3d-4e1a-8ff3-7ec7a2effa28" providerId="ADAL" clId="{2385EEDB-14EF-C540-B1EC-82CE6611F217}" dt="2023-06-05T08:48:47.586" v="382" actId="478"/>
          <ac:spMkLst>
            <pc:docMk/>
            <pc:sldMk cId="124033628" sldId="1146"/>
            <ac:spMk id="29" creationId="{F82DBD0A-ED1E-CF91-4F8B-00B39B7EBAB6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35" creationId="{6ECE6650-BA8F-4CB3-9A9C-D897A0128F8F}"/>
          </ac:spMkLst>
        </pc:spChg>
        <pc:spChg chg="add del mod">
          <ac:chgData name="이지형" userId="1a90141b-ad3d-4e1a-8ff3-7ec7a2effa28" providerId="ADAL" clId="{2385EEDB-14EF-C540-B1EC-82CE6611F217}" dt="2023-06-05T08:50:00.647" v="408" actId="478"/>
          <ac:spMkLst>
            <pc:docMk/>
            <pc:sldMk cId="124033628" sldId="1146"/>
            <ac:spMk id="40" creationId="{25A8914A-030A-665B-4273-6510B41BE867}"/>
          </ac:spMkLst>
        </pc:spChg>
        <pc:spChg chg="add del mod">
          <ac:chgData name="이지형" userId="1a90141b-ad3d-4e1a-8ff3-7ec7a2effa28" providerId="ADAL" clId="{2385EEDB-14EF-C540-B1EC-82CE6611F217}" dt="2023-06-05T08:50:00.647" v="408" actId="478"/>
          <ac:spMkLst>
            <pc:docMk/>
            <pc:sldMk cId="124033628" sldId="1146"/>
            <ac:spMk id="41" creationId="{F3EF829D-0942-9696-2AC9-1A4CCDC16127}"/>
          </ac:spMkLst>
        </pc:spChg>
        <pc:spChg chg="add del mod">
          <ac:chgData name="이지형" userId="1a90141b-ad3d-4e1a-8ff3-7ec7a2effa28" providerId="ADAL" clId="{2385EEDB-14EF-C540-B1EC-82CE6611F217}" dt="2023-06-05T08:50:00.647" v="408" actId="478"/>
          <ac:spMkLst>
            <pc:docMk/>
            <pc:sldMk cId="124033628" sldId="1146"/>
            <ac:spMk id="42" creationId="{E4CDA23C-F42A-D1AD-0E61-B7FC27381740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43" creationId="{064E66C5-67AF-4858-99CD-714E042C0159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50" creationId="{2231DF38-A58B-4D4E-A240-479945E7A7BA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53" creationId="{7639A14E-A31A-4DAA-BE1D-F3A06C8CC6E4}"/>
          </ac:spMkLst>
        </pc:spChg>
        <pc:spChg chg="add del mod">
          <ac:chgData name="이지형" userId="1a90141b-ad3d-4e1a-8ff3-7ec7a2effa28" providerId="ADAL" clId="{2385EEDB-14EF-C540-B1EC-82CE6611F217}" dt="2023-06-05T08:48:53.630" v="386" actId="478"/>
          <ac:spMkLst>
            <pc:docMk/>
            <pc:sldMk cId="124033628" sldId="1146"/>
            <ac:spMk id="58" creationId="{6E1869D3-35BC-DB76-A1A6-2E284CBA2FD8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59" creationId="{5622F00A-84B5-443B-BFF8-9AE27A1E77F9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63" creationId="{EA1FE406-7438-4248-BCBA-289712578E6C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64" creationId="{6B6365F4-3957-48B0-880C-E6FD95EBB63D}"/>
          </ac:spMkLst>
        </pc:spChg>
        <pc:spChg chg="add del mod">
          <ac:chgData name="이지형" userId="1a90141b-ad3d-4e1a-8ff3-7ec7a2effa28" providerId="ADAL" clId="{2385EEDB-14EF-C540-B1EC-82CE6611F217}" dt="2023-06-05T08:48:55.595" v="387" actId="478"/>
          <ac:spMkLst>
            <pc:docMk/>
            <pc:sldMk cId="124033628" sldId="1146"/>
            <ac:spMk id="65" creationId="{601BBD42-64AC-6B20-4CEA-0076EA5F203F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66" creationId="{44A6FB32-C3C6-4A74-BB48-106E715E2295}"/>
          </ac:spMkLst>
        </pc:spChg>
        <pc:spChg chg="add del mod">
          <ac:chgData name="이지형" userId="1a90141b-ad3d-4e1a-8ff3-7ec7a2effa28" providerId="ADAL" clId="{2385EEDB-14EF-C540-B1EC-82CE6611F217}" dt="2023-06-05T08:48:58.135" v="389" actId="478"/>
          <ac:spMkLst>
            <pc:docMk/>
            <pc:sldMk cId="124033628" sldId="1146"/>
            <ac:spMk id="67" creationId="{D5E32662-9B6D-739E-BC54-50253ED36763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68" creationId="{40267052-BB7B-493A-94D5-D5165B67F4CF}"/>
          </ac:spMkLst>
        </pc:spChg>
        <pc:spChg chg="add del mod">
          <ac:chgData name="이지형" userId="1a90141b-ad3d-4e1a-8ff3-7ec7a2effa28" providerId="ADAL" clId="{2385EEDB-14EF-C540-B1EC-82CE6611F217}" dt="2023-06-05T08:48:23.314" v="370" actId="478"/>
          <ac:spMkLst>
            <pc:docMk/>
            <pc:sldMk cId="124033628" sldId="1146"/>
            <ac:spMk id="69" creationId="{E6B5F02A-9268-86C9-5734-5ABAAF764BDC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70" creationId="{E975C2C2-F3D3-4F2C-8D6C-03DA05FC5509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71" creationId="{9DAAC78D-4B7D-43B4-8013-C5E4D4F189BF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72" creationId="{1571DE05-2981-403B-9277-97401F5E3E33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74" creationId="{E315F056-5C22-4BD2-9DC5-D919B1666672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80" creationId="{C799A075-BC97-3145-841D-C3FC9AC1087C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81" creationId="{D0A31C2F-99BF-AC48-8221-8309B86AD81A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85" creationId="{68E615CB-1103-494E-8C66-58E159C13B39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86" creationId="{286A4536-0759-461C-9646-FE4EC2A0426A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87" creationId="{935904F1-0459-480A-8D91-81DFA679169D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90" creationId="{A050DFB5-48EB-33C4-86CE-F0E873DBCB00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95" creationId="{EA233D0A-9E57-9925-454E-F4722F67E55A}"/>
          </ac:spMkLst>
        </pc:spChg>
        <pc:spChg chg="add del mod">
          <ac:chgData name="이지형" userId="1a90141b-ad3d-4e1a-8ff3-7ec7a2effa28" providerId="ADAL" clId="{2385EEDB-14EF-C540-B1EC-82CE6611F217}" dt="2023-06-05T08:49:22.146" v="396" actId="478"/>
          <ac:spMkLst>
            <pc:docMk/>
            <pc:sldMk cId="124033628" sldId="1146"/>
            <ac:spMk id="97" creationId="{B69CB5EA-8A7C-979B-87F7-D78BC040A010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103" creationId="{D2E67CAC-6805-44AA-B221-3C000D0A74AB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104" creationId="{6760F04B-EA47-464B-9CA8-7C07988D988C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105" creationId="{CA6C509F-2FA0-489F-B89F-916FC634F8D9}"/>
          </ac:spMkLst>
        </pc:spChg>
        <pc:spChg chg="mod">
          <ac:chgData name="이지형" userId="1a90141b-ad3d-4e1a-8ff3-7ec7a2effa28" providerId="ADAL" clId="{2385EEDB-14EF-C540-B1EC-82CE6611F217}" dt="2023-06-05T08:50:10.327" v="412" actId="164"/>
          <ac:spMkLst>
            <pc:docMk/>
            <pc:sldMk cId="124033628" sldId="1146"/>
            <ac:spMk id="106" creationId="{0807B93E-89E1-4C70-8642-70E4757C8C9D}"/>
          </ac:spMkLst>
        </pc:spChg>
        <pc:spChg chg="add del mod">
          <ac:chgData name="이지형" userId="1a90141b-ad3d-4e1a-8ff3-7ec7a2effa28" providerId="ADAL" clId="{2385EEDB-14EF-C540-B1EC-82CE6611F217}" dt="2023-06-05T08:49:22.146" v="396" actId="478"/>
          <ac:spMkLst>
            <pc:docMk/>
            <pc:sldMk cId="124033628" sldId="1146"/>
            <ac:spMk id="117" creationId="{98DF6FA5-A7C7-D439-87F8-5724F78B4C64}"/>
          </ac:spMkLst>
        </pc:spChg>
        <pc:spChg chg="add del mod">
          <ac:chgData name="이지형" userId="1a90141b-ad3d-4e1a-8ff3-7ec7a2effa28" providerId="ADAL" clId="{2385EEDB-14EF-C540-B1EC-82CE6611F217}" dt="2023-06-05T08:49:22.146" v="396" actId="478"/>
          <ac:spMkLst>
            <pc:docMk/>
            <pc:sldMk cId="124033628" sldId="1146"/>
            <ac:spMk id="118" creationId="{04EF714F-CEC0-C146-1005-2675846C08FB}"/>
          </ac:spMkLst>
        </pc:spChg>
        <pc:spChg chg="add del mod">
          <ac:chgData name="이지형" userId="1a90141b-ad3d-4e1a-8ff3-7ec7a2effa28" providerId="ADAL" clId="{2385EEDB-14EF-C540-B1EC-82CE6611F217}" dt="2023-06-05T08:49:22.146" v="396" actId="478"/>
          <ac:spMkLst>
            <pc:docMk/>
            <pc:sldMk cId="124033628" sldId="1146"/>
            <ac:spMk id="119" creationId="{79114FB1-701C-145F-EB96-6666166D486B}"/>
          </ac:spMkLst>
        </pc:spChg>
        <pc:spChg chg="add mod">
          <ac:chgData name="이지형" userId="1a90141b-ad3d-4e1a-8ff3-7ec7a2effa28" providerId="ADAL" clId="{2385EEDB-14EF-C540-B1EC-82CE6611F217}" dt="2023-06-05T08:52:17.970" v="471" actId="164"/>
          <ac:spMkLst>
            <pc:docMk/>
            <pc:sldMk cId="124033628" sldId="1146"/>
            <ac:spMk id="120" creationId="{D3DD889B-E3EC-152B-F043-8D3108B96E71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21" creationId="{684E0D0B-85C3-FF1A-1803-77BA5899E621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23" creationId="{E69FBF98-4EC6-CA63-B46D-2185FA477E50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25" creationId="{9EEC8FEF-0AE4-A872-7458-803B93E73A04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27" creationId="{8D77A49A-D458-0DBE-D09E-A52B31FD97F8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29" creationId="{EF7C313C-1A2F-1748-69D3-9F58C424D978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3" creationId="{D5A2E909-8A8C-7BA8-1DC7-5D02BE9EF972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4" creationId="{DF7EE182-7D1A-697B-3B18-5CD586367274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5" creationId="{7372E4BD-B3F8-08AF-D8D7-70811EA1F09B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6" creationId="{71EF7D65-1B29-CEA1-67AE-87367DDE4ADE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7" creationId="{83875B39-FA71-DFE0-5EFE-82270325BB8A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8" creationId="{9CE70978-74FD-5640-919E-CCBDD4F49FBC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39" creationId="{493E2CE4-F37D-6254-95BF-D7C281095193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40" creationId="{7DB8CE9B-1472-F425-817A-A7F37BC67CF8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49" creationId="{6B2F5526-1E48-DD24-1F48-1089BAC161FF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50" creationId="{6B37D625-515D-02ED-84E0-0D55A85A99DC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51" creationId="{FEE8C019-A983-58E3-AB44-2AF19C999C8B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62" creationId="{32EA5D36-B193-69A9-4891-8F8124BD527A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64" creationId="{5E99276A-64C2-2501-A71D-C605CD9FBBAA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65" creationId="{5951BC6A-D7DE-E04A-3DB4-CF742DD16724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66" creationId="{93240968-5E40-1096-69BB-A645ABC51F04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68" creationId="{4E6E917F-2D1C-0A57-974C-937A4CF7E05A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69" creationId="{833FB54C-7999-9B2D-3AE5-F3AAC8C6461E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70" creationId="{F3EA2D60-1494-EF12-53B9-078CF36712E1}"/>
          </ac:spMkLst>
        </pc:spChg>
        <pc:spChg chg="mod">
          <ac:chgData name="이지형" userId="1a90141b-ad3d-4e1a-8ff3-7ec7a2effa28" providerId="ADAL" clId="{2385EEDB-14EF-C540-B1EC-82CE6611F217}" dt="2023-06-05T08:52:10.434" v="470" actId="1035"/>
          <ac:spMkLst>
            <pc:docMk/>
            <pc:sldMk cId="124033628" sldId="1146"/>
            <ac:spMk id="176" creationId="{00000000-0000-0000-0000-000000000000}"/>
          </ac:spMkLst>
        </pc:spChg>
        <pc:spChg chg="del">
          <ac:chgData name="이지형" userId="1a90141b-ad3d-4e1a-8ff3-7ec7a2effa28" providerId="ADAL" clId="{2385EEDB-14EF-C540-B1EC-82CE6611F217}" dt="2023-06-05T08:47:59.363" v="367" actId="478"/>
          <ac:spMkLst>
            <pc:docMk/>
            <pc:sldMk cId="124033628" sldId="1146"/>
            <ac:spMk id="177" creationId="{00000000-0000-0000-0000-000000000000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80" creationId="{96741F51-5151-207F-C057-4E7F0542D43A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81" creationId="{E89E2D54-76D9-F7F9-7754-EA227B0A6AF5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82" creationId="{A8FCE067-D01E-EB24-6665-DEFAE5ED022C}"/>
          </ac:spMkLst>
        </pc:spChg>
        <pc:spChg chg="add del mod">
          <ac:chgData name="이지형" userId="1a90141b-ad3d-4e1a-8ff3-7ec7a2effa28" providerId="ADAL" clId="{2385EEDB-14EF-C540-B1EC-82CE6611F217}" dt="2023-06-05T08:49:55.281" v="406"/>
          <ac:spMkLst>
            <pc:docMk/>
            <pc:sldMk cId="124033628" sldId="1146"/>
            <ac:spMk id="183" creationId="{6F8CFFA6-E35A-BDC3-6A34-854E473B9D2D}"/>
          </ac:spMkLst>
        </pc:spChg>
        <pc:spChg chg="add del mod">
          <ac:chgData name="이지형" userId="1a90141b-ad3d-4e1a-8ff3-7ec7a2effa28" providerId="ADAL" clId="{2385EEDB-14EF-C540-B1EC-82CE6611F217}" dt="2023-06-05T08:50:05.597" v="411"/>
          <ac:spMkLst>
            <pc:docMk/>
            <pc:sldMk cId="124033628" sldId="1146"/>
            <ac:spMk id="185" creationId="{E2B7F6A0-35C5-F0F2-AC73-A8990B1F2C3F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188" creationId="{DE24955A-1B52-2695-8687-B16068F6C6D7}"/>
          </ac:spMkLst>
        </pc:spChg>
        <pc:spChg chg="del mod topLvl">
          <ac:chgData name="이지형" userId="1a90141b-ad3d-4e1a-8ff3-7ec7a2effa28" providerId="ADAL" clId="{2385EEDB-14EF-C540-B1EC-82CE6611F217}" dt="2023-06-05T08:51:08.723" v="428" actId="478"/>
          <ac:spMkLst>
            <pc:docMk/>
            <pc:sldMk cId="124033628" sldId="1146"/>
            <ac:spMk id="190" creationId="{FB00802D-9488-3017-B7A6-84E5465A5680}"/>
          </ac:spMkLst>
        </pc:spChg>
        <pc:spChg chg="del mod topLvl">
          <ac:chgData name="이지형" userId="1a90141b-ad3d-4e1a-8ff3-7ec7a2effa28" providerId="ADAL" clId="{2385EEDB-14EF-C540-B1EC-82CE6611F217}" dt="2023-06-05T08:51:08.723" v="428" actId="478"/>
          <ac:spMkLst>
            <pc:docMk/>
            <pc:sldMk cId="124033628" sldId="1146"/>
            <ac:spMk id="192" creationId="{BBE6529B-9F38-E14F-71FD-3DBF43BECDBF}"/>
          </ac:spMkLst>
        </pc:spChg>
        <pc:spChg chg="del mod topLvl">
          <ac:chgData name="이지형" userId="1a90141b-ad3d-4e1a-8ff3-7ec7a2effa28" providerId="ADAL" clId="{2385EEDB-14EF-C540-B1EC-82CE6611F217}" dt="2023-06-05T08:51:08.723" v="428" actId="478"/>
          <ac:spMkLst>
            <pc:docMk/>
            <pc:sldMk cId="124033628" sldId="1146"/>
            <ac:spMk id="194" creationId="{71F1AFA6-8EA5-2BD1-6524-238E74967D27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196" creationId="{DC1E51A2-C95D-9468-9F7F-6364D7E68493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200" creationId="{DD7044C0-F4B6-261B-9DDD-509DECA96456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201" creationId="{35481C2C-9CBA-3055-FFDC-A052954C257D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202" creationId="{CB7B2629-E037-9506-C97F-B637D80592BF}"/>
          </ac:spMkLst>
        </pc:spChg>
        <pc:spChg chg="del mod topLvl">
          <ac:chgData name="이지형" userId="1a90141b-ad3d-4e1a-8ff3-7ec7a2effa28" providerId="ADAL" clId="{2385EEDB-14EF-C540-B1EC-82CE6611F217}" dt="2023-06-05T08:50:49.070" v="425" actId="478"/>
          <ac:spMkLst>
            <pc:docMk/>
            <pc:sldMk cId="124033628" sldId="1146"/>
            <ac:spMk id="203" creationId="{7C2AE979-82A3-5F1F-B2EC-D273D3D501AD}"/>
          </ac:spMkLst>
        </pc:spChg>
        <pc:spChg chg="del mod topLvl">
          <ac:chgData name="이지형" userId="1a90141b-ad3d-4e1a-8ff3-7ec7a2effa28" providerId="ADAL" clId="{2385EEDB-14EF-C540-B1EC-82CE6611F217}" dt="2023-06-05T08:50:58.759" v="426" actId="478"/>
          <ac:spMkLst>
            <pc:docMk/>
            <pc:sldMk cId="124033628" sldId="1146"/>
            <ac:spMk id="204" creationId="{637F103B-693E-0A65-1E93-D869CB9BDFEF}"/>
          </ac:spMkLst>
        </pc:spChg>
        <pc:spChg chg="del mod topLvl">
          <ac:chgData name="이지형" userId="1a90141b-ad3d-4e1a-8ff3-7ec7a2effa28" providerId="ADAL" clId="{2385EEDB-14EF-C540-B1EC-82CE6611F217}" dt="2023-06-05T08:50:49.070" v="425" actId="478"/>
          <ac:spMkLst>
            <pc:docMk/>
            <pc:sldMk cId="124033628" sldId="1146"/>
            <ac:spMk id="205" creationId="{CCDD9E6D-98FD-EDC2-31E6-F94B4FE70457}"/>
          </ac:spMkLst>
        </pc:spChg>
        <pc:spChg chg="del mod topLvl">
          <ac:chgData name="이지형" userId="1a90141b-ad3d-4e1a-8ff3-7ec7a2effa28" providerId="ADAL" clId="{2385EEDB-14EF-C540-B1EC-82CE6611F217}" dt="2023-06-05T08:50:49.070" v="425" actId="478"/>
          <ac:spMkLst>
            <pc:docMk/>
            <pc:sldMk cId="124033628" sldId="1146"/>
            <ac:spMk id="206" creationId="{81AFC0DC-A3A3-27A7-3257-6418055B5173}"/>
          </ac:spMkLst>
        </pc:spChg>
        <pc:spChg chg="del mod topLvl">
          <ac:chgData name="이지형" userId="1a90141b-ad3d-4e1a-8ff3-7ec7a2effa28" providerId="ADAL" clId="{2385EEDB-14EF-C540-B1EC-82CE6611F217}" dt="2023-06-05T08:50:30.602" v="418" actId="478"/>
          <ac:spMkLst>
            <pc:docMk/>
            <pc:sldMk cId="124033628" sldId="1146"/>
            <ac:spMk id="207" creationId="{0B5BEEEC-BBD9-5754-DD60-1D9EF8DFE276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216" creationId="{2680247B-8299-53B4-BAA9-AF0C03A4364E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217" creationId="{AB9BB7C7-178E-A566-2207-565A91B31A3D}"/>
          </ac:spMkLst>
        </pc:spChg>
        <pc:spChg chg="mod topLvl">
          <ac:chgData name="이지형" userId="1a90141b-ad3d-4e1a-8ff3-7ec7a2effa28" providerId="ADAL" clId="{2385EEDB-14EF-C540-B1EC-82CE6611F217}" dt="2023-06-05T08:52:21.634" v="472" actId="164"/>
          <ac:spMkLst>
            <pc:docMk/>
            <pc:sldMk cId="124033628" sldId="1146"/>
            <ac:spMk id="218" creationId="{C76474E6-352A-3722-51B3-C1B8CC3114BB}"/>
          </ac:spMkLst>
        </pc:spChg>
        <pc:spChg chg="del mod topLvl">
          <ac:chgData name="이지형" userId="1a90141b-ad3d-4e1a-8ff3-7ec7a2effa28" providerId="ADAL" clId="{2385EEDB-14EF-C540-B1EC-82CE6611F217}" dt="2023-06-05T08:50:36.919" v="420" actId="478"/>
          <ac:spMkLst>
            <pc:docMk/>
            <pc:sldMk cId="124033628" sldId="1146"/>
            <ac:spMk id="222" creationId="{763021BA-2E77-C875-2975-4DB81E8ABAD2}"/>
          </ac:spMkLst>
        </pc:spChg>
        <pc:spChg chg="del mod topLvl">
          <ac:chgData name="이지형" userId="1a90141b-ad3d-4e1a-8ff3-7ec7a2effa28" providerId="ADAL" clId="{2385EEDB-14EF-C540-B1EC-82CE6611F217}" dt="2023-06-05T08:50:36.919" v="420" actId="478"/>
          <ac:spMkLst>
            <pc:docMk/>
            <pc:sldMk cId="124033628" sldId="1146"/>
            <ac:spMk id="223" creationId="{9F0D81F1-E487-7DF9-9949-4509FD22D6FD}"/>
          </ac:spMkLst>
        </pc:spChg>
        <pc:spChg chg="del mod topLvl">
          <ac:chgData name="이지형" userId="1a90141b-ad3d-4e1a-8ff3-7ec7a2effa28" providerId="ADAL" clId="{2385EEDB-14EF-C540-B1EC-82CE6611F217}" dt="2023-06-05T08:50:36.919" v="420" actId="478"/>
          <ac:spMkLst>
            <pc:docMk/>
            <pc:sldMk cId="124033628" sldId="1146"/>
            <ac:spMk id="224" creationId="{75935AAE-6CE6-4233-EFCB-DF6E9549A9D8}"/>
          </ac:spMkLst>
        </pc:spChg>
        <pc:spChg chg="del mod topLvl">
          <ac:chgData name="이지형" userId="1a90141b-ad3d-4e1a-8ff3-7ec7a2effa28" providerId="ADAL" clId="{2385EEDB-14EF-C540-B1EC-82CE6611F217}" dt="2023-06-05T08:50:28.142" v="416" actId="478"/>
          <ac:spMkLst>
            <pc:docMk/>
            <pc:sldMk cId="124033628" sldId="1146"/>
            <ac:spMk id="225" creationId="{F7100A1F-3ADC-B1CE-17CA-4A643AA463DE}"/>
          </ac:spMkLst>
        </pc:spChg>
        <pc:spChg chg="del mod topLvl">
          <ac:chgData name="이지형" userId="1a90141b-ad3d-4e1a-8ff3-7ec7a2effa28" providerId="ADAL" clId="{2385EEDB-14EF-C540-B1EC-82CE6611F217}" dt="2023-06-05T08:50:45.873" v="424" actId="478"/>
          <ac:spMkLst>
            <pc:docMk/>
            <pc:sldMk cId="124033628" sldId="1146"/>
            <ac:spMk id="227" creationId="{9844E567-55FD-415A-F98F-57C749698C24}"/>
          </ac:spMkLst>
        </pc:spChg>
        <pc:spChg chg="del mod topLvl">
          <ac:chgData name="이지형" userId="1a90141b-ad3d-4e1a-8ff3-7ec7a2effa28" providerId="ADAL" clId="{2385EEDB-14EF-C540-B1EC-82CE6611F217}" dt="2023-06-05T08:51:02.831" v="427" actId="478"/>
          <ac:spMkLst>
            <pc:docMk/>
            <pc:sldMk cId="124033628" sldId="1146"/>
            <ac:spMk id="228" creationId="{CFA5E3F1-5568-B112-48A3-58401FD5EEEF}"/>
          </ac:spMkLst>
        </pc:spChg>
        <pc:spChg chg="del mod topLvl">
          <ac:chgData name="이지형" userId="1a90141b-ad3d-4e1a-8ff3-7ec7a2effa28" providerId="ADAL" clId="{2385EEDB-14EF-C540-B1EC-82CE6611F217}" dt="2023-06-05T08:50:58.759" v="426" actId="478"/>
          <ac:spMkLst>
            <pc:docMk/>
            <pc:sldMk cId="124033628" sldId="1146"/>
            <ac:spMk id="229" creationId="{DB188614-B1C0-A96C-9E76-2AACF68EB150}"/>
          </ac:spMkLst>
        </pc:spChg>
        <pc:spChg chg="del mod topLvl">
          <ac:chgData name="이지형" userId="1a90141b-ad3d-4e1a-8ff3-7ec7a2effa28" providerId="ADAL" clId="{2385EEDB-14EF-C540-B1EC-82CE6611F217}" dt="2023-06-05T08:50:49.070" v="425" actId="478"/>
          <ac:spMkLst>
            <pc:docMk/>
            <pc:sldMk cId="124033628" sldId="1146"/>
            <ac:spMk id="236" creationId="{F445A656-B84C-3205-2CCB-170A78A71E20}"/>
          </ac:spMkLst>
        </pc:spChg>
        <pc:spChg chg="del mod topLvl">
          <ac:chgData name="이지형" userId="1a90141b-ad3d-4e1a-8ff3-7ec7a2effa28" providerId="ADAL" clId="{2385EEDB-14EF-C540-B1EC-82CE6611F217}" dt="2023-06-05T08:50:58.759" v="426" actId="478"/>
          <ac:spMkLst>
            <pc:docMk/>
            <pc:sldMk cId="124033628" sldId="1146"/>
            <ac:spMk id="237" creationId="{F35AC859-5215-1861-8F43-6365A24F21A2}"/>
          </ac:spMkLst>
        </pc:spChg>
        <pc:spChg chg="del mod topLvl">
          <ac:chgData name="이지형" userId="1a90141b-ad3d-4e1a-8ff3-7ec7a2effa28" providerId="ADAL" clId="{2385EEDB-14EF-C540-B1EC-82CE6611F217}" dt="2023-06-05T08:50:49.070" v="425" actId="478"/>
          <ac:spMkLst>
            <pc:docMk/>
            <pc:sldMk cId="124033628" sldId="1146"/>
            <ac:spMk id="238" creationId="{A05E34D5-B4EF-423D-6D53-5E4E77F4245F}"/>
          </ac:spMkLst>
        </pc:spChg>
        <pc:spChg chg="del mod topLvl">
          <ac:chgData name="이지형" userId="1a90141b-ad3d-4e1a-8ff3-7ec7a2effa28" providerId="ADAL" clId="{2385EEDB-14EF-C540-B1EC-82CE6611F217}" dt="2023-06-05T08:51:02.831" v="427" actId="478"/>
          <ac:spMkLst>
            <pc:docMk/>
            <pc:sldMk cId="124033628" sldId="1146"/>
            <ac:spMk id="239" creationId="{833D4B4E-4A91-1FE6-9D54-D3E795119881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47" creationId="{818386C6-1B41-6EA8-90E4-71D99C475798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49" creationId="{B93F8461-B39E-F878-FA05-B484D85FB4D2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51" creationId="{2E492AE6-9C1E-F4CE-8FCE-893AD9BEFBFE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53" creationId="{8876B975-A536-C284-AD43-01B9CF9E3106}"/>
          </ac:spMkLst>
        </pc:spChg>
        <pc:spChg chg="del mod">
          <ac:chgData name="이지형" userId="1a90141b-ad3d-4e1a-8ff3-7ec7a2effa28" providerId="ADAL" clId="{2385EEDB-14EF-C540-B1EC-82CE6611F217}" dt="2023-06-05T08:51:24.333" v="431" actId="478"/>
          <ac:spMkLst>
            <pc:docMk/>
            <pc:sldMk cId="124033628" sldId="1146"/>
            <ac:spMk id="255" creationId="{1F6EADD5-A05F-0D6D-B3EF-E5D142C64C91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59" creationId="{C5156A97-B566-DCEC-2C3A-A39E3FB0F338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60" creationId="{FE6843F7-CA8F-AB2E-187F-251361C88828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61" creationId="{BC1B2D03-2685-74BD-FAFB-5594D43A4F80}"/>
          </ac:spMkLst>
        </pc:spChg>
        <pc:spChg chg="add del mod topLvl">
          <ac:chgData name="이지형" userId="1a90141b-ad3d-4e1a-8ff3-7ec7a2effa28" providerId="ADAL" clId="{2385EEDB-14EF-C540-B1EC-82CE6611F217}" dt="2023-06-05T08:51:49.982" v="436" actId="478"/>
          <ac:spMkLst>
            <pc:docMk/>
            <pc:sldMk cId="124033628" sldId="1146"/>
            <ac:spMk id="262" creationId="{FCCB3ADF-BCDB-31DC-F543-A38F8A01BE3E}"/>
          </ac:spMkLst>
        </pc:spChg>
        <pc:spChg chg="add del mod topLvl">
          <ac:chgData name="이지형" userId="1a90141b-ad3d-4e1a-8ff3-7ec7a2effa28" providerId="ADAL" clId="{2385EEDB-14EF-C540-B1EC-82CE6611F217}" dt="2023-06-05T08:51:49.982" v="436" actId="478"/>
          <ac:spMkLst>
            <pc:docMk/>
            <pc:sldMk cId="124033628" sldId="1146"/>
            <ac:spMk id="263" creationId="{FE61D9BB-5430-BCF1-7A3A-2B98FBD30DAA}"/>
          </ac:spMkLst>
        </pc:spChg>
        <pc:spChg chg="add del 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64" creationId="{AEF1BE9D-87C5-D925-FD57-74950888852D}"/>
          </ac:spMkLst>
        </pc:spChg>
        <pc:spChg chg="add del mod topLvl">
          <ac:chgData name="이지형" userId="1a90141b-ad3d-4e1a-8ff3-7ec7a2effa28" providerId="ADAL" clId="{2385EEDB-14EF-C540-B1EC-82CE6611F217}" dt="2023-06-05T08:51:49.982" v="436" actId="478"/>
          <ac:spMkLst>
            <pc:docMk/>
            <pc:sldMk cId="124033628" sldId="1146"/>
            <ac:spMk id="265" creationId="{F5D23155-B0E5-3E82-E99C-3E6EDF863AB3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66" creationId="{A2D52FCE-9070-6B6D-32EE-8D75874E6115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75" creationId="{1769D3D7-68EB-C1AE-ACF8-15C1DA8CD912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76" creationId="{F0FAAAD6-9494-B273-DAD8-9B3300953840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77" creationId="{82FDB8A7-AA2C-7B39-C4C4-EA373ADB3BAB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81" creationId="{279C99FB-2BCA-6619-13F7-C16C8A3449B4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82" creationId="{535B21B4-2110-D1CF-BD34-0D9B5B1B5602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83" creationId="{942BCE13-FE73-A855-F4F2-975F5AD63BE6}"/>
          </ac:spMkLst>
        </pc:spChg>
        <pc:spChg chg="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84" creationId="{7CCDDBA1-6EB2-41A5-FEF9-EFC1E3655912}"/>
          </ac:spMkLst>
        </pc:spChg>
        <pc:spChg chg="add del mod topLvl">
          <ac:chgData name="이지형" userId="1a90141b-ad3d-4e1a-8ff3-7ec7a2effa28" providerId="ADAL" clId="{2385EEDB-14EF-C540-B1EC-82CE6611F217}" dt="2023-06-05T08:51:49.982" v="436" actId="478"/>
          <ac:spMkLst>
            <pc:docMk/>
            <pc:sldMk cId="124033628" sldId="1146"/>
            <ac:spMk id="286" creationId="{49C8E3F2-4E16-395C-07BE-C46FD30003F6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87" creationId="{D2AEF344-525C-B89B-1CD8-3FD2744FE941}"/>
          </ac:spMkLst>
        </pc:spChg>
        <pc:spChg chg="add del 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88" creationId="{845838BF-4707-3E3A-3E7B-EF8039D6E214}"/>
          </ac:spMkLst>
        </pc:spChg>
        <pc:spChg chg="add del 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95" creationId="{8D83B88C-11EE-00DC-0456-FF7C2923A789}"/>
          </ac:spMkLst>
        </pc:spChg>
        <pc:spChg chg="add del 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96" creationId="{D966546B-7420-FD80-584F-31943E16007F}"/>
          </ac:spMkLst>
        </pc:spChg>
        <pc:spChg chg="add del mod topLvl">
          <ac:chgData name="이지형" userId="1a90141b-ad3d-4e1a-8ff3-7ec7a2effa28" providerId="ADAL" clId="{2385EEDB-14EF-C540-B1EC-82CE6611F217}" dt="2023-06-05T08:52:25.607" v="473" actId="164"/>
          <ac:spMkLst>
            <pc:docMk/>
            <pc:sldMk cId="124033628" sldId="1146"/>
            <ac:spMk id="297" creationId="{28286E88-2D3F-6BC0-09E5-5D72CFAA3973}"/>
          </ac:spMkLst>
        </pc:spChg>
        <pc:spChg chg="add del mod topLvl">
          <ac:chgData name="이지형" userId="1a90141b-ad3d-4e1a-8ff3-7ec7a2effa28" providerId="ADAL" clId="{2385EEDB-14EF-C540-B1EC-82CE6611F217}" dt="2023-06-05T08:51:41.804" v="435" actId="478"/>
          <ac:spMkLst>
            <pc:docMk/>
            <pc:sldMk cId="124033628" sldId="1146"/>
            <ac:spMk id="298" creationId="{1492E4A3-4AE2-63A0-1F16-5C8490D7F8CB}"/>
          </ac:spMkLst>
        </pc:spChg>
        <pc:grpChg chg="add del mod">
          <ac:chgData name="이지형" userId="1a90141b-ad3d-4e1a-8ff3-7ec7a2effa28" providerId="ADAL" clId="{2385EEDB-14EF-C540-B1EC-82CE6611F217}" dt="2023-06-05T08:48:43.712" v="380" actId="478"/>
          <ac:grpSpMkLst>
            <pc:docMk/>
            <pc:sldMk cId="124033628" sldId="1146"/>
            <ac:grpSpMk id="44" creationId="{40E25CCA-C080-B5D0-08CB-D10865C1994B}"/>
          </ac:grpSpMkLst>
        </pc:grpChg>
        <pc:grpChg chg="add del mod">
          <ac:chgData name="이지형" userId="1a90141b-ad3d-4e1a-8ff3-7ec7a2effa28" providerId="ADAL" clId="{2385EEDB-14EF-C540-B1EC-82CE6611F217}" dt="2023-06-05T08:49:00.586" v="391" actId="478"/>
          <ac:grpSpMkLst>
            <pc:docMk/>
            <pc:sldMk cId="124033628" sldId="1146"/>
            <ac:grpSpMk id="47" creationId="{A1ED12C9-4F9D-8CB9-F350-A506F783E414}"/>
          </ac:grpSpMkLst>
        </pc:grpChg>
        <pc:grpChg chg="add del mod">
          <ac:chgData name="이지형" userId="1a90141b-ad3d-4e1a-8ff3-7ec7a2effa28" providerId="ADAL" clId="{2385EEDB-14EF-C540-B1EC-82CE6611F217}" dt="2023-06-05T08:48:59.102" v="390" actId="478"/>
          <ac:grpSpMkLst>
            <pc:docMk/>
            <pc:sldMk cId="124033628" sldId="1146"/>
            <ac:grpSpMk id="55" creationId="{D53DE869-C06D-CEC4-E792-4A99C11E1BA5}"/>
          </ac:grpSpMkLst>
        </pc:grpChg>
        <pc:grpChg chg="mod">
          <ac:chgData name="이지형" userId="1a90141b-ad3d-4e1a-8ff3-7ec7a2effa28" providerId="ADAL" clId="{2385EEDB-14EF-C540-B1EC-82CE6611F217}" dt="2023-06-05T08:50:10.327" v="412" actId="164"/>
          <ac:grpSpMkLst>
            <pc:docMk/>
            <pc:sldMk cId="124033628" sldId="1146"/>
            <ac:grpSpMk id="88" creationId="{AF5EDBAD-5049-4D30-BB77-62C724E96D2B}"/>
          </ac:grpSpMkLst>
        </pc:grpChg>
        <pc:grpChg chg="mod">
          <ac:chgData name="이지형" userId="1a90141b-ad3d-4e1a-8ff3-7ec7a2effa28" providerId="ADAL" clId="{2385EEDB-14EF-C540-B1EC-82CE6611F217}" dt="2023-06-05T08:50:10.327" v="412" actId="164"/>
          <ac:grpSpMkLst>
            <pc:docMk/>
            <pc:sldMk cId="124033628" sldId="1146"/>
            <ac:grpSpMk id="93" creationId="{88638C99-5FA1-430D-B4F7-E23D19B35508}"/>
          </ac:grpSpMkLst>
        </pc:grpChg>
        <pc:grpChg chg="mod">
          <ac:chgData name="이지형" userId="1a90141b-ad3d-4e1a-8ff3-7ec7a2effa28" providerId="ADAL" clId="{2385EEDB-14EF-C540-B1EC-82CE6611F217}" dt="2023-06-05T08:50:10.327" v="412" actId="164"/>
          <ac:grpSpMkLst>
            <pc:docMk/>
            <pc:sldMk cId="124033628" sldId="1146"/>
            <ac:grpSpMk id="98" creationId="{61E8177E-E466-4F21-864E-3DD05DCAC919}"/>
          </ac:grpSpMkLst>
        </pc:grpChg>
        <pc:grpChg chg="add del mod">
          <ac:chgData name="이지형" userId="1a90141b-ad3d-4e1a-8ff3-7ec7a2effa28" providerId="ADAL" clId="{2385EEDB-14EF-C540-B1EC-82CE6611F217}" dt="2023-06-05T08:49:55.281" v="406"/>
          <ac:grpSpMkLst>
            <pc:docMk/>
            <pc:sldMk cId="124033628" sldId="1146"/>
            <ac:grpSpMk id="152" creationId="{A951C9F5-C72B-B51B-17E5-B09B1C0F9DFD}"/>
          </ac:grpSpMkLst>
        </pc:grpChg>
        <pc:grpChg chg="add del mod">
          <ac:chgData name="이지형" userId="1a90141b-ad3d-4e1a-8ff3-7ec7a2effa28" providerId="ADAL" clId="{2385EEDB-14EF-C540-B1EC-82CE6611F217}" dt="2023-06-05T08:49:55.281" v="406"/>
          <ac:grpSpMkLst>
            <pc:docMk/>
            <pc:sldMk cId="124033628" sldId="1146"/>
            <ac:grpSpMk id="155" creationId="{15F30CC7-C14E-97F4-0298-69518BAED0E3}"/>
          </ac:grpSpMkLst>
        </pc:grpChg>
        <pc:grpChg chg="add del mod">
          <ac:chgData name="이지형" userId="1a90141b-ad3d-4e1a-8ff3-7ec7a2effa28" providerId="ADAL" clId="{2385EEDB-14EF-C540-B1EC-82CE6611F217}" dt="2023-06-05T08:49:55.281" v="406"/>
          <ac:grpSpMkLst>
            <pc:docMk/>
            <pc:sldMk cId="124033628" sldId="1146"/>
            <ac:grpSpMk id="159" creationId="{1AED5FA6-AEDC-7FE6-D65D-AA16A4AFB967}"/>
          </ac:grpSpMkLst>
        </pc:grpChg>
        <pc:grpChg chg="add mod">
          <ac:chgData name="이지형" userId="1a90141b-ad3d-4e1a-8ff3-7ec7a2effa28" providerId="ADAL" clId="{2385EEDB-14EF-C540-B1EC-82CE6611F217}" dt="2023-06-05T08:49:54.210" v="405" actId="164"/>
          <ac:grpSpMkLst>
            <pc:docMk/>
            <pc:sldMk cId="124033628" sldId="1146"/>
            <ac:grpSpMk id="184" creationId="{7D11F644-F52A-21FC-6661-A3B28300372D}"/>
          </ac:grpSpMkLst>
        </pc:grpChg>
        <pc:grpChg chg="add mod">
          <ac:chgData name="이지형" userId="1a90141b-ad3d-4e1a-8ff3-7ec7a2effa28" providerId="ADAL" clId="{2385EEDB-14EF-C540-B1EC-82CE6611F217}" dt="2023-06-05T08:50:10.327" v="412" actId="164"/>
          <ac:grpSpMkLst>
            <pc:docMk/>
            <pc:sldMk cId="124033628" sldId="1146"/>
            <ac:grpSpMk id="186" creationId="{D3BC2208-0DD0-F357-1AB5-4A2E240E95E7}"/>
          </ac:grpSpMkLst>
        </pc:grpChg>
        <pc:grpChg chg="add del mod">
          <ac:chgData name="이지형" userId="1a90141b-ad3d-4e1a-8ff3-7ec7a2effa28" providerId="ADAL" clId="{2385EEDB-14EF-C540-B1EC-82CE6611F217}" dt="2023-06-05T08:50:16.426" v="415" actId="165"/>
          <ac:grpSpMkLst>
            <pc:docMk/>
            <pc:sldMk cId="124033628" sldId="1146"/>
            <ac:grpSpMk id="187" creationId="{D0589B50-FCE9-DF16-4F10-A59E464D73F3}"/>
          </ac:grpSpMkLst>
        </pc:grpChg>
        <pc:grpChg chg="del mod topLvl">
          <ac:chgData name="이지형" userId="1a90141b-ad3d-4e1a-8ff3-7ec7a2effa28" providerId="ADAL" clId="{2385EEDB-14EF-C540-B1EC-82CE6611F217}" dt="2023-06-05T08:50:39.019" v="421" actId="478"/>
          <ac:grpSpMkLst>
            <pc:docMk/>
            <pc:sldMk cId="124033628" sldId="1146"/>
            <ac:grpSpMk id="219" creationId="{FBFA6917-D049-DA34-C110-5DB1F1F8A4F7}"/>
          </ac:grpSpMkLst>
        </pc:grpChg>
        <pc:grpChg chg="del mod topLvl">
          <ac:chgData name="이지형" userId="1a90141b-ad3d-4e1a-8ff3-7ec7a2effa28" providerId="ADAL" clId="{2385EEDB-14EF-C540-B1EC-82CE6611F217}" dt="2023-06-05T08:50:40.160" v="422" actId="478"/>
          <ac:grpSpMkLst>
            <pc:docMk/>
            <pc:sldMk cId="124033628" sldId="1146"/>
            <ac:grpSpMk id="220" creationId="{5AF86B7E-A322-4D8C-9FB9-C50559AE14A8}"/>
          </ac:grpSpMkLst>
        </pc:grpChg>
        <pc:grpChg chg="del mod topLvl">
          <ac:chgData name="이지형" userId="1a90141b-ad3d-4e1a-8ff3-7ec7a2effa28" providerId="ADAL" clId="{2385EEDB-14EF-C540-B1EC-82CE6611F217}" dt="2023-06-05T08:50:41.390" v="423" actId="478"/>
          <ac:grpSpMkLst>
            <pc:docMk/>
            <pc:sldMk cId="124033628" sldId="1146"/>
            <ac:grpSpMk id="221" creationId="{3E3310A2-5B62-BDD6-6A12-ED2E61FEAB46}"/>
          </ac:grpSpMkLst>
        </pc:grpChg>
        <pc:grpChg chg="add del mod">
          <ac:chgData name="이지형" userId="1a90141b-ad3d-4e1a-8ff3-7ec7a2effa28" providerId="ADAL" clId="{2385EEDB-14EF-C540-B1EC-82CE6611F217}" dt="2023-06-05T08:51:28.285" v="432" actId="165"/>
          <ac:grpSpMkLst>
            <pc:docMk/>
            <pc:sldMk cId="124033628" sldId="1146"/>
            <ac:grpSpMk id="246" creationId="{C547374C-D477-3ADE-E6A3-8B77923711F1}"/>
          </ac:grpSpMkLst>
        </pc:grpChg>
        <pc:grpChg chg="mod topLvl">
          <ac:chgData name="이지형" userId="1a90141b-ad3d-4e1a-8ff3-7ec7a2effa28" providerId="ADAL" clId="{2385EEDB-14EF-C540-B1EC-82CE6611F217}" dt="2023-06-05T08:52:25.607" v="473" actId="164"/>
          <ac:grpSpMkLst>
            <pc:docMk/>
            <pc:sldMk cId="124033628" sldId="1146"/>
            <ac:grpSpMk id="278" creationId="{6A88637D-3F87-8396-8ED8-BC02E053BE47}"/>
          </ac:grpSpMkLst>
        </pc:grpChg>
        <pc:grpChg chg="mod topLvl">
          <ac:chgData name="이지형" userId="1a90141b-ad3d-4e1a-8ff3-7ec7a2effa28" providerId="ADAL" clId="{2385EEDB-14EF-C540-B1EC-82CE6611F217}" dt="2023-06-05T08:52:25.607" v="473" actId="164"/>
          <ac:grpSpMkLst>
            <pc:docMk/>
            <pc:sldMk cId="124033628" sldId="1146"/>
            <ac:grpSpMk id="279" creationId="{F54970C8-7D1E-0A74-8C46-B1105861810A}"/>
          </ac:grpSpMkLst>
        </pc:grpChg>
        <pc:grpChg chg="mod topLvl">
          <ac:chgData name="이지형" userId="1a90141b-ad3d-4e1a-8ff3-7ec7a2effa28" providerId="ADAL" clId="{2385EEDB-14EF-C540-B1EC-82CE6611F217}" dt="2023-06-05T08:52:25.607" v="473" actId="164"/>
          <ac:grpSpMkLst>
            <pc:docMk/>
            <pc:sldMk cId="124033628" sldId="1146"/>
            <ac:grpSpMk id="280" creationId="{745D346B-5530-1EFC-3E68-919198AD0A6B}"/>
          </ac:grpSpMkLst>
        </pc:grpChg>
        <pc:grpChg chg="add mod">
          <ac:chgData name="이지형" userId="1a90141b-ad3d-4e1a-8ff3-7ec7a2effa28" providerId="ADAL" clId="{2385EEDB-14EF-C540-B1EC-82CE6611F217}" dt="2023-06-05T08:52:17.970" v="471" actId="164"/>
          <ac:grpSpMkLst>
            <pc:docMk/>
            <pc:sldMk cId="124033628" sldId="1146"/>
            <ac:grpSpMk id="305" creationId="{C0BEC8C2-04D5-7B4B-75CE-513E155BE2D3}"/>
          </ac:grpSpMkLst>
        </pc:grpChg>
        <pc:grpChg chg="add mod">
          <ac:chgData name="이지형" userId="1a90141b-ad3d-4e1a-8ff3-7ec7a2effa28" providerId="ADAL" clId="{2385EEDB-14EF-C540-B1EC-82CE6611F217}" dt="2023-06-05T08:52:21.634" v="472" actId="164"/>
          <ac:grpSpMkLst>
            <pc:docMk/>
            <pc:sldMk cId="124033628" sldId="1146"/>
            <ac:grpSpMk id="306" creationId="{E2D565C3-DC03-4A4D-3F67-A40555239E02}"/>
          </ac:grpSpMkLst>
        </pc:grpChg>
        <pc:grpChg chg="add mod">
          <ac:chgData name="이지형" userId="1a90141b-ad3d-4e1a-8ff3-7ec7a2effa28" providerId="ADAL" clId="{2385EEDB-14EF-C540-B1EC-82CE6611F217}" dt="2023-06-05T08:52:25.607" v="473" actId="164"/>
          <ac:grpSpMkLst>
            <pc:docMk/>
            <pc:sldMk cId="124033628" sldId="1146"/>
            <ac:grpSpMk id="307" creationId="{C71255EF-557C-BB2C-BE3B-61DFDCFB5CFB}"/>
          </ac:grpSpMkLst>
        </pc:grpChg>
        <pc:picChg chg="add mod">
          <ac:chgData name="이지형" userId="1a90141b-ad3d-4e1a-8ff3-7ec7a2effa28" providerId="ADAL" clId="{2385EEDB-14EF-C540-B1EC-82CE6611F217}" dt="2023-06-05T08:52:41.355" v="475" actId="1076"/>
          <ac:picMkLst>
            <pc:docMk/>
            <pc:sldMk cId="124033628" sldId="1146"/>
            <ac:picMk id="308" creationId="{0E94627D-7FF8-ACF0-6ED8-CC148D65EEE8}"/>
          </ac:picMkLst>
        </pc:picChg>
        <pc:picChg chg="add mod">
          <ac:chgData name="이지형" userId="1a90141b-ad3d-4e1a-8ff3-7ec7a2effa28" providerId="ADAL" clId="{2385EEDB-14EF-C540-B1EC-82CE6611F217}" dt="2023-06-05T08:52:49.788" v="477" actId="1076"/>
          <ac:picMkLst>
            <pc:docMk/>
            <pc:sldMk cId="124033628" sldId="1146"/>
            <ac:picMk id="309" creationId="{3B50A959-1287-205B-BE47-66B6B25C2DC2}"/>
          </ac:picMkLst>
        </pc:picChg>
        <pc:picChg chg="add del">
          <ac:chgData name="이지형" userId="1a90141b-ad3d-4e1a-8ff3-7ec7a2effa28" providerId="ADAL" clId="{2385EEDB-14EF-C540-B1EC-82CE6611F217}" dt="2023-06-05T08:52:56.726" v="479"/>
          <ac:picMkLst>
            <pc:docMk/>
            <pc:sldMk cId="124033628" sldId="1146"/>
            <ac:picMk id="310" creationId="{047C461D-115D-3E35-30AE-CACF9B651284}"/>
          </ac:picMkLst>
        </pc:picChg>
        <pc:picChg chg="add mod">
          <ac:chgData name="이지형" userId="1a90141b-ad3d-4e1a-8ff3-7ec7a2effa28" providerId="ADAL" clId="{2385EEDB-14EF-C540-B1EC-82CE6611F217}" dt="2023-06-05T08:53:02.162" v="481" actId="1076"/>
          <ac:picMkLst>
            <pc:docMk/>
            <pc:sldMk cId="124033628" sldId="1146"/>
            <ac:picMk id="311" creationId="{12CFB02F-FADF-3D5A-57D5-951BC9887947}"/>
          </ac:picMkLst>
        </pc:picChg>
        <pc:picChg chg="add mod">
          <ac:chgData name="이지형" userId="1a90141b-ad3d-4e1a-8ff3-7ec7a2effa28" providerId="ADAL" clId="{2385EEDB-14EF-C540-B1EC-82CE6611F217}" dt="2023-06-05T08:53:08.922" v="483" actId="1076"/>
          <ac:picMkLst>
            <pc:docMk/>
            <pc:sldMk cId="124033628" sldId="1146"/>
            <ac:picMk id="312" creationId="{6E2F371E-99C2-0364-1D0E-DE13FFDA4F2A}"/>
          </ac:picMkLst>
        </pc:pic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1" creationId="{243DBB1A-8EA0-CCA7-25A5-2F2518F53C07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3" creationId="{43285BEC-1909-3904-471D-C3901A6AB86B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5" creationId="{6AB97CDB-812A-2ADE-2064-515880789689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7" creationId="{7E1A2CE9-DE6E-BC0C-3C2D-44B6184FF7F9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9" creationId="{262A8F12-EEDE-3036-743A-55015E1099E4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20" creationId="{B669155B-B8CF-3286-6A98-504E423EA52F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21" creationId="{19A80F82-FF73-C651-7B48-D4D158C0B25E}"/>
          </ac:cxnSpMkLst>
        </pc:cxnChg>
        <pc:cxnChg chg="add del mod">
          <ac:chgData name="이지형" userId="1a90141b-ad3d-4e1a-8ff3-7ec7a2effa28" providerId="ADAL" clId="{2385EEDB-14EF-C540-B1EC-82CE6611F217}" dt="2023-06-05T08:48:46.558" v="381" actId="478"/>
          <ac:cxnSpMkLst>
            <pc:docMk/>
            <pc:sldMk cId="124033628" sldId="1146"/>
            <ac:cxnSpMk id="30" creationId="{F72234C7-CAA2-1BC5-D241-03E070158693}"/>
          </ac:cxnSpMkLst>
        </pc:cxnChg>
        <pc:cxnChg chg="add del mod">
          <ac:chgData name="이지형" userId="1a90141b-ad3d-4e1a-8ff3-7ec7a2effa28" providerId="ADAL" clId="{2385EEDB-14EF-C540-B1EC-82CE6611F217}" dt="2023-06-05T08:48:48.656" v="383" actId="478"/>
          <ac:cxnSpMkLst>
            <pc:docMk/>
            <pc:sldMk cId="124033628" sldId="1146"/>
            <ac:cxnSpMk id="31" creationId="{A7FD3C50-93BB-D9E0-045A-598CC32FBB0E}"/>
          </ac:cxnSpMkLst>
        </pc:cxnChg>
        <pc:cxnChg chg="add del mod">
          <ac:chgData name="이지형" userId="1a90141b-ad3d-4e1a-8ff3-7ec7a2effa28" providerId="ADAL" clId="{2385EEDB-14EF-C540-B1EC-82CE6611F217}" dt="2023-06-05T08:48:51.279" v="385" actId="478"/>
          <ac:cxnSpMkLst>
            <pc:docMk/>
            <pc:sldMk cId="124033628" sldId="1146"/>
            <ac:cxnSpMk id="32" creationId="{F8994081-9C61-5880-842F-B3CF6189E62F}"/>
          </ac:cxnSpMkLst>
        </pc:cxnChg>
        <pc:cxnChg chg="add del mod">
          <ac:chgData name="이지형" userId="1a90141b-ad3d-4e1a-8ff3-7ec7a2effa28" providerId="ADAL" clId="{2385EEDB-14EF-C540-B1EC-82CE6611F217}" dt="2023-06-05T08:48:49.960" v="384" actId="478"/>
          <ac:cxnSpMkLst>
            <pc:docMk/>
            <pc:sldMk cId="124033628" sldId="1146"/>
            <ac:cxnSpMk id="33" creationId="{489C3CD2-03AD-2DE8-BB08-739B315B65AE}"/>
          </ac:cxnSpMkLst>
        </pc:cxnChg>
        <pc:cxnChg chg="add del mod">
          <ac:chgData name="이지형" userId="1a90141b-ad3d-4e1a-8ff3-7ec7a2effa28" providerId="ADAL" clId="{2385EEDB-14EF-C540-B1EC-82CE6611F217}" dt="2023-06-05T08:48:57.120" v="388" actId="478"/>
          <ac:cxnSpMkLst>
            <pc:docMk/>
            <pc:sldMk cId="124033628" sldId="1146"/>
            <ac:cxnSpMk id="34" creationId="{498B2806-3AC5-66D5-5166-C59C56B387D9}"/>
          </ac:cxnSpMkLst>
        </pc:cxnChg>
        <pc:cxnChg chg="add del mod">
          <ac:chgData name="이지형" userId="1a90141b-ad3d-4e1a-8ff3-7ec7a2effa28" providerId="ADAL" clId="{2385EEDB-14EF-C540-B1EC-82CE6611F217}" dt="2023-06-05T08:50:00.647" v="408" actId="478"/>
          <ac:cxnSpMkLst>
            <pc:docMk/>
            <pc:sldMk cId="124033628" sldId="1146"/>
            <ac:cxnSpMk id="36" creationId="{B0E5928F-B26B-644B-DB56-8F7C624B2FF7}"/>
          </ac:cxnSpMkLst>
        </pc:cxnChg>
        <pc:cxnChg chg="add del mod">
          <ac:chgData name="이지형" userId="1a90141b-ad3d-4e1a-8ff3-7ec7a2effa28" providerId="ADAL" clId="{2385EEDB-14EF-C540-B1EC-82CE6611F217}" dt="2023-06-05T08:50:00.647" v="408" actId="478"/>
          <ac:cxnSpMkLst>
            <pc:docMk/>
            <pc:sldMk cId="124033628" sldId="1146"/>
            <ac:cxnSpMk id="37" creationId="{707AF511-40D8-8882-094A-2D7283F3921A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38" creationId="{E8C1039A-BF11-465D-B501-2EF72AC73266}"/>
          </ac:cxnSpMkLst>
        </pc:cxnChg>
        <pc:cxnChg chg="add del mod">
          <ac:chgData name="이지형" userId="1a90141b-ad3d-4e1a-8ff3-7ec7a2effa28" providerId="ADAL" clId="{2385EEDB-14EF-C540-B1EC-82CE6611F217}" dt="2023-06-05T08:50:00.647" v="408" actId="478"/>
          <ac:cxnSpMkLst>
            <pc:docMk/>
            <pc:sldMk cId="124033628" sldId="1146"/>
            <ac:cxnSpMk id="39" creationId="{A45CE13D-E10F-8DA6-C9EE-8E95F3C6C01C}"/>
          </ac:cxnSpMkLst>
        </pc:cxnChg>
        <pc:cxnChg chg="mod topLvl">
          <ac:chgData name="이지형" userId="1a90141b-ad3d-4e1a-8ff3-7ec7a2effa28" providerId="ADAL" clId="{2385EEDB-14EF-C540-B1EC-82CE6611F217}" dt="2023-06-05T08:48:37.973" v="376" actId="478"/>
          <ac:cxnSpMkLst>
            <pc:docMk/>
            <pc:sldMk cId="124033628" sldId="1146"/>
            <ac:cxnSpMk id="45" creationId="{32B7C062-99A2-BE61-92D9-50B7B9ED24B2}"/>
          </ac:cxnSpMkLst>
        </pc:cxnChg>
        <pc:cxnChg chg="add del mod topLvl">
          <ac:chgData name="이지형" userId="1a90141b-ad3d-4e1a-8ff3-7ec7a2effa28" providerId="ADAL" clId="{2385EEDB-14EF-C540-B1EC-82CE6611F217}" dt="2023-06-05T08:48:43.712" v="380" actId="478"/>
          <ac:cxnSpMkLst>
            <pc:docMk/>
            <pc:sldMk cId="124033628" sldId="1146"/>
            <ac:cxnSpMk id="46" creationId="{39DFCF88-2BAA-4063-AEC8-5C83B9CBE3DB}"/>
          </ac:cxnSpMkLst>
        </pc:cxnChg>
        <pc:cxnChg chg="mod">
          <ac:chgData name="이지형" userId="1a90141b-ad3d-4e1a-8ff3-7ec7a2effa28" providerId="ADAL" clId="{2385EEDB-14EF-C540-B1EC-82CE6611F217}" dt="2023-06-05T08:48:04.806" v="368"/>
          <ac:cxnSpMkLst>
            <pc:docMk/>
            <pc:sldMk cId="124033628" sldId="1146"/>
            <ac:cxnSpMk id="48" creationId="{715E8BDB-72A1-8751-8A65-A0EBB02EF946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49" creationId="{A7D2AEA8-B0E1-40E7-92A2-6F8AEF2D7A4F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51" creationId="{1ACE5AF1-02EC-4343-97F6-DA39D4C12621}"/>
          </ac:cxnSpMkLst>
        </pc:cxnChg>
        <pc:cxnChg chg="mod">
          <ac:chgData name="이지형" userId="1a90141b-ad3d-4e1a-8ff3-7ec7a2effa28" providerId="ADAL" clId="{2385EEDB-14EF-C540-B1EC-82CE6611F217}" dt="2023-06-05T08:48:04.806" v="368"/>
          <ac:cxnSpMkLst>
            <pc:docMk/>
            <pc:sldMk cId="124033628" sldId="1146"/>
            <ac:cxnSpMk id="52" creationId="{B54280D1-D40F-E0B8-E5EB-1520FD0BD197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54" creationId="{7D8AEF48-EAE0-4794-99A6-266CEF82A479}"/>
          </ac:cxnSpMkLst>
        </pc:cxnChg>
        <pc:cxnChg chg="mod">
          <ac:chgData name="이지형" userId="1a90141b-ad3d-4e1a-8ff3-7ec7a2effa28" providerId="ADAL" clId="{2385EEDB-14EF-C540-B1EC-82CE6611F217}" dt="2023-06-05T08:48:04.806" v="368"/>
          <ac:cxnSpMkLst>
            <pc:docMk/>
            <pc:sldMk cId="124033628" sldId="1146"/>
            <ac:cxnSpMk id="56" creationId="{3D435FA3-A6A8-1C70-BFF8-8750BBD318F6}"/>
          </ac:cxnSpMkLst>
        </pc:cxnChg>
        <pc:cxnChg chg="mod">
          <ac:chgData name="이지형" userId="1a90141b-ad3d-4e1a-8ff3-7ec7a2effa28" providerId="ADAL" clId="{2385EEDB-14EF-C540-B1EC-82CE6611F217}" dt="2023-06-05T08:48:04.806" v="368"/>
          <ac:cxnSpMkLst>
            <pc:docMk/>
            <pc:sldMk cId="124033628" sldId="1146"/>
            <ac:cxnSpMk id="57" creationId="{4B12DEE7-3AE3-6014-553B-55CAD15498F3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60" creationId="{A406C8F7-149F-4CD9-BD4F-092F2C1D1AF5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61" creationId="{81FEDBC8-2C8F-4823-AB39-5F6787A0CF83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62" creationId="{34F0EA80-0FC5-4AC0-8EAC-8A1AD8D47334}"/>
          </ac:cxnSpMkLst>
        </pc:cxnChg>
        <pc:cxnChg chg="add del mod">
          <ac:chgData name="이지형" userId="1a90141b-ad3d-4e1a-8ff3-7ec7a2effa28" providerId="ADAL" clId="{2385EEDB-14EF-C540-B1EC-82CE6611F217}" dt="2023-06-05T08:48:24.377" v="371" actId="478"/>
          <ac:cxnSpMkLst>
            <pc:docMk/>
            <pc:sldMk cId="124033628" sldId="1146"/>
            <ac:cxnSpMk id="73" creationId="{37189D04-F6FD-158E-FD68-1A6BA77B4214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75" creationId="{BB1EFB4D-3F27-41B2-85E5-53F935B7B008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76" creationId="{556C67CD-7CA9-40D1-8BC3-62EE776402AF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77" creationId="{3EF48019-D9A0-4F89-95E2-BF77809F9818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78" creationId="{1AA22A05-D74E-41ED-BAB2-51769F16C7CF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79" creationId="{3E9D9B2B-88B6-4B51-A365-6A0AE5C58B46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82" creationId="{DDA2769C-82AC-4765-AF77-E834F0341FDB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83" creationId="{2E08B6F0-9A52-404F-8BB7-2F3606FA65E4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84" creationId="{4BE551DC-BE97-4851-A86C-A0974D4673C9}"/>
          </ac:cxnSpMkLst>
        </pc:cxnChg>
        <pc:cxnChg chg="add del mod">
          <ac:chgData name="이지형" userId="1a90141b-ad3d-4e1a-8ff3-7ec7a2effa28" providerId="ADAL" clId="{2385EEDB-14EF-C540-B1EC-82CE6611F217}" dt="2023-06-05T08:49:08.777" v="394" actId="478"/>
          <ac:cxnSpMkLst>
            <pc:docMk/>
            <pc:sldMk cId="124033628" sldId="1146"/>
            <ac:cxnSpMk id="92" creationId="{B21ED0BF-5D7E-D134-8FF0-73DF2FC58A99}"/>
          </ac:cxnSpMkLst>
        </pc:cxnChg>
        <pc:cxnChg chg="add del mod">
          <ac:chgData name="이지형" userId="1a90141b-ad3d-4e1a-8ff3-7ec7a2effa28" providerId="ADAL" clId="{2385EEDB-14EF-C540-B1EC-82CE6611F217}" dt="2023-06-05T08:49:04.279" v="393" actId="478"/>
          <ac:cxnSpMkLst>
            <pc:docMk/>
            <pc:sldMk cId="124033628" sldId="1146"/>
            <ac:cxnSpMk id="100" creationId="{8C043133-FEEB-E941-C2F0-2B25E52BAE32}"/>
          </ac:cxnSpMkLst>
        </pc:cxnChg>
        <pc:cxnChg chg="add del mod">
          <ac:chgData name="이지형" userId="1a90141b-ad3d-4e1a-8ff3-7ec7a2effa28" providerId="ADAL" clId="{2385EEDB-14EF-C540-B1EC-82CE6611F217}" dt="2023-06-05T08:49:22.146" v="396" actId="478"/>
          <ac:cxnSpMkLst>
            <pc:docMk/>
            <pc:sldMk cId="124033628" sldId="1146"/>
            <ac:cxnSpMk id="102" creationId="{C1BE18F0-DEA6-72DF-330A-8BABC0F8B11D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07" creationId="{E9D0A014-5683-504C-AC11-33C0E5283EFC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08" creationId="{889AB888-CA72-F146-993B-6D2D69B3FE94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09" creationId="{84780889-60B7-2F46-8BCD-2E846EB58ABB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10" creationId="{2CC1FA92-EE3E-4945-852C-5C55AB85BFC0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11" creationId="{BC53A24D-23EA-C642-96D9-04798DC10245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12" creationId="{44256C1C-3181-BE43-A699-CDE2F0137BA0}"/>
          </ac:cxnSpMkLst>
        </pc:cxnChg>
        <pc:cxnChg chg="add del mod">
          <ac:chgData name="이지형" userId="1a90141b-ad3d-4e1a-8ff3-7ec7a2effa28" providerId="ADAL" clId="{2385EEDB-14EF-C540-B1EC-82CE6611F217}" dt="2023-06-05T08:49:22.146" v="396" actId="478"/>
          <ac:cxnSpMkLst>
            <pc:docMk/>
            <pc:sldMk cId="124033628" sldId="1146"/>
            <ac:cxnSpMk id="113" creationId="{15558CBA-4ACE-6B03-E006-B088DB8CC449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14" creationId="{CD8B3E16-41FC-4178-1207-153A154FA6A0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15" creationId="{9CDD0703-F00D-97CD-829C-C045B32F4AEC}"/>
          </ac:cxnSpMkLst>
        </pc:cxnChg>
        <pc:cxnChg chg="add mod">
          <ac:chgData name="이지형" userId="1a90141b-ad3d-4e1a-8ff3-7ec7a2effa28" providerId="ADAL" clId="{2385EEDB-14EF-C540-B1EC-82CE6611F217}" dt="2023-06-05T08:52:17.970" v="471" actId="164"/>
          <ac:cxnSpMkLst>
            <pc:docMk/>
            <pc:sldMk cId="124033628" sldId="1146"/>
            <ac:cxnSpMk id="116" creationId="{1BB5A8C8-8977-2BC0-FFF9-445C5B807360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22" creationId="{9F4DB933-34F0-1BC9-7A93-6F615818CD5F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24" creationId="{C82C6EA1-4333-3AB6-00BF-CAE5C52D55A5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26" creationId="{D30AE032-19A9-1C06-154E-58C5B63457A9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28" creationId="{FE95AB22-D72F-E3A4-EB73-6518E8532EE9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30" creationId="{532DC051-FFDD-AA97-1CCA-FE61FA18C460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31" creationId="{A2D5A48C-6B00-8A1E-08DD-BABCF31763BE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32" creationId="{D69FA657-7047-8DF3-4DAC-1CDD817633C6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1" creationId="{898A14F5-E148-217E-CDDF-AD10BA1D3C00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2" creationId="{B131E21D-6DF1-D91B-4F50-501E3C1847B8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3" creationId="{A9C08557-4895-7E7D-4B20-F023DF1BA6C7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4" creationId="{D7456942-9FAE-9A2B-CF20-38E3B77CF542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5" creationId="{96530E30-0CCC-EEB5-DC65-EF730F842021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6" creationId="{BC14AB8A-B56D-AB6B-A5CD-9A3D5CFF7A08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7" creationId="{73263710-2ED6-8475-A6F6-9DAE8B4D2D9A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48" creationId="{FD5935B5-DFCB-9637-541D-DD3A13694C7D}"/>
          </ac:cxnSpMkLst>
        </pc:cxnChg>
        <pc:cxnChg chg="mod">
          <ac:chgData name="이지형" userId="1a90141b-ad3d-4e1a-8ff3-7ec7a2effa28" providerId="ADAL" clId="{2385EEDB-14EF-C540-B1EC-82CE6611F217}" dt="2023-06-05T08:49:54.210" v="405" actId="164"/>
          <ac:cxnSpMkLst>
            <pc:docMk/>
            <pc:sldMk cId="124033628" sldId="1146"/>
            <ac:cxnSpMk id="153" creationId="{76B14CCC-8500-3D45-A363-330878F27588}"/>
          </ac:cxnSpMkLst>
        </pc:cxnChg>
        <pc:cxnChg chg="mod">
          <ac:chgData name="이지형" userId="1a90141b-ad3d-4e1a-8ff3-7ec7a2effa28" providerId="ADAL" clId="{2385EEDB-14EF-C540-B1EC-82CE6611F217}" dt="2023-06-05T08:49:54.210" v="405" actId="164"/>
          <ac:cxnSpMkLst>
            <pc:docMk/>
            <pc:sldMk cId="124033628" sldId="1146"/>
            <ac:cxnSpMk id="154" creationId="{EA65897A-0251-22F1-A32D-1D750A8EEF41}"/>
          </ac:cxnSpMkLst>
        </pc:cxnChg>
        <pc:cxnChg chg="mod">
          <ac:chgData name="이지형" userId="1a90141b-ad3d-4e1a-8ff3-7ec7a2effa28" providerId="ADAL" clId="{2385EEDB-14EF-C540-B1EC-82CE6611F217}" dt="2023-06-05T08:49:54.210" v="405" actId="164"/>
          <ac:cxnSpMkLst>
            <pc:docMk/>
            <pc:sldMk cId="124033628" sldId="1146"/>
            <ac:cxnSpMk id="156" creationId="{197CEDD9-9646-A717-58CB-34854ADA3997}"/>
          </ac:cxnSpMkLst>
        </pc:cxnChg>
        <pc:cxnChg chg="del">
          <ac:chgData name="이지형" userId="1a90141b-ad3d-4e1a-8ff3-7ec7a2effa28" providerId="ADAL" clId="{2385EEDB-14EF-C540-B1EC-82CE6611F217}" dt="2023-06-05T08:49:11.536" v="395" actId="478"/>
          <ac:cxnSpMkLst>
            <pc:docMk/>
            <pc:sldMk cId="124033628" sldId="1146"/>
            <ac:cxnSpMk id="157" creationId="{00000000-0000-0000-0000-000000000000}"/>
          </ac:cxnSpMkLst>
        </pc:cxnChg>
        <pc:cxnChg chg="mod">
          <ac:chgData name="이지형" userId="1a90141b-ad3d-4e1a-8ff3-7ec7a2effa28" providerId="ADAL" clId="{2385EEDB-14EF-C540-B1EC-82CE6611F217}" dt="2023-06-05T08:49:54.210" v="405" actId="164"/>
          <ac:cxnSpMkLst>
            <pc:docMk/>
            <pc:sldMk cId="124033628" sldId="1146"/>
            <ac:cxnSpMk id="158" creationId="{AE103F61-06C7-AB24-FF6F-FAE5CE26C909}"/>
          </ac:cxnSpMkLst>
        </pc:cxnChg>
        <pc:cxnChg chg="mod">
          <ac:chgData name="이지형" userId="1a90141b-ad3d-4e1a-8ff3-7ec7a2effa28" providerId="ADAL" clId="{2385EEDB-14EF-C540-B1EC-82CE6611F217}" dt="2023-06-05T08:49:54.210" v="405" actId="164"/>
          <ac:cxnSpMkLst>
            <pc:docMk/>
            <pc:sldMk cId="124033628" sldId="1146"/>
            <ac:cxnSpMk id="160" creationId="{CE636692-10AD-A002-0C70-177F624DB203}"/>
          </ac:cxnSpMkLst>
        </pc:cxnChg>
        <pc:cxnChg chg="mod">
          <ac:chgData name="이지형" userId="1a90141b-ad3d-4e1a-8ff3-7ec7a2effa28" providerId="ADAL" clId="{2385EEDB-14EF-C540-B1EC-82CE6611F217}" dt="2023-06-05T08:49:54.210" v="405" actId="164"/>
          <ac:cxnSpMkLst>
            <pc:docMk/>
            <pc:sldMk cId="124033628" sldId="1146"/>
            <ac:cxnSpMk id="161" creationId="{55535E2A-7E22-AB20-F91B-2F9F6CE94A7C}"/>
          </ac:cxnSpMkLst>
        </pc:cxnChg>
        <pc:cxnChg chg="mod">
          <ac:chgData name="이지형" userId="1a90141b-ad3d-4e1a-8ff3-7ec7a2effa28" providerId="ADAL" clId="{2385EEDB-14EF-C540-B1EC-82CE6611F217}" dt="2023-06-05T08:50:10.327" v="412" actId="164"/>
          <ac:cxnSpMkLst>
            <pc:docMk/>
            <pc:sldMk cId="124033628" sldId="1146"/>
            <ac:cxnSpMk id="163" creationId="{00000000-0000-0000-0000-000000000000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67" creationId="{F7B5AD13-5161-743E-6CFE-7A029A6E861E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71" creationId="{5D680189-89A8-7257-E2DB-3CF56F2B7D5C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72" creationId="{8873CFD4-C431-3D57-7641-DDB4D0C03173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73" creationId="{E8B0B17B-D0B4-99D2-8355-76CC220ECAE6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74" creationId="{42C6CAA8-C121-5A61-D84D-60EC378E7387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75" creationId="{459D170B-E8C1-5187-348A-0CF0FA6C817C}"/>
          </ac:cxnSpMkLst>
        </pc:cxnChg>
        <pc:cxnChg chg="add del mod">
          <ac:chgData name="이지형" userId="1a90141b-ad3d-4e1a-8ff3-7ec7a2effa28" providerId="ADAL" clId="{2385EEDB-14EF-C540-B1EC-82CE6611F217}" dt="2023-06-05T08:49:55.281" v="406"/>
          <ac:cxnSpMkLst>
            <pc:docMk/>
            <pc:sldMk cId="124033628" sldId="1146"/>
            <ac:cxnSpMk id="178" creationId="{D65806F1-2B1C-F987-98F3-4738E48816EE}"/>
          </ac:cxnSpMkLst>
        </pc:cxnChg>
        <pc:cxnChg chg="del mod">
          <ac:chgData name="이지형" userId="1a90141b-ad3d-4e1a-8ff3-7ec7a2effa28" providerId="ADAL" clId="{2385EEDB-14EF-C540-B1EC-82CE6611F217}" dt="2023-06-05T08:47:59.363" v="367" actId="478"/>
          <ac:cxnSpMkLst>
            <pc:docMk/>
            <pc:sldMk cId="124033628" sldId="1146"/>
            <ac:cxnSpMk id="179" creationId="{00000000-0000-0000-0000-000000000000}"/>
          </ac:cxnSpMkLst>
        </pc:cxnChg>
        <pc:cxnChg chg="del mod topLvl">
          <ac:chgData name="이지형" userId="1a90141b-ad3d-4e1a-8ff3-7ec7a2effa28" providerId="ADAL" clId="{2385EEDB-14EF-C540-B1EC-82CE6611F217}" dt="2023-06-05T08:51:02.831" v="427" actId="478"/>
          <ac:cxnSpMkLst>
            <pc:docMk/>
            <pc:sldMk cId="124033628" sldId="1146"/>
            <ac:cxnSpMk id="189" creationId="{00D75B73-B82B-6875-2D6F-0749F3D8F247}"/>
          </ac:cxnSpMkLst>
        </pc:cxnChg>
        <pc:cxnChg chg="del mod topLvl">
          <ac:chgData name="이지형" userId="1a90141b-ad3d-4e1a-8ff3-7ec7a2effa28" providerId="ADAL" clId="{2385EEDB-14EF-C540-B1EC-82CE6611F217}" dt="2023-06-05T08:51:08.723" v="428" actId="478"/>
          <ac:cxnSpMkLst>
            <pc:docMk/>
            <pc:sldMk cId="124033628" sldId="1146"/>
            <ac:cxnSpMk id="191" creationId="{9A323BEB-E9F6-2FD0-65D0-00301034E57D}"/>
          </ac:cxnSpMkLst>
        </pc:cxnChg>
        <pc:cxnChg chg="del mod topLvl">
          <ac:chgData name="이지형" userId="1a90141b-ad3d-4e1a-8ff3-7ec7a2effa28" providerId="ADAL" clId="{2385EEDB-14EF-C540-B1EC-82CE6611F217}" dt="2023-06-05T08:51:08.723" v="428" actId="478"/>
          <ac:cxnSpMkLst>
            <pc:docMk/>
            <pc:sldMk cId="124033628" sldId="1146"/>
            <ac:cxnSpMk id="193" creationId="{08389077-81CC-0A02-E3B1-71795D4E5323}"/>
          </ac:cxnSpMkLst>
        </pc:cxnChg>
        <pc:cxnChg chg="del mod topLvl">
          <ac:chgData name="이지형" userId="1a90141b-ad3d-4e1a-8ff3-7ec7a2effa28" providerId="ADAL" clId="{2385EEDB-14EF-C540-B1EC-82CE6611F217}" dt="2023-06-05T08:51:08.723" v="428" actId="478"/>
          <ac:cxnSpMkLst>
            <pc:docMk/>
            <pc:sldMk cId="124033628" sldId="1146"/>
            <ac:cxnSpMk id="195" creationId="{76AD5286-4C18-8F64-48A3-4D5D0BD84700}"/>
          </ac:cxnSpMkLst>
        </pc:cxnChg>
        <pc:cxnChg chg="mod topLvl">
          <ac:chgData name="이지형" userId="1a90141b-ad3d-4e1a-8ff3-7ec7a2effa28" providerId="ADAL" clId="{2385EEDB-14EF-C540-B1EC-82CE6611F217}" dt="2023-06-05T08:52:21.634" v="472" actId="164"/>
          <ac:cxnSpMkLst>
            <pc:docMk/>
            <pc:sldMk cId="124033628" sldId="1146"/>
            <ac:cxnSpMk id="197" creationId="{104EEB98-9A15-434A-8CE8-B13408E6F777}"/>
          </ac:cxnSpMkLst>
        </pc:cxnChg>
        <pc:cxnChg chg="mod topLvl">
          <ac:chgData name="이지형" userId="1a90141b-ad3d-4e1a-8ff3-7ec7a2effa28" providerId="ADAL" clId="{2385EEDB-14EF-C540-B1EC-82CE6611F217}" dt="2023-06-05T08:52:21.634" v="472" actId="164"/>
          <ac:cxnSpMkLst>
            <pc:docMk/>
            <pc:sldMk cId="124033628" sldId="1146"/>
            <ac:cxnSpMk id="198" creationId="{2088FCB5-36BF-89EA-7923-994DCFF55AB8}"/>
          </ac:cxnSpMkLst>
        </pc:cxnChg>
        <pc:cxnChg chg="mod topLvl">
          <ac:chgData name="이지형" userId="1a90141b-ad3d-4e1a-8ff3-7ec7a2effa28" providerId="ADAL" clId="{2385EEDB-14EF-C540-B1EC-82CE6611F217}" dt="2023-06-05T08:52:21.634" v="472" actId="164"/>
          <ac:cxnSpMkLst>
            <pc:docMk/>
            <pc:sldMk cId="124033628" sldId="1146"/>
            <ac:cxnSpMk id="199" creationId="{3FE23CFA-E7C8-19A9-CE09-CB17D4F685A2}"/>
          </ac:cxnSpMkLst>
        </pc:cxnChg>
        <pc:cxnChg chg="del mod topLvl">
          <ac:chgData name="이지형" userId="1a90141b-ad3d-4e1a-8ff3-7ec7a2effa28" providerId="ADAL" clId="{2385EEDB-14EF-C540-B1EC-82CE6611F217}" dt="2023-06-05T08:50:32.444" v="419" actId="478"/>
          <ac:cxnSpMkLst>
            <pc:docMk/>
            <pc:sldMk cId="124033628" sldId="1146"/>
            <ac:cxnSpMk id="208" creationId="{1DFBE2BC-D911-2E03-CC15-A4D433201D5C}"/>
          </ac:cxnSpMkLst>
        </pc:cxnChg>
        <pc:cxnChg chg="del mod topLvl">
          <ac:chgData name="이지형" userId="1a90141b-ad3d-4e1a-8ff3-7ec7a2effa28" providerId="ADAL" clId="{2385EEDB-14EF-C540-B1EC-82CE6611F217}" dt="2023-06-05T08:50:36.919" v="420" actId="478"/>
          <ac:cxnSpMkLst>
            <pc:docMk/>
            <pc:sldMk cId="124033628" sldId="1146"/>
            <ac:cxnSpMk id="209" creationId="{896F3880-1E49-5656-5A77-0AA897C134DB}"/>
          </ac:cxnSpMkLst>
        </pc:cxnChg>
        <pc:cxnChg chg="del mod topLvl">
          <ac:chgData name="이지형" userId="1a90141b-ad3d-4e1a-8ff3-7ec7a2effa28" providerId="ADAL" clId="{2385EEDB-14EF-C540-B1EC-82CE6611F217}" dt="2023-06-05T08:50:36.919" v="420" actId="478"/>
          <ac:cxnSpMkLst>
            <pc:docMk/>
            <pc:sldMk cId="124033628" sldId="1146"/>
            <ac:cxnSpMk id="210" creationId="{2BAA2B8F-87F5-3CA5-90A0-9359670266E6}"/>
          </ac:cxnSpMkLst>
        </pc:cxnChg>
        <pc:cxnChg chg="del mod topLvl">
          <ac:chgData name="이지형" userId="1a90141b-ad3d-4e1a-8ff3-7ec7a2effa28" providerId="ADAL" clId="{2385EEDB-14EF-C540-B1EC-82CE6611F217}" dt="2023-06-05T08:50:36.919" v="420" actId="478"/>
          <ac:cxnSpMkLst>
            <pc:docMk/>
            <pc:sldMk cId="124033628" sldId="1146"/>
            <ac:cxnSpMk id="211" creationId="{DD53BDB0-1C99-587F-012C-B0DED75C2227}"/>
          </ac:cxnSpMkLst>
        </pc:cxnChg>
        <pc:cxnChg chg="del mod topLvl">
          <ac:chgData name="이지형" userId="1a90141b-ad3d-4e1a-8ff3-7ec7a2effa28" providerId="ADAL" clId="{2385EEDB-14EF-C540-B1EC-82CE6611F217}" dt="2023-06-05T08:50:36.919" v="420" actId="478"/>
          <ac:cxnSpMkLst>
            <pc:docMk/>
            <pc:sldMk cId="124033628" sldId="1146"/>
            <ac:cxnSpMk id="212" creationId="{3118C86A-08BC-621D-290D-F06EBB6C41A0}"/>
          </ac:cxnSpMkLst>
        </pc:cxnChg>
        <pc:cxnChg chg="mod topLvl">
          <ac:chgData name="이지형" userId="1a90141b-ad3d-4e1a-8ff3-7ec7a2effa28" providerId="ADAL" clId="{2385EEDB-14EF-C540-B1EC-82CE6611F217}" dt="2023-06-05T08:52:21.634" v="472" actId="164"/>
          <ac:cxnSpMkLst>
            <pc:docMk/>
            <pc:sldMk cId="124033628" sldId="1146"/>
            <ac:cxnSpMk id="213" creationId="{E308F91A-F8BD-993C-4CCE-2E3E48A918E7}"/>
          </ac:cxnSpMkLst>
        </pc:cxnChg>
        <pc:cxnChg chg="mod topLvl">
          <ac:chgData name="이지형" userId="1a90141b-ad3d-4e1a-8ff3-7ec7a2effa28" providerId="ADAL" clId="{2385EEDB-14EF-C540-B1EC-82CE6611F217}" dt="2023-06-05T08:52:21.634" v="472" actId="164"/>
          <ac:cxnSpMkLst>
            <pc:docMk/>
            <pc:sldMk cId="124033628" sldId="1146"/>
            <ac:cxnSpMk id="214" creationId="{600D2119-A12D-BD07-A97D-28C3BED75809}"/>
          </ac:cxnSpMkLst>
        </pc:cxnChg>
        <pc:cxnChg chg="mod topLvl">
          <ac:chgData name="이지형" userId="1a90141b-ad3d-4e1a-8ff3-7ec7a2effa28" providerId="ADAL" clId="{2385EEDB-14EF-C540-B1EC-82CE6611F217}" dt="2023-06-05T08:52:21.634" v="472" actId="164"/>
          <ac:cxnSpMkLst>
            <pc:docMk/>
            <pc:sldMk cId="124033628" sldId="1146"/>
            <ac:cxnSpMk id="215" creationId="{8BF371B3-3F2E-1380-F36F-B5A37A8FEB9D}"/>
          </ac:cxnSpMkLst>
        </pc:cxnChg>
        <pc:cxnChg chg="del mod topLvl">
          <ac:chgData name="이지형" userId="1a90141b-ad3d-4e1a-8ff3-7ec7a2effa28" providerId="ADAL" clId="{2385EEDB-14EF-C540-B1EC-82CE6611F217}" dt="2023-06-05T08:50:29.562" v="417" actId="478"/>
          <ac:cxnSpMkLst>
            <pc:docMk/>
            <pc:sldMk cId="124033628" sldId="1146"/>
            <ac:cxnSpMk id="226" creationId="{B1E38424-F557-C176-B72A-5E2EAA691D6C}"/>
          </ac:cxnSpMkLst>
        </pc:cxnChg>
        <pc:cxnChg chg="del mod topLvl">
          <ac:chgData name="이지형" userId="1a90141b-ad3d-4e1a-8ff3-7ec7a2effa28" providerId="ADAL" clId="{2385EEDB-14EF-C540-B1EC-82CE6611F217}" dt="2023-06-05T08:50:58.759" v="426" actId="478"/>
          <ac:cxnSpMkLst>
            <pc:docMk/>
            <pc:sldMk cId="124033628" sldId="1146"/>
            <ac:cxnSpMk id="230" creationId="{255CD447-B4FF-5E85-6CB5-9A6B81D9C5F7}"/>
          </ac:cxnSpMkLst>
        </pc:cxnChg>
        <pc:cxnChg chg="del mod topLvl">
          <ac:chgData name="이지형" userId="1a90141b-ad3d-4e1a-8ff3-7ec7a2effa28" providerId="ADAL" clId="{2385EEDB-14EF-C540-B1EC-82CE6611F217}" dt="2023-06-05T08:50:58.759" v="426" actId="478"/>
          <ac:cxnSpMkLst>
            <pc:docMk/>
            <pc:sldMk cId="124033628" sldId="1146"/>
            <ac:cxnSpMk id="231" creationId="{FB52D484-7B13-43FF-32D0-6A15D63C6DC4}"/>
          </ac:cxnSpMkLst>
        </pc:cxnChg>
        <pc:cxnChg chg="del mod topLvl">
          <ac:chgData name="이지형" userId="1a90141b-ad3d-4e1a-8ff3-7ec7a2effa28" providerId="ADAL" clId="{2385EEDB-14EF-C540-B1EC-82CE6611F217}" dt="2023-06-05T08:50:58.759" v="426" actId="478"/>
          <ac:cxnSpMkLst>
            <pc:docMk/>
            <pc:sldMk cId="124033628" sldId="1146"/>
            <ac:cxnSpMk id="232" creationId="{178BD013-0340-7B0E-5978-E92B196D8CA5}"/>
          </ac:cxnSpMkLst>
        </pc:cxnChg>
        <pc:cxnChg chg="del mod topLvl">
          <ac:chgData name="이지형" userId="1a90141b-ad3d-4e1a-8ff3-7ec7a2effa28" providerId="ADAL" clId="{2385EEDB-14EF-C540-B1EC-82CE6611F217}" dt="2023-06-05T08:50:58.759" v="426" actId="478"/>
          <ac:cxnSpMkLst>
            <pc:docMk/>
            <pc:sldMk cId="124033628" sldId="1146"/>
            <ac:cxnSpMk id="233" creationId="{A03B7485-1F9F-D72C-5337-D6556C43A92D}"/>
          </ac:cxnSpMkLst>
        </pc:cxnChg>
        <pc:cxnChg chg="del mod topLvl">
          <ac:chgData name="이지형" userId="1a90141b-ad3d-4e1a-8ff3-7ec7a2effa28" providerId="ADAL" clId="{2385EEDB-14EF-C540-B1EC-82CE6611F217}" dt="2023-06-05T08:50:58.759" v="426" actId="478"/>
          <ac:cxnSpMkLst>
            <pc:docMk/>
            <pc:sldMk cId="124033628" sldId="1146"/>
            <ac:cxnSpMk id="234" creationId="{ADA16596-C8EC-ACA4-F540-1112456E2E28}"/>
          </ac:cxnSpMkLst>
        </pc:cxnChg>
        <pc:cxnChg chg="del mod topLvl">
          <ac:chgData name="이지형" userId="1a90141b-ad3d-4e1a-8ff3-7ec7a2effa28" providerId="ADAL" clId="{2385EEDB-14EF-C540-B1EC-82CE6611F217}" dt="2023-06-05T08:50:58.759" v="426" actId="478"/>
          <ac:cxnSpMkLst>
            <pc:docMk/>
            <pc:sldMk cId="124033628" sldId="1146"/>
            <ac:cxnSpMk id="235" creationId="{E62344BD-58F7-F162-6B3F-0F84ADFDD108}"/>
          </ac:cxnSpMkLst>
        </pc:cxnChg>
        <pc:cxnChg chg="mod">
          <ac:chgData name="이지형" userId="1a90141b-ad3d-4e1a-8ff3-7ec7a2effa28" providerId="ADAL" clId="{2385EEDB-14EF-C540-B1EC-82CE6611F217}" dt="2023-06-05T08:50:16.426" v="415" actId="165"/>
          <ac:cxnSpMkLst>
            <pc:docMk/>
            <pc:sldMk cId="124033628" sldId="1146"/>
            <ac:cxnSpMk id="240" creationId="{AAA08D3C-B788-0BC5-A890-B48F5A9BAFFD}"/>
          </ac:cxnSpMkLst>
        </pc:cxnChg>
        <pc:cxnChg chg="mod">
          <ac:chgData name="이지형" userId="1a90141b-ad3d-4e1a-8ff3-7ec7a2effa28" providerId="ADAL" clId="{2385EEDB-14EF-C540-B1EC-82CE6611F217}" dt="2023-06-05T08:50:16.426" v="415" actId="165"/>
          <ac:cxnSpMkLst>
            <pc:docMk/>
            <pc:sldMk cId="124033628" sldId="1146"/>
            <ac:cxnSpMk id="241" creationId="{19B5C5D6-2DC0-ABC5-CA9D-922515FC7281}"/>
          </ac:cxnSpMkLst>
        </pc:cxnChg>
        <pc:cxnChg chg="mod">
          <ac:chgData name="이지형" userId="1a90141b-ad3d-4e1a-8ff3-7ec7a2effa28" providerId="ADAL" clId="{2385EEDB-14EF-C540-B1EC-82CE6611F217}" dt="2023-06-05T08:50:16.426" v="415" actId="165"/>
          <ac:cxnSpMkLst>
            <pc:docMk/>
            <pc:sldMk cId="124033628" sldId="1146"/>
            <ac:cxnSpMk id="242" creationId="{33D8410E-ABF0-97FE-E1F0-C44DD4E819DF}"/>
          </ac:cxnSpMkLst>
        </pc:cxnChg>
        <pc:cxnChg chg="mod">
          <ac:chgData name="이지형" userId="1a90141b-ad3d-4e1a-8ff3-7ec7a2effa28" providerId="ADAL" clId="{2385EEDB-14EF-C540-B1EC-82CE6611F217}" dt="2023-06-05T08:50:16.426" v="415" actId="165"/>
          <ac:cxnSpMkLst>
            <pc:docMk/>
            <pc:sldMk cId="124033628" sldId="1146"/>
            <ac:cxnSpMk id="243" creationId="{49083328-3A26-682F-BCB4-1BEE19325D3D}"/>
          </ac:cxnSpMkLst>
        </pc:cxnChg>
        <pc:cxnChg chg="mod">
          <ac:chgData name="이지형" userId="1a90141b-ad3d-4e1a-8ff3-7ec7a2effa28" providerId="ADAL" clId="{2385EEDB-14EF-C540-B1EC-82CE6611F217}" dt="2023-06-05T08:50:16.426" v="415" actId="165"/>
          <ac:cxnSpMkLst>
            <pc:docMk/>
            <pc:sldMk cId="124033628" sldId="1146"/>
            <ac:cxnSpMk id="244" creationId="{CCED7301-A113-0CB5-F300-416AD52D0766}"/>
          </ac:cxnSpMkLst>
        </pc:cxnChg>
        <pc:cxnChg chg="mod">
          <ac:chgData name="이지형" userId="1a90141b-ad3d-4e1a-8ff3-7ec7a2effa28" providerId="ADAL" clId="{2385EEDB-14EF-C540-B1EC-82CE6611F217}" dt="2023-06-05T08:50:36.919" v="420" actId="478"/>
          <ac:cxnSpMkLst>
            <pc:docMk/>
            <pc:sldMk cId="124033628" sldId="1146"/>
            <ac:cxnSpMk id="245" creationId="{4FA74ED3-ED79-62D8-7E89-C7A9F9A06D04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48" creationId="{EEC6319B-84ED-2F61-82B6-3132857354D5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50" creationId="{160BB01E-6C13-E2FA-AD70-605ADA4FA935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52" creationId="{CD3D9CC9-9B41-75AE-C43C-3A2F761F0881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54" creationId="{D15CBDA0-98B9-8B5C-9D51-71B0A5E04D47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56" creationId="{DAA1786A-A40A-6FA1-9AD9-8BDDEA434FB9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57" creationId="{1053AA16-D511-3DC3-3599-93D8EAFB413C}"/>
          </ac:cxnSpMkLst>
        </pc:cxnChg>
        <pc:cxnChg chg="add del mod topLvl">
          <ac:chgData name="이지형" userId="1a90141b-ad3d-4e1a-8ff3-7ec7a2effa28" providerId="ADAL" clId="{2385EEDB-14EF-C540-B1EC-82CE6611F217}" dt="2023-06-05T08:51:41.804" v="435" actId="478"/>
          <ac:cxnSpMkLst>
            <pc:docMk/>
            <pc:sldMk cId="124033628" sldId="1146"/>
            <ac:cxnSpMk id="258" creationId="{64D842C5-AC38-923B-6107-AFBC5D29FCDC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67" creationId="{6F1D86BB-A0F4-C886-3497-86733D9CDAD5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68" creationId="{882119C2-0992-3807-F92E-06123BA3910B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69" creationId="{75B638A6-5256-75E8-E222-FF9B1E8CA9ED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70" creationId="{FA830399-FC42-1516-228B-BAC4BFF9412A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71" creationId="{D6335FD1-C3B9-AF12-DEBF-0BD477DAF0EE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72" creationId="{53D83B2A-9359-A3E8-CCEB-A0C67420E73C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73" creationId="{A9097CDB-F350-1F53-2832-E55401E57881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74" creationId="{78AB6832-8FFC-1348-0C0E-B9FF86453321}"/>
          </ac:cxnSpMkLst>
        </pc:cxnChg>
        <pc:cxnChg chg="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85" creationId="{1086C23D-8701-4041-9E4D-CFF9C83DA8BD}"/>
          </ac:cxnSpMkLst>
        </pc:cxnChg>
        <pc:cxnChg chg="add del 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89" creationId="{AAD793F0-6838-408C-5FE7-5E0490ADBB1A}"/>
          </ac:cxnSpMkLst>
        </pc:cxnChg>
        <pc:cxnChg chg="add del 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90" creationId="{B218042C-A0B2-3EF3-2688-ECDFACF099F2}"/>
          </ac:cxnSpMkLst>
        </pc:cxnChg>
        <pc:cxnChg chg="add del mod topLvl">
          <ac:chgData name="이지형" userId="1a90141b-ad3d-4e1a-8ff3-7ec7a2effa28" providerId="ADAL" clId="{2385EEDB-14EF-C540-B1EC-82CE6611F217}" dt="2023-06-05T08:52:25.607" v="473" actId="164"/>
          <ac:cxnSpMkLst>
            <pc:docMk/>
            <pc:sldMk cId="124033628" sldId="1146"/>
            <ac:cxnSpMk id="291" creationId="{3BE22341-70A3-35AA-3BD6-DF9CA859A8E1}"/>
          </ac:cxnSpMkLst>
        </pc:cxnChg>
        <pc:cxnChg chg="add del mod topLvl">
          <ac:chgData name="이지형" userId="1a90141b-ad3d-4e1a-8ff3-7ec7a2effa28" providerId="ADAL" clId="{2385EEDB-14EF-C540-B1EC-82CE6611F217}" dt="2023-06-05T08:51:49.982" v="436" actId="478"/>
          <ac:cxnSpMkLst>
            <pc:docMk/>
            <pc:sldMk cId="124033628" sldId="1146"/>
            <ac:cxnSpMk id="292" creationId="{839C4603-CC31-FB9E-354A-88FA166A9DEF}"/>
          </ac:cxnSpMkLst>
        </pc:cxnChg>
        <pc:cxnChg chg="add del mod topLvl">
          <ac:chgData name="이지형" userId="1a90141b-ad3d-4e1a-8ff3-7ec7a2effa28" providerId="ADAL" clId="{2385EEDB-14EF-C540-B1EC-82CE6611F217}" dt="2023-06-05T08:51:49.982" v="436" actId="478"/>
          <ac:cxnSpMkLst>
            <pc:docMk/>
            <pc:sldMk cId="124033628" sldId="1146"/>
            <ac:cxnSpMk id="293" creationId="{03FD909E-E056-5B64-D98E-5EAEB5A1766D}"/>
          </ac:cxnSpMkLst>
        </pc:cxnChg>
        <pc:cxnChg chg="add del mod topLvl">
          <ac:chgData name="이지형" userId="1a90141b-ad3d-4e1a-8ff3-7ec7a2effa28" providerId="ADAL" clId="{2385EEDB-14EF-C540-B1EC-82CE6611F217}" dt="2023-06-05T08:51:49.982" v="436" actId="478"/>
          <ac:cxnSpMkLst>
            <pc:docMk/>
            <pc:sldMk cId="124033628" sldId="1146"/>
            <ac:cxnSpMk id="294" creationId="{9BB0165F-5901-0227-CA11-CC6558A13646}"/>
          </ac:cxnSpMkLst>
        </pc:cxnChg>
        <pc:cxnChg chg="mod">
          <ac:chgData name="이지형" userId="1a90141b-ad3d-4e1a-8ff3-7ec7a2effa28" providerId="ADAL" clId="{2385EEDB-14EF-C540-B1EC-82CE6611F217}" dt="2023-06-05T08:51:28.285" v="432" actId="165"/>
          <ac:cxnSpMkLst>
            <pc:docMk/>
            <pc:sldMk cId="124033628" sldId="1146"/>
            <ac:cxnSpMk id="299" creationId="{61D62ADC-94D3-B1E8-B613-B0D97B4D9A4D}"/>
          </ac:cxnSpMkLst>
        </pc:cxnChg>
        <pc:cxnChg chg="mod">
          <ac:chgData name="이지형" userId="1a90141b-ad3d-4e1a-8ff3-7ec7a2effa28" providerId="ADAL" clId="{2385EEDB-14EF-C540-B1EC-82CE6611F217}" dt="2023-06-05T08:51:28.285" v="432" actId="165"/>
          <ac:cxnSpMkLst>
            <pc:docMk/>
            <pc:sldMk cId="124033628" sldId="1146"/>
            <ac:cxnSpMk id="300" creationId="{DF96C878-F966-95AC-088D-361D0CA6610E}"/>
          </ac:cxnSpMkLst>
        </pc:cxnChg>
        <pc:cxnChg chg="mod">
          <ac:chgData name="이지형" userId="1a90141b-ad3d-4e1a-8ff3-7ec7a2effa28" providerId="ADAL" clId="{2385EEDB-14EF-C540-B1EC-82CE6611F217}" dt="2023-06-05T08:51:28.285" v="432" actId="165"/>
          <ac:cxnSpMkLst>
            <pc:docMk/>
            <pc:sldMk cId="124033628" sldId="1146"/>
            <ac:cxnSpMk id="301" creationId="{91F7CB2A-D260-CDAA-BFA4-F1A857BB4C04}"/>
          </ac:cxnSpMkLst>
        </pc:cxnChg>
        <pc:cxnChg chg="mod">
          <ac:chgData name="이지형" userId="1a90141b-ad3d-4e1a-8ff3-7ec7a2effa28" providerId="ADAL" clId="{2385EEDB-14EF-C540-B1EC-82CE6611F217}" dt="2023-06-05T08:51:28.285" v="432" actId="165"/>
          <ac:cxnSpMkLst>
            <pc:docMk/>
            <pc:sldMk cId="124033628" sldId="1146"/>
            <ac:cxnSpMk id="302" creationId="{31C6CE32-6E28-8C1F-48AB-7CE44CBB659B}"/>
          </ac:cxnSpMkLst>
        </pc:cxnChg>
        <pc:cxnChg chg="mod">
          <ac:chgData name="이지형" userId="1a90141b-ad3d-4e1a-8ff3-7ec7a2effa28" providerId="ADAL" clId="{2385EEDB-14EF-C540-B1EC-82CE6611F217}" dt="2023-06-05T08:51:28.285" v="432" actId="165"/>
          <ac:cxnSpMkLst>
            <pc:docMk/>
            <pc:sldMk cId="124033628" sldId="1146"/>
            <ac:cxnSpMk id="303" creationId="{F3ED90DC-491C-B91D-EED1-484E3CB49D1C}"/>
          </ac:cxnSpMkLst>
        </pc:cxnChg>
        <pc:cxnChg chg="mod">
          <ac:chgData name="이지형" userId="1a90141b-ad3d-4e1a-8ff3-7ec7a2effa28" providerId="ADAL" clId="{2385EEDB-14EF-C540-B1EC-82CE6611F217}" dt="2023-06-05T08:51:28.285" v="432" actId="165"/>
          <ac:cxnSpMkLst>
            <pc:docMk/>
            <pc:sldMk cId="124033628" sldId="1146"/>
            <ac:cxnSpMk id="304" creationId="{5B5C52AA-436A-C130-1FE4-FBB74B211A54}"/>
          </ac:cxnSpMkLst>
        </pc:cxnChg>
      </pc:sldChg>
      <pc:sldChg chg="addSp delSp modSp add mod">
        <pc:chgData name="이지형" userId="1a90141b-ad3d-4e1a-8ff3-7ec7a2effa28" providerId="ADAL" clId="{2385EEDB-14EF-C540-B1EC-82CE6611F217}" dt="2023-06-13T08:52:37.143" v="1142"/>
        <pc:sldMkLst>
          <pc:docMk/>
          <pc:sldMk cId="3109939139" sldId="1146"/>
        </pc:sldMkLst>
        <pc:spChg chg="mod">
          <ac:chgData name="이지형" userId="1a90141b-ad3d-4e1a-8ff3-7ec7a2effa28" providerId="ADAL" clId="{2385EEDB-14EF-C540-B1EC-82CE6611F217}" dt="2023-06-13T08:52:11.400" v="1137"/>
          <ac:spMkLst>
            <pc:docMk/>
            <pc:sldMk cId="3109939139" sldId="1146"/>
            <ac:spMk id="2" creationId="{00EE6402-DA3F-4FD1-9959-E99FD46B318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3109939139" sldId="1146"/>
            <ac:spMk id="3" creationId="{142F866C-FBDF-41C0-9EAE-37B812B30BDF}"/>
          </ac:spMkLst>
        </pc:spChg>
        <pc:spChg chg="mod">
          <ac:chgData name="이지형" userId="1a90141b-ad3d-4e1a-8ff3-7ec7a2effa28" providerId="ADAL" clId="{2385EEDB-14EF-C540-B1EC-82CE6611F217}" dt="2023-06-13T08:52:15.362" v="1138" actId="20577"/>
          <ac:spMkLst>
            <pc:docMk/>
            <pc:sldMk cId="3109939139" sldId="1146"/>
            <ac:spMk id="4" creationId="{E8323645-8D24-4A72-8555-23F0E8DECF1C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5" creationId="{00F6DBC1-E7DD-5A46-A47F-DADAE54FF821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3109939139" sldId="1146"/>
            <ac:spMk id="6" creationId="{ADA98E79-55A2-D12A-A50C-6AC20560EBA7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17" creationId="{974EF79E-BB8D-3244-9D2C-1127B932696B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18" creationId="{71F46182-CD2B-C747-A29F-D384B951615E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23" creationId="{29A01A44-C70B-7049-BEC4-2D6F9FA612C9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25" creationId="{7C3A6C76-27D4-784B-B687-6F7EAC53203E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26" creationId="{DD551FB2-4EC6-804E-B67C-EC2031C8BD30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27" creationId="{9E85AC0E-788F-3246-862F-7A8D51E9D96C}"/>
          </ac:spMkLst>
        </pc:spChg>
        <pc:spChg chg="mod">
          <ac:chgData name="이지형" userId="1a90141b-ad3d-4e1a-8ff3-7ec7a2effa28" providerId="ADAL" clId="{2385EEDB-14EF-C540-B1EC-82CE6611F217}" dt="2023-06-13T08:50:10.520" v="959" actId="1035"/>
          <ac:spMkLst>
            <pc:docMk/>
            <pc:sldMk cId="3109939139" sldId="1146"/>
            <ac:spMk id="28" creationId="{DECF5594-F642-7A43-9382-C5B13E1B836E}"/>
          </ac:spMkLst>
        </pc:spChg>
        <pc:cxnChg chg="mod">
          <ac:chgData name="이지형" userId="1a90141b-ad3d-4e1a-8ff3-7ec7a2effa28" providerId="ADAL" clId="{2385EEDB-14EF-C540-B1EC-82CE6611F217}" dt="2023-06-13T08:50:10.520" v="959" actId="1035"/>
          <ac:cxnSpMkLst>
            <pc:docMk/>
            <pc:sldMk cId="3109939139" sldId="1146"/>
            <ac:cxnSpMk id="7" creationId="{A7FAD303-5EB5-6448-A454-0794544C0DDC}"/>
          </ac:cxnSpMkLst>
        </pc:cxnChg>
        <pc:cxnChg chg="mod">
          <ac:chgData name="이지형" userId="1a90141b-ad3d-4e1a-8ff3-7ec7a2effa28" providerId="ADAL" clId="{2385EEDB-14EF-C540-B1EC-82CE6611F217}" dt="2023-06-13T08:50:10.520" v="959" actId="1035"/>
          <ac:cxnSpMkLst>
            <pc:docMk/>
            <pc:sldMk cId="3109939139" sldId="1146"/>
            <ac:cxnSpMk id="10" creationId="{5F061C93-990B-8B46-9E58-C192216F7C78}"/>
          </ac:cxnSpMkLst>
        </pc:cxnChg>
        <pc:cxnChg chg="mod">
          <ac:chgData name="이지형" userId="1a90141b-ad3d-4e1a-8ff3-7ec7a2effa28" providerId="ADAL" clId="{2385EEDB-14EF-C540-B1EC-82CE6611F217}" dt="2023-06-13T08:50:10.520" v="959" actId="1035"/>
          <ac:cxnSpMkLst>
            <pc:docMk/>
            <pc:sldMk cId="3109939139" sldId="1146"/>
            <ac:cxnSpMk id="11" creationId="{A01D8D35-1E7A-7947-A6F9-1B48DFF5DD5B}"/>
          </ac:cxnSpMkLst>
        </pc:cxnChg>
        <pc:cxnChg chg="mod">
          <ac:chgData name="이지형" userId="1a90141b-ad3d-4e1a-8ff3-7ec7a2effa28" providerId="ADAL" clId="{2385EEDB-14EF-C540-B1EC-82CE6611F217}" dt="2023-06-13T08:50:10.520" v="959" actId="1035"/>
          <ac:cxnSpMkLst>
            <pc:docMk/>
            <pc:sldMk cId="3109939139" sldId="1146"/>
            <ac:cxnSpMk id="14" creationId="{88A31AC4-60C2-9745-99A4-20B0DFC309B4}"/>
          </ac:cxnSpMkLst>
        </pc:cxnChg>
      </pc:sldChg>
      <pc:sldChg chg="addSp delSp modSp add mod">
        <pc:chgData name="이지형" userId="1a90141b-ad3d-4e1a-8ff3-7ec7a2effa28" providerId="ADAL" clId="{2385EEDB-14EF-C540-B1EC-82CE6611F217}" dt="2023-06-13T08:52:37.143" v="1142"/>
        <pc:sldMkLst>
          <pc:docMk/>
          <pc:sldMk cId="4255261837" sldId="1147"/>
        </pc:sldMkLst>
        <pc:spChg chg="mod">
          <ac:chgData name="이지형" userId="1a90141b-ad3d-4e1a-8ff3-7ec7a2effa28" providerId="ADAL" clId="{2385EEDB-14EF-C540-B1EC-82CE6611F217}" dt="2023-06-13T08:52:19.368" v="1139"/>
          <ac:spMkLst>
            <pc:docMk/>
            <pc:sldMk cId="4255261837" sldId="1147"/>
            <ac:spMk id="2" creationId="{00EE6402-DA3F-4FD1-9959-E99FD46B3182}"/>
          </ac:spMkLst>
        </pc:spChg>
        <pc:spChg chg="del">
          <ac:chgData name="이지형" userId="1a90141b-ad3d-4e1a-8ff3-7ec7a2effa28" providerId="ADAL" clId="{2385EEDB-14EF-C540-B1EC-82CE6611F217}" dt="2023-06-13T08:52:33.521" v="1141"/>
          <ac:spMkLst>
            <pc:docMk/>
            <pc:sldMk cId="4255261837" sldId="1147"/>
            <ac:spMk id="3" creationId="{142F866C-FBDF-41C0-9EAE-37B812B30BDF}"/>
          </ac:spMkLst>
        </pc:spChg>
        <pc:spChg chg="mod">
          <ac:chgData name="이지형" userId="1a90141b-ad3d-4e1a-8ff3-7ec7a2effa28" providerId="ADAL" clId="{2385EEDB-14EF-C540-B1EC-82CE6611F217}" dt="2023-06-13T08:52:23.602" v="1140" actId="20577"/>
          <ac:spMkLst>
            <pc:docMk/>
            <pc:sldMk cId="4255261837" sldId="1147"/>
            <ac:spMk id="4" creationId="{E8323645-8D24-4A72-8555-23F0E8DECF1C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6" creationId="{F419811C-8ACB-8909-BA6B-299D89DCC45B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8" creationId="{160FD2A8-C551-FB21-69D4-68701E396A1E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9" creationId="{AA502F89-B186-0DFD-87E8-13C990529E8F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12" creationId="{7E641CF3-4DF6-93DE-E8D9-AA2ACAA2C15D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13" creationId="{0E8CFEA9-CC9A-D4AA-00E7-475908E05446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15" creationId="{B1571DDD-DB3C-EE7F-488A-4D464ED93A0E}"/>
          </ac:spMkLst>
        </pc:spChg>
        <pc:spChg chg="del">
          <ac:chgData name="이지형" userId="1a90141b-ad3d-4e1a-8ff3-7ec7a2effa28" providerId="ADAL" clId="{2385EEDB-14EF-C540-B1EC-82CE6611F217}" dt="2023-06-13T08:50:39.920" v="962" actId="478"/>
          <ac:spMkLst>
            <pc:docMk/>
            <pc:sldMk cId="4255261837" sldId="1147"/>
            <ac:spMk id="17" creationId="{974EF79E-BB8D-3244-9D2C-1127B932696B}"/>
          </ac:spMkLst>
        </pc:spChg>
        <pc:spChg chg="del">
          <ac:chgData name="이지형" userId="1a90141b-ad3d-4e1a-8ff3-7ec7a2effa28" providerId="ADAL" clId="{2385EEDB-14EF-C540-B1EC-82CE6611F217}" dt="2023-06-13T08:50:39.920" v="962" actId="478"/>
          <ac:spMkLst>
            <pc:docMk/>
            <pc:sldMk cId="4255261837" sldId="1147"/>
            <ac:spMk id="18" creationId="{71F46182-CD2B-C747-A29F-D384B951615E}"/>
          </ac:spMkLst>
        </pc:spChg>
        <pc:spChg chg="add 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20" creationId="{F94384D9-D5D4-87AE-AD71-78BD0DE96810}"/>
          </ac:spMkLst>
        </pc:spChg>
        <pc:spChg chg="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23" creationId="{29A01A44-C70B-7049-BEC4-2D6F9FA612C9}"/>
          </ac:spMkLst>
        </pc:spChg>
        <pc:spChg chg="add mod">
          <ac:chgData name="이지형" userId="1a90141b-ad3d-4e1a-8ff3-7ec7a2effa28" providerId="ADAL" clId="{2385EEDB-14EF-C540-B1EC-82CE6611F217}" dt="2023-06-13T08:52:37.143" v="1142"/>
          <ac:spMkLst>
            <pc:docMk/>
            <pc:sldMk cId="4255261837" sldId="1147"/>
            <ac:spMk id="24" creationId="{B433FA3F-AAC8-6378-F7B6-7384B6A7B1E7}"/>
          </ac:spMkLst>
        </pc:spChg>
        <pc:spChg chg="mod">
          <ac:chgData name="이지형" userId="1a90141b-ad3d-4e1a-8ff3-7ec7a2effa28" providerId="ADAL" clId="{2385EEDB-14EF-C540-B1EC-82CE6611F217}" dt="2023-06-13T08:51:15.655" v="1131" actId="1035"/>
          <ac:spMkLst>
            <pc:docMk/>
            <pc:sldMk cId="4255261837" sldId="1147"/>
            <ac:spMk id="26" creationId="{DD551FB2-4EC6-804E-B67C-EC2031C8BD30}"/>
          </ac:spMkLst>
        </pc:spChg>
        <pc:spChg chg="del">
          <ac:chgData name="이지형" userId="1a90141b-ad3d-4e1a-8ff3-7ec7a2effa28" providerId="ADAL" clId="{2385EEDB-14EF-C540-B1EC-82CE6611F217}" dt="2023-06-13T08:50:39.920" v="962" actId="478"/>
          <ac:spMkLst>
            <pc:docMk/>
            <pc:sldMk cId="4255261837" sldId="1147"/>
            <ac:spMk id="27" creationId="{9E85AC0E-788F-3246-862F-7A8D51E9D96C}"/>
          </ac:spMkLst>
        </pc:spChg>
        <pc:spChg chg="del">
          <ac:chgData name="이지형" userId="1a90141b-ad3d-4e1a-8ff3-7ec7a2effa28" providerId="ADAL" clId="{2385EEDB-14EF-C540-B1EC-82CE6611F217}" dt="2023-06-13T08:50:42.790" v="963" actId="478"/>
          <ac:spMkLst>
            <pc:docMk/>
            <pc:sldMk cId="4255261837" sldId="1147"/>
            <ac:spMk id="28" creationId="{DECF5594-F642-7A43-9382-C5B13E1B836E}"/>
          </ac:spMkLst>
        </pc:spChg>
        <pc:cxnChg chg="add mod">
          <ac:chgData name="이지형" userId="1a90141b-ad3d-4e1a-8ff3-7ec7a2effa28" providerId="ADAL" clId="{2385EEDB-14EF-C540-B1EC-82CE6611F217}" dt="2023-06-13T08:51:15.655" v="1131" actId="1035"/>
          <ac:cxnSpMkLst>
            <pc:docMk/>
            <pc:sldMk cId="4255261837" sldId="1147"/>
            <ac:cxnSpMk id="16" creationId="{13ABCE0F-8C6F-5FC7-BA9F-E0CF28236899}"/>
          </ac:cxnSpMkLst>
        </pc:cxnChg>
        <pc:cxnChg chg="add mod">
          <ac:chgData name="이지형" userId="1a90141b-ad3d-4e1a-8ff3-7ec7a2effa28" providerId="ADAL" clId="{2385EEDB-14EF-C540-B1EC-82CE6611F217}" dt="2023-06-13T08:51:15.655" v="1131" actId="1035"/>
          <ac:cxnSpMkLst>
            <pc:docMk/>
            <pc:sldMk cId="4255261837" sldId="1147"/>
            <ac:cxnSpMk id="19" creationId="{9BA2F58E-95FC-C9CA-CF71-C0949133D965}"/>
          </ac:cxnSpMkLst>
        </pc:cxnChg>
        <pc:cxnChg chg="add mod">
          <ac:chgData name="이지형" userId="1a90141b-ad3d-4e1a-8ff3-7ec7a2effa28" providerId="ADAL" clId="{2385EEDB-14EF-C540-B1EC-82CE6611F217}" dt="2023-06-13T08:51:15.655" v="1131" actId="1035"/>
          <ac:cxnSpMkLst>
            <pc:docMk/>
            <pc:sldMk cId="4255261837" sldId="1147"/>
            <ac:cxnSpMk id="21" creationId="{BF69AC49-18DD-7E41-E0F2-35F5E2CCAAD4}"/>
          </ac:cxnSpMkLst>
        </pc:cxnChg>
      </pc:sldChg>
    </pc:docChg>
  </pc:docChgLst>
  <pc:docChgLst>
    <pc:chgData name="이지형" userId="1a90141b-ad3d-4e1a-8ff3-7ec7a2effa28" providerId="ADAL" clId="{5FCA0EB7-88EE-F940-8DBD-4BAAB966BBCA}"/>
    <pc:docChg chg="addSld">
      <pc:chgData name="이지형" userId="1a90141b-ad3d-4e1a-8ff3-7ec7a2effa28" providerId="ADAL" clId="{5FCA0EB7-88EE-F940-8DBD-4BAAB966BBCA}" dt="2023-06-23T05:24:12.923" v="0" actId="680"/>
      <pc:docMkLst>
        <pc:docMk/>
      </pc:docMkLst>
      <pc:sldChg chg="new">
        <pc:chgData name="이지형" userId="1a90141b-ad3d-4e1a-8ff3-7ec7a2effa28" providerId="ADAL" clId="{5FCA0EB7-88EE-F940-8DBD-4BAAB966BBCA}" dt="2023-06-23T05:24:12.923" v="0" actId="680"/>
        <pc:sldMkLst>
          <pc:docMk/>
          <pc:sldMk cId="3355912033" sldId="1157"/>
        </pc:sldMkLst>
      </pc:sldChg>
    </pc:docChg>
  </pc:docChgLst>
  <pc:docChgLst>
    <pc:chgData name="이지형" userId="1a90141b-ad3d-4e1a-8ff3-7ec7a2effa28" providerId="ADAL" clId="{CC99CB57-68EC-834D-A798-C40FB51FAC88}"/>
    <pc:docChg chg="undo custSel addSld delSld modSld">
      <pc:chgData name="이지형" userId="1a90141b-ad3d-4e1a-8ff3-7ec7a2effa28" providerId="ADAL" clId="{CC99CB57-68EC-834D-A798-C40FB51FAC88}" dt="2023-06-29T08:04:28.212" v="1409" actId="20577"/>
      <pc:docMkLst>
        <pc:docMk/>
      </pc:docMkLst>
      <pc:sldChg chg="addSp modSp mod">
        <pc:chgData name="이지형" userId="1a90141b-ad3d-4e1a-8ff3-7ec7a2effa28" providerId="ADAL" clId="{CC99CB57-68EC-834D-A798-C40FB51FAC88}" dt="2023-06-29T07:26:01.140" v="64" actId="1035"/>
        <pc:sldMkLst>
          <pc:docMk/>
          <pc:sldMk cId="4153109072" sldId="849"/>
        </pc:sldMkLst>
        <pc:spChg chg="add mod">
          <ac:chgData name="이지형" userId="1a90141b-ad3d-4e1a-8ff3-7ec7a2effa28" providerId="ADAL" clId="{CC99CB57-68EC-834D-A798-C40FB51FAC88}" dt="2023-06-29T07:26:01.140" v="64" actId="1035"/>
          <ac:spMkLst>
            <pc:docMk/>
            <pc:sldMk cId="4153109072" sldId="849"/>
            <ac:spMk id="9" creationId="{ABACC707-8A2C-0FFB-4DB9-F463C4EA30D2}"/>
          </ac:spMkLst>
        </pc:spChg>
      </pc:sldChg>
      <pc:sldChg chg="modSp mod">
        <pc:chgData name="이지형" userId="1a90141b-ad3d-4e1a-8ff3-7ec7a2effa28" providerId="ADAL" clId="{CC99CB57-68EC-834D-A798-C40FB51FAC88}" dt="2023-06-29T08:04:28.212" v="1409" actId="20577"/>
        <pc:sldMkLst>
          <pc:docMk/>
          <pc:sldMk cId="1614535745" sldId="1034"/>
        </pc:sldMkLst>
        <pc:spChg chg="mod">
          <ac:chgData name="이지형" userId="1a90141b-ad3d-4e1a-8ff3-7ec7a2effa28" providerId="ADAL" clId="{CC99CB57-68EC-834D-A798-C40FB51FAC88}" dt="2023-06-29T08:04:28.212" v="1409" actId="20577"/>
          <ac:spMkLst>
            <pc:docMk/>
            <pc:sldMk cId="1614535745" sldId="1034"/>
            <ac:spMk id="2" creationId="{EE877632-DA5D-48DD-A938-B3CB759ED738}"/>
          </ac:spMkLst>
        </pc:spChg>
      </pc:sldChg>
      <pc:sldChg chg="del">
        <pc:chgData name="이지형" userId="1a90141b-ad3d-4e1a-8ff3-7ec7a2effa28" providerId="ADAL" clId="{CC99CB57-68EC-834D-A798-C40FB51FAC88}" dt="2023-06-29T07:54:09.251" v="1251" actId="2696"/>
        <pc:sldMkLst>
          <pc:docMk/>
          <pc:sldMk cId="3110742877" sldId="1057"/>
        </pc:sldMkLst>
      </pc:sldChg>
      <pc:sldChg chg="addSp delSp modSp mod">
        <pc:chgData name="이지형" userId="1a90141b-ad3d-4e1a-8ff3-7ec7a2effa28" providerId="ADAL" clId="{CC99CB57-68EC-834D-A798-C40FB51FAC88}" dt="2023-06-29T07:57:43.725" v="1306" actId="692"/>
        <pc:sldMkLst>
          <pc:docMk/>
          <pc:sldMk cId="1309458295" sldId="1059"/>
        </pc:sldMkLst>
        <pc:spChg chg="add mod">
          <ac:chgData name="이지형" userId="1a90141b-ad3d-4e1a-8ff3-7ec7a2effa28" providerId="ADAL" clId="{CC99CB57-68EC-834D-A798-C40FB51FAC88}" dt="2023-06-29T07:56:19.113" v="1270" actId="1076"/>
          <ac:spMkLst>
            <pc:docMk/>
            <pc:sldMk cId="1309458295" sldId="1059"/>
            <ac:spMk id="4" creationId="{C518ABEF-A02B-30A9-B663-38DBB1EB567B}"/>
          </ac:spMkLst>
        </pc:spChg>
        <pc:spChg chg="add del mod">
          <ac:chgData name="이지형" userId="1a90141b-ad3d-4e1a-8ff3-7ec7a2effa28" providerId="ADAL" clId="{CC99CB57-68EC-834D-A798-C40FB51FAC88}" dt="2023-06-29T07:55:56.853" v="1261" actId="21"/>
          <ac:spMkLst>
            <pc:docMk/>
            <pc:sldMk cId="1309458295" sldId="1059"/>
            <ac:spMk id="6" creationId="{FA2AAA9F-03EE-2133-2335-D91ABA9D1F1C}"/>
          </ac:spMkLst>
        </pc:spChg>
        <pc:spChg chg="add del mod">
          <ac:chgData name="이지형" userId="1a90141b-ad3d-4e1a-8ff3-7ec7a2effa28" providerId="ADAL" clId="{CC99CB57-68EC-834D-A798-C40FB51FAC88}" dt="2023-06-29T07:56:57.740" v="1296" actId="478"/>
          <ac:spMkLst>
            <pc:docMk/>
            <pc:sldMk cId="1309458295" sldId="1059"/>
            <ac:spMk id="7" creationId="{6EB18506-A793-5E17-88C6-0766EE5B8E84}"/>
          </ac:spMkLst>
        </pc:spChg>
        <pc:spChg chg="add del mod">
          <ac:chgData name="이지형" userId="1a90141b-ad3d-4e1a-8ff3-7ec7a2effa28" providerId="ADAL" clId="{CC99CB57-68EC-834D-A798-C40FB51FAC88}" dt="2023-06-29T07:56:57.740" v="1296" actId="478"/>
          <ac:spMkLst>
            <pc:docMk/>
            <pc:sldMk cId="1309458295" sldId="1059"/>
            <ac:spMk id="8" creationId="{8D6E1063-BE71-71A5-CD97-1AE4EF5E58BE}"/>
          </ac:spMkLst>
        </pc:spChg>
        <pc:spChg chg="add mod">
          <ac:chgData name="이지형" userId="1a90141b-ad3d-4e1a-8ff3-7ec7a2effa28" providerId="ADAL" clId="{CC99CB57-68EC-834D-A798-C40FB51FAC88}" dt="2023-06-29T07:56:19.113" v="1270" actId="1076"/>
          <ac:spMkLst>
            <pc:docMk/>
            <pc:sldMk cId="1309458295" sldId="1059"/>
            <ac:spMk id="9" creationId="{3676C727-BFC2-671C-3856-4FC4949E3A29}"/>
          </ac:spMkLst>
        </pc:spChg>
        <pc:spChg chg="add del mod">
          <ac:chgData name="이지형" userId="1a90141b-ad3d-4e1a-8ff3-7ec7a2effa28" providerId="ADAL" clId="{CC99CB57-68EC-834D-A798-C40FB51FAC88}" dt="2023-06-29T07:56:29.419" v="1275"/>
          <ac:spMkLst>
            <pc:docMk/>
            <pc:sldMk cId="1309458295" sldId="1059"/>
            <ac:spMk id="10" creationId="{BF78AF77-6556-A246-4FFB-A89EC2D70335}"/>
          </ac:spMkLst>
        </pc:spChg>
        <pc:spChg chg="add mod">
          <ac:chgData name="이지형" userId="1a90141b-ad3d-4e1a-8ff3-7ec7a2effa28" providerId="ADAL" clId="{CC99CB57-68EC-834D-A798-C40FB51FAC88}" dt="2023-06-29T07:56:46.213" v="1294" actId="1076"/>
          <ac:spMkLst>
            <pc:docMk/>
            <pc:sldMk cId="1309458295" sldId="1059"/>
            <ac:spMk id="11" creationId="{B92CDD43-DA2A-C8BA-17EE-42C450E7644E}"/>
          </ac:spMkLst>
        </pc:spChg>
        <pc:spChg chg="add mod">
          <ac:chgData name="이지형" userId="1a90141b-ad3d-4e1a-8ff3-7ec7a2effa28" providerId="ADAL" clId="{CC99CB57-68EC-834D-A798-C40FB51FAC88}" dt="2023-06-29T07:56:52.267" v="1295"/>
          <ac:spMkLst>
            <pc:docMk/>
            <pc:sldMk cId="1309458295" sldId="1059"/>
            <ac:spMk id="12" creationId="{A151A1B6-2AB2-F10B-CAE9-E07F35AFC0F2}"/>
          </ac:spMkLst>
        </pc:spChg>
        <pc:picChg chg="mod">
          <ac:chgData name="이지형" userId="1a90141b-ad3d-4e1a-8ff3-7ec7a2effa28" providerId="ADAL" clId="{CC99CB57-68EC-834D-A798-C40FB51FAC88}" dt="2023-06-29T07:55:14.547" v="1256" actId="732"/>
          <ac:picMkLst>
            <pc:docMk/>
            <pc:sldMk cId="1309458295" sldId="1059"/>
            <ac:picMk id="27650" creationId="{2502DC20-7F5B-4F68-94F6-079305F88431}"/>
          </ac:picMkLst>
        </pc:picChg>
        <pc:cxnChg chg="add mod">
          <ac:chgData name="이지형" userId="1a90141b-ad3d-4e1a-8ff3-7ec7a2effa28" providerId="ADAL" clId="{CC99CB57-68EC-834D-A798-C40FB51FAC88}" dt="2023-06-29T07:57:43.725" v="1306" actId="692"/>
          <ac:cxnSpMkLst>
            <pc:docMk/>
            <pc:sldMk cId="1309458295" sldId="1059"/>
            <ac:cxnSpMk id="14" creationId="{2CC910BA-74CB-E644-7C3C-77ACEF4E7F4D}"/>
          </ac:cxnSpMkLst>
        </pc:cxnChg>
        <pc:cxnChg chg="add mod">
          <ac:chgData name="이지형" userId="1a90141b-ad3d-4e1a-8ff3-7ec7a2effa28" providerId="ADAL" clId="{CC99CB57-68EC-834D-A798-C40FB51FAC88}" dt="2023-06-29T07:57:43.725" v="1306" actId="692"/>
          <ac:cxnSpMkLst>
            <pc:docMk/>
            <pc:sldMk cId="1309458295" sldId="1059"/>
            <ac:cxnSpMk id="15" creationId="{3DDBC6AD-2517-85AE-449B-ACE94DC666BF}"/>
          </ac:cxnSpMkLst>
        </pc:cxnChg>
      </pc:sldChg>
      <pc:sldChg chg="addSp modSp mod">
        <pc:chgData name="이지형" userId="1a90141b-ad3d-4e1a-8ff3-7ec7a2effa28" providerId="ADAL" clId="{CC99CB57-68EC-834D-A798-C40FB51FAC88}" dt="2023-06-29T07:59:04.841" v="1317" actId="14100"/>
        <pc:sldMkLst>
          <pc:docMk/>
          <pc:sldMk cId="855656026" sldId="1060"/>
        </pc:sldMkLst>
        <pc:spChg chg="mod">
          <ac:chgData name="이지형" userId="1a90141b-ad3d-4e1a-8ff3-7ec7a2effa28" providerId="ADAL" clId="{CC99CB57-68EC-834D-A798-C40FB51FAC88}" dt="2023-06-29T07:58:24.531" v="1307" actId="20577"/>
          <ac:spMkLst>
            <pc:docMk/>
            <pc:sldMk cId="855656026" sldId="1060"/>
            <ac:spMk id="3" creationId="{8EDDF806-F032-4A6D-B0F2-914A6B406E39}"/>
          </ac:spMkLst>
        </pc:spChg>
        <pc:picChg chg="add mod">
          <ac:chgData name="이지형" userId="1a90141b-ad3d-4e1a-8ff3-7ec7a2effa28" providerId="ADAL" clId="{CC99CB57-68EC-834D-A798-C40FB51FAC88}" dt="2023-06-29T07:59:04.841" v="1317" actId="14100"/>
          <ac:picMkLst>
            <pc:docMk/>
            <pc:sldMk cId="855656026" sldId="1060"/>
            <ac:picMk id="4" creationId="{A01AC439-06CC-3068-9862-0AF4B442AB26}"/>
          </ac:picMkLst>
        </pc:picChg>
        <pc:picChg chg="mod">
          <ac:chgData name="이지형" userId="1a90141b-ad3d-4e1a-8ff3-7ec7a2effa28" providerId="ADAL" clId="{CC99CB57-68EC-834D-A798-C40FB51FAC88}" dt="2023-06-29T07:58:58.607" v="1315" actId="1076"/>
          <ac:picMkLst>
            <pc:docMk/>
            <pc:sldMk cId="855656026" sldId="1060"/>
            <ac:picMk id="28676" creationId="{E0C88FF3-0B91-4B35-9C0E-30CFA79C49FE}"/>
          </ac:picMkLst>
        </pc:picChg>
      </pc:sldChg>
      <pc:sldChg chg="del">
        <pc:chgData name="이지형" userId="1a90141b-ad3d-4e1a-8ff3-7ec7a2effa28" providerId="ADAL" clId="{CC99CB57-68EC-834D-A798-C40FB51FAC88}" dt="2023-06-29T07:54:09.274" v="1252" actId="2696"/>
        <pc:sldMkLst>
          <pc:docMk/>
          <pc:sldMk cId="3882805883" sldId="1095"/>
        </pc:sldMkLst>
      </pc:sldChg>
      <pc:sldChg chg="del">
        <pc:chgData name="이지형" userId="1a90141b-ad3d-4e1a-8ff3-7ec7a2effa28" providerId="ADAL" clId="{CC99CB57-68EC-834D-A798-C40FB51FAC88}" dt="2023-06-29T07:59:10.660" v="1318" actId="2696"/>
        <pc:sldMkLst>
          <pc:docMk/>
          <pc:sldMk cId="306705412" sldId="1096"/>
        </pc:sldMkLst>
      </pc:sldChg>
      <pc:sldChg chg="addSp modSp mod">
        <pc:chgData name="이지형" userId="1a90141b-ad3d-4e1a-8ff3-7ec7a2effa28" providerId="ADAL" clId="{CC99CB57-68EC-834D-A798-C40FB51FAC88}" dt="2023-06-29T07:25:46.663" v="35" actId="1035"/>
        <pc:sldMkLst>
          <pc:docMk/>
          <pc:sldMk cId="4063744782" sldId="1154"/>
        </pc:sldMkLst>
        <pc:spChg chg="add mod">
          <ac:chgData name="이지형" userId="1a90141b-ad3d-4e1a-8ff3-7ec7a2effa28" providerId="ADAL" clId="{CC99CB57-68EC-834D-A798-C40FB51FAC88}" dt="2023-06-29T07:25:46.663" v="35" actId="1035"/>
          <ac:spMkLst>
            <pc:docMk/>
            <pc:sldMk cId="4063744782" sldId="1154"/>
            <ac:spMk id="3" creationId="{2321135F-9AD2-2A65-8A72-F187820EA426}"/>
          </ac:spMkLst>
        </pc:spChg>
      </pc:sldChg>
      <pc:sldChg chg="del">
        <pc:chgData name="이지형" userId="1a90141b-ad3d-4e1a-8ff3-7ec7a2effa28" providerId="ADAL" clId="{CC99CB57-68EC-834D-A798-C40FB51FAC88}" dt="2023-06-29T07:59:17.669" v="1319" actId="2696"/>
        <pc:sldMkLst>
          <pc:docMk/>
          <pc:sldMk cId="3355912033" sldId="1157"/>
        </pc:sldMkLst>
      </pc:sldChg>
      <pc:sldChg chg="addSp delSp modSp add mod">
        <pc:chgData name="이지형" userId="1a90141b-ad3d-4e1a-8ff3-7ec7a2effa28" providerId="ADAL" clId="{CC99CB57-68EC-834D-A798-C40FB51FAC88}" dt="2023-06-29T07:53:06.300" v="1250" actId="1037"/>
        <pc:sldMkLst>
          <pc:docMk/>
          <pc:sldMk cId="41278015" sldId="1158"/>
        </pc:sldMkLst>
        <pc:spChg chg="del">
          <ac:chgData name="이지형" userId="1a90141b-ad3d-4e1a-8ff3-7ec7a2effa28" providerId="ADAL" clId="{CC99CB57-68EC-834D-A798-C40FB51FAC88}" dt="2023-06-29T07:27:38.329" v="144" actId="478"/>
          <ac:spMkLst>
            <pc:docMk/>
            <pc:sldMk cId="41278015" sldId="1158"/>
            <ac:spMk id="3" creationId="{D295B0D7-F870-4941-99E0-AE76591CFFBF}"/>
          </ac:spMkLst>
        </pc:spChg>
        <pc:spChg chg="del mod">
          <ac:chgData name="이지형" userId="1a90141b-ad3d-4e1a-8ff3-7ec7a2effa28" providerId="ADAL" clId="{CC99CB57-68EC-834D-A798-C40FB51FAC88}" dt="2023-06-29T07:29:13.690" v="165" actId="478"/>
          <ac:spMkLst>
            <pc:docMk/>
            <pc:sldMk cId="41278015" sldId="1158"/>
            <ac:spMk id="8" creationId="{B2BCD6A7-F86C-4553-BACB-6D85D9F2C2D6}"/>
          </ac:spMkLst>
        </pc:spChg>
        <pc:spChg chg="del mod">
          <ac:chgData name="이지형" userId="1a90141b-ad3d-4e1a-8ff3-7ec7a2effa28" providerId="ADAL" clId="{CC99CB57-68EC-834D-A798-C40FB51FAC88}" dt="2023-06-29T07:29:25.665" v="168" actId="478"/>
          <ac:spMkLst>
            <pc:docMk/>
            <pc:sldMk cId="41278015" sldId="1158"/>
            <ac:spMk id="9" creationId="{2F232AD0-4594-3D7A-B744-C43B9C9FF4B7}"/>
          </ac:spMkLst>
        </pc:spChg>
        <pc:spChg chg="del mod">
          <ac:chgData name="이지형" userId="1a90141b-ad3d-4e1a-8ff3-7ec7a2effa28" providerId="ADAL" clId="{CC99CB57-68EC-834D-A798-C40FB51FAC88}" dt="2023-06-29T07:29:19.436" v="166" actId="478"/>
          <ac:spMkLst>
            <pc:docMk/>
            <pc:sldMk cId="41278015" sldId="1158"/>
            <ac:spMk id="10" creationId="{08B13CCF-3450-CFD0-1109-741EF9C02E05}"/>
          </ac:spMkLst>
        </pc:spChg>
        <pc:spChg chg="del mod">
          <ac:chgData name="이지형" userId="1a90141b-ad3d-4e1a-8ff3-7ec7a2effa28" providerId="ADAL" clId="{CC99CB57-68EC-834D-A798-C40FB51FAC88}" dt="2023-06-29T07:29:23.732" v="167" actId="478"/>
          <ac:spMkLst>
            <pc:docMk/>
            <pc:sldMk cId="41278015" sldId="1158"/>
            <ac:spMk id="11" creationId="{ED8FF8C4-B26A-3116-4B9A-E19B736A170C}"/>
          </ac:spMkLst>
        </pc:spChg>
        <pc:spChg chg="del mod topLvl">
          <ac:chgData name="이지형" userId="1a90141b-ad3d-4e1a-8ff3-7ec7a2effa28" providerId="ADAL" clId="{CC99CB57-68EC-834D-A798-C40FB51FAC88}" dt="2023-06-29T07:43:24.778" v="676" actId="478"/>
          <ac:spMkLst>
            <pc:docMk/>
            <pc:sldMk cId="41278015" sldId="1158"/>
            <ac:spMk id="12" creationId="{DA07D9F7-277F-E2BC-E7E8-A91517CA0EE2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3" creationId="{43970EA1-8254-1F7B-74BB-9D50A2A1C865}"/>
          </ac:spMkLst>
        </pc:spChg>
        <pc:spChg chg="mod topLvl">
          <ac:chgData name="이지형" userId="1a90141b-ad3d-4e1a-8ff3-7ec7a2effa28" providerId="ADAL" clId="{CC99CB57-68EC-834D-A798-C40FB51FAC88}" dt="2023-06-29T07:30:54.999" v="233" actId="164"/>
          <ac:spMkLst>
            <pc:docMk/>
            <pc:sldMk cId="41278015" sldId="1158"/>
            <ac:spMk id="14" creationId="{AAB0B863-6653-5F41-DE2E-3D02C28C5F36}"/>
          </ac:spMkLst>
        </pc:spChg>
        <pc:spChg chg="mod topLvl">
          <ac:chgData name="이지형" userId="1a90141b-ad3d-4e1a-8ff3-7ec7a2effa28" providerId="ADAL" clId="{CC99CB57-68EC-834D-A798-C40FB51FAC88}" dt="2023-06-29T07:31:11.518" v="242" actId="164"/>
          <ac:spMkLst>
            <pc:docMk/>
            <pc:sldMk cId="41278015" sldId="1158"/>
            <ac:spMk id="15" creationId="{3B450E05-EAC2-DCDC-E755-E1F4DBCB7EDD}"/>
          </ac:spMkLst>
        </pc:spChg>
        <pc:spChg chg="mod topLvl">
          <ac:chgData name="이지형" userId="1a90141b-ad3d-4e1a-8ff3-7ec7a2effa28" providerId="ADAL" clId="{CC99CB57-68EC-834D-A798-C40FB51FAC88}" dt="2023-06-29T07:31:56.152" v="280" actId="164"/>
          <ac:spMkLst>
            <pc:docMk/>
            <pc:sldMk cId="41278015" sldId="1158"/>
            <ac:spMk id="16" creationId="{EF702C54-319B-A716-12DD-968DB168C17A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19" creationId="{3E22F0F9-468D-C5F2-6AA4-DD2F63EB574B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0" creationId="{1342C5CF-34E6-CC43-765D-94CDA13F5C91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1" creationId="{18CB1F20-E1E9-312D-13AC-8F1AF31C1B93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2" creationId="{2C674705-64FF-87BE-5E0A-35F09E9DA568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3" creationId="{2C55095D-E32E-CDAF-E703-15D40E17ABF8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4" creationId="{223118DD-7B8D-F5D3-A96B-B2464271994A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5" creationId="{4D99D1F0-6CF1-7219-034E-06EDB9DBF8BE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6" creationId="{2B22DAF5-A482-9CCA-C333-6CFEAD42BCCC}"/>
          </ac:spMkLst>
        </pc:spChg>
        <pc:spChg chg="mod">
          <ac:chgData name="이지형" userId="1a90141b-ad3d-4e1a-8ff3-7ec7a2effa28" providerId="ADAL" clId="{CC99CB57-68EC-834D-A798-C40FB51FAC88}" dt="2023-06-29T07:29:30.412" v="169"/>
          <ac:spMkLst>
            <pc:docMk/>
            <pc:sldMk cId="41278015" sldId="1158"/>
            <ac:spMk id="27" creationId="{5FBCC81A-092D-7F9F-9BF7-A0B83892924E}"/>
          </ac:spMkLst>
        </pc:spChg>
        <pc:spChg chg="add mod">
          <ac:chgData name="이지형" userId="1a90141b-ad3d-4e1a-8ff3-7ec7a2effa28" providerId="ADAL" clId="{CC99CB57-68EC-834D-A798-C40FB51FAC88}" dt="2023-06-29T07:30:54.999" v="233" actId="164"/>
          <ac:spMkLst>
            <pc:docMk/>
            <pc:sldMk cId="41278015" sldId="1158"/>
            <ac:spMk id="28" creationId="{90906BF6-8F3A-3F45-7BB9-56546E3202DE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1" creationId="{9BEB7062-C01B-0483-41E6-DF09C9AB966E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2" creationId="{FE99177B-CDF5-3438-8571-2D46833CA3A4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3" creationId="{A253660F-91B0-75AD-00EE-727AF0ADA972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4" creationId="{BDE5F583-55F5-E5F5-6763-F7C2186AC7BC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5" creationId="{071BCBBD-EA52-60EA-7E8F-55F59E13E8B0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6" creationId="{9AB14E23-A728-4891-D6BC-D5433A8CF3C8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7" creationId="{31659882-8D49-5324-DF4B-BE30D86201D2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8" creationId="{813FB304-EB7C-2AA2-659F-349E6399067A}"/>
          </ac:spMkLst>
        </pc:spChg>
        <pc:spChg chg="mod">
          <ac:chgData name="이지형" userId="1a90141b-ad3d-4e1a-8ff3-7ec7a2effa28" providerId="ADAL" clId="{CC99CB57-68EC-834D-A798-C40FB51FAC88}" dt="2023-06-29T07:29:50.812" v="177"/>
          <ac:spMkLst>
            <pc:docMk/>
            <pc:sldMk cId="41278015" sldId="1158"/>
            <ac:spMk id="39" creationId="{B1963A31-D056-FAE1-E61C-B3D607704B1E}"/>
          </ac:spMkLst>
        </pc:spChg>
        <pc:spChg chg="add mod">
          <ac:chgData name="이지형" userId="1a90141b-ad3d-4e1a-8ff3-7ec7a2effa28" providerId="ADAL" clId="{CC99CB57-68EC-834D-A798-C40FB51FAC88}" dt="2023-06-29T07:31:32.389" v="255" actId="1037"/>
          <ac:spMkLst>
            <pc:docMk/>
            <pc:sldMk cId="41278015" sldId="1158"/>
            <ac:spMk id="40" creationId="{40D5B40B-3498-4C0E-3740-CB702420D457}"/>
          </ac:spMkLst>
        </pc:spChg>
        <pc:spChg chg="add mod">
          <ac:chgData name="이지형" userId="1a90141b-ad3d-4e1a-8ff3-7ec7a2effa28" providerId="ADAL" clId="{CC99CB57-68EC-834D-A798-C40FB51FAC88}" dt="2023-06-29T07:31:18.298" v="247" actId="164"/>
          <ac:spMkLst>
            <pc:docMk/>
            <pc:sldMk cId="41278015" sldId="1158"/>
            <ac:spMk id="41" creationId="{F1676A3B-39D4-8A66-CC6E-1343A5ADE8EF}"/>
          </ac:spMkLst>
        </pc:spChg>
        <pc:spChg chg="add mod">
          <ac:chgData name="이지형" userId="1a90141b-ad3d-4e1a-8ff3-7ec7a2effa28" providerId="ADAL" clId="{CC99CB57-68EC-834D-A798-C40FB51FAC88}" dt="2023-06-29T07:31:37.025" v="258" actId="1038"/>
          <ac:spMkLst>
            <pc:docMk/>
            <pc:sldMk cId="41278015" sldId="1158"/>
            <ac:spMk id="42" creationId="{B590CAAE-EDFF-598C-1035-77E9899C881C}"/>
          </ac:spMkLst>
        </pc:spChg>
        <pc:spChg chg="add mod">
          <ac:chgData name="이지형" userId="1a90141b-ad3d-4e1a-8ff3-7ec7a2effa28" providerId="ADAL" clId="{CC99CB57-68EC-834D-A798-C40FB51FAC88}" dt="2023-06-29T07:31:56.152" v="280" actId="164"/>
          <ac:spMkLst>
            <pc:docMk/>
            <pc:sldMk cId="41278015" sldId="1158"/>
            <ac:spMk id="46" creationId="{D24A57F8-BCD2-1067-CCB5-82C62C2F2AD7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48" creationId="{678E0521-CC5D-5A68-D15A-94CE299590D9}"/>
          </ac:spMkLst>
        </pc:spChg>
        <pc:spChg chg="add del mod">
          <ac:chgData name="이지형" userId="1a90141b-ad3d-4e1a-8ff3-7ec7a2effa28" providerId="ADAL" clId="{CC99CB57-68EC-834D-A798-C40FB51FAC88}" dt="2023-06-29T07:43:22.135" v="675" actId="478"/>
          <ac:spMkLst>
            <pc:docMk/>
            <pc:sldMk cId="41278015" sldId="1158"/>
            <ac:spMk id="49" creationId="{8B32E9A0-6EE5-2518-6915-058EC6DBB058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0" creationId="{DD4ECAB3-54DC-31B5-ADDD-1ADA9B48EC16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2" creationId="{A55AD97E-FAF9-7782-229D-4CA27F3F4CB4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3" creationId="{0CAB157D-5E96-DD7A-E4C9-230850D538A7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5" creationId="{A601F6AC-7CC2-E87D-6797-6A5AAEBC0320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6" creationId="{6067A025-0C7E-31CA-4739-E5F56D3B6DC5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8" creationId="{28914460-784F-A927-1CC9-8145297DF510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59" creationId="{428B20E1-7C96-1F05-E30C-B089930DC98D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61" creationId="{395F4570-D15A-2BB3-03FD-D328262D6616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62" creationId="{526A6E9D-FF94-DF6E-DFEF-60725DECDDC1}"/>
          </ac:spMkLst>
        </pc:spChg>
        <pc:spChg chg="add del mod">
          <ac:chgData name="이지형" userId="1a90141b-ad3d-4e1a-8ff3-7ec7a2effa28" providerId="ADAL" clId="{CC99CB57-68EC-834D-A798-C40FB51FAC88}" dt="2023-06-29T07:43:29.525" v="678" actId="478"/>
          <ac:spMkLst>
            <pc:docMk/>
            <pc:sldMk cId="41278015" sldId="1158"/>
            <ac:spMk id="63" creationId="{DF2582B8-4FAA-9BB8-ED6E-31A07F2AC722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64" creationId="{7635011E-607E-7DEE-7959-BD763D6E2E67}"/>
          </ac:spMkLst>
        </pc:spChg>
        <pc:spChg chg="mod">
          <ac:chgData name="이지형" userId="1a90141b-ad3d-4e1a-8ff3-7ec7a2effa28" providerId="ADAL" clId="{CC99CB57-68EC-834D-A798-C40FB51FAC88}" dt="2023-06-29T07:33:34.870" v="349"/>
          <ac:spMkLst>
            <pc:docMk/>
            <pc:sldMk cId="41278015" sldId="1158"/>
            <ac:spMk id="66" creationId="{C29E420C-49B3-E511-435C-EBD7CF180ED0}"/>
          </ac:spMkLst>
        </pc:spChg>
        <pc:spChg chg="mod">
          <ac:chgData name="이지형" userId="1a90141b-ad3d-4e1a-8ff3-7ec7a2effa28" providerId="ADAL" clId="{CC99CB57-68EC-834D-A798-C40FB51FAC88}" dt="2023-06-29T07:34:11.895" v="397" actId="1038"/>
          <ac:spMkLst>
            <pc:docMk/>
            <pc:sldMk cId="41278015" sldId="1158"/>
            <ac:spMk id="67" creationId="{CF2866A0-B9B0-31CD-AB97-8738888E85A4}"/>
          </ac:spMkLst>
        </pc:spChg>
        <pc:spChg chg="mod">
          <ac:chgData name="이지형" userId="1a90141b-ad3d-4e1a-8ff3-7ec7a2effa28" providerId="ADAL" clId="{CC99CB57-68EC-834D-A798-C40FB51FAC88}" dt="2023-06-29T07:33:34.870" v="349"/>
          <ac:spMkLst>
            <pc:docMk/>
            <pc:sldMk cId="41278015" sldId="1158"/>
            <ac:spMk id="69" creationId="{FDB241AA-1DDB-B17E-F82A-C7847C2937BC}"/>
          </ac:spMkLst>
        </pc:spChg>
        <pc:spChg chg="mod">
          <ac:chgData name="이지형" userId="1a90141b-ad3d-4e1a-8ff3-7ec7a2effa28" providerId="ADAL" clId="{CC99CB57-68EC-834D-A798-C40FB51FAC88}" dt="2023-06-29T07:34:23.137" v="425" actId="1038"/>
          <ac:spMkLst>
            <pc:docMk/>
            <pc:sldMk cId="41278015" sldId="1158"/>
            <ac:spMk id="70" creationId="{E5F60448-CD37-1468-A0B0-07FDE94C79DF}"/>
          </ac:spMkLst>
        </pc:spChg>
        <pc:spChg chg="mod">
          <ac:chgData name="이지형" userId="1a90141b-ad3d-4e1a-8ff3-7ec7a2effa28" providerId="ADAL" clId="{CC99CB57-68EC-834D-A798-C40FB51FAC88}" dt="2023-06-29T07:33:34.870" v="349"/>
          <ac:spMkLst>
            <pc:docMk/>
            <pc:sldMk cId="41278015" sldId="1158"/>
            <ac:spMk id="72" creationId="{D1E8DB16-3DE4-1F0C-9103-03188CBB59D4}"/>
          </ac:spMkLst>
        </pc:spChg>
        <pc:spChg chg="mod">
          <ac:chgData name="이지형" userId="1a90141b-ad3d-4e1a-8ff3-7ec7a2effa28" providerId="ADAL" clId="{CC99CB57-68EC-834D-A798-C40FB51FAC88}" dt="2023-06-29T07:33:34.870" v="349"/>
          <ac:spMkLst>
            <pc:docMk/>
            <pc:sldMk cId="41278015" sldId="1158"/>
            <ac:spMk id="73" creationId="{DC248684-EFB9-1098-97CC-D91281810A44}"/>
          </ac:spMkLst>
        </pc:spChg>
        <pc:spChg chg="mod">
          <ac:chgData name="이지형" userId="1a90141b-ad3d-4e1a-8ff3-7ec7a2effa28" providerId="ADAL" clId="{CC99CB57-68EC-834D-A798-C40FB51FAC88}" dt="2023-06-29T07:33:34.870" v="349"/>
          <ac:spMkLst>
            <pc:docMk/>
            <pc:sldMk cId="41278015" sldId="1158"/>
            <ac:spMk id="75" creationId="{0663BDF5-9861-BD28-3AC6-B16A66EF3638}"/>
          </ac:spMkLst>
        </pc:spChg>
        <pc:spChg chg="mod">
          <ac:chgData name="이지형" userId="1a90141b-ad3d-4e1a-8ff3-7ec7a2effa28" providerId="ADAL" clId="{CC99CB57-68EC-834D-A798-C40FB51FAC88}" dt="2023-06-29T07:33:34.870" v="349"/>
          <ac:spMkLst>
            <pc:docMk/>
            <pc:sldMk cId="41278015" sldId="1158"/>
            <ac:spMk id="76" creationId="{19D42435-A8F5-5B37-CEC3-F5362D06913B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77" creationId="{905D9B64-C464-B3FD-10FA-9FF66EC116C3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78" creationId="{4DC3E6F5-343F-46AD-A991-C75E1ED45312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79" creationId="{2707A1BE-1B53-F9DA-7F30-222B013008BC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0" creationId="{8C08A17E-7579-A3F8-A369-E0748A898AB9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1" creationId="{6F7C869E-D602-91B6-318C-14DE9E050D18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2" creationId="{33C53E51-3ABD-AB53-3C26-F66C27D62D35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3" creationId="{A2F9E996-2A12-157C-6733-F3525A707C80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4" creationId="{902F849C-7232-22FC-2E72-5F59EA3E59B1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5" creationId="{C0085F59-EA99-1D22-124D-D70504D89F5F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6" creationId="{33BCF69A-7FA4-0C70-7BB4-BFD74BB754F1}"/>
          </ac:spMkLst>
        </pc:spChg>
        <pc:spChg chg="add del mod">
          <ac:chgData name="이지형" userId="1a90141b-ad3d-4e1a-8ff3-7ec7a2effa28" providerId="ADAL" clId="{CC99CB57-68EC-834D-A798-C40FB51FAC88}" dt="2023-06-29T07:34:58.900" v="462" actId="478"/>
          <ac:spMkLst>
            <pc:docMk/>
            <pc:sldMk cId="41278015" sldId="1158"/>
            <ac:spMk id="87" creationId="{93E73D2C-7E89-943D-FF7F-74DE2AA30B5C}"/>
          </ac:spMkLst>
        </pc:spChg>
        <pc:spChg chg="add del mod">
          <ac:chgData name="이지형" userId="1a90141b-ad3d-4e1a-8ff3-7ec7a2effa28" providerId="ADAL" clId="{CC99CB57-68EC-834D-A798-C40FB51FAC88}" dt="2023-06-29T07:43:27.218" v="677" actId="478"/>
          <ac:spMkLst>
            <pc:docMk/>
            <pc:sldMk cId="41278015" sldId="1158"/>
            <ac:spMk id="88" creationId="{61ED92A5-ABF0-4AEB-B8B6-30D8BEBB1346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89" creationId="{FD8E0521-411A-8ADF-6976-B0E65CE8DAD5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91" creationId="{49357621-9C6B-CD1A-E0F8-FFD8C3976430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92" creationId="{7636C3B6-C53F-70FD-0E8B-CA9DC83C7CA6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94" creationId="{EE65D172-D9B5-628A-3E3F-EBF10DB2233D}"/>
          </ac:spMkLst>
        </pc:spChg>
        <pc:spChg chg="mod topLvl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95" creationId="{A380CE92-0CE5-D166-E4A2-3BFD8CF80942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96" creationId="{943C2EC1-5D5A-E79E-FE12-E8A26A5B8B49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07" creationId="{A91AB721-2210-ABDD-8282-D49EC81E9088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08" creationId="{C65A53DB-7C71-5958-8AAF-587023D1BECD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09" creationId="{E164F1CE-93DF-0CF4-35DF-83F45D66D57C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1" creationId="{D0304F57-88FB-6117-DA81-27FECFBC529E}"/>
          </ac:spMkLst>
        </pc:spChg>
        <pc:spChg chg="add del mod">
          <ac:chgData name="이지형" userId="1a90141b-ad3d-4e1a-8ff3-7ec7a2effa28" providerId="ADAL" clId="{CC99CB57-68EC-834D-A798-C40FB51FAC88}" dt="2023-06-29T07:43:32.116" v="679" actId="478"/>
          <ac:spMkLst>
            <pc:docMk/>
            <pc:sldMk cId="41278015" sldId="1158"/>
            <ac:spMk id="112" creationId="{8C6AE64F-CD39-FDF4-B8C5-50A90F5E669A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3" creationId="{9C21E1CC-7018-06F2-DEC0-390E2D2508BB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4" creationId="{58AFA725-44BC-4A1B-6C93-116CCE0F6802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5" creationId="{7E4750D1-4EAD-70E4-FC45-36EA04DCCA90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6" creationId="{4E434865-40A6-1759-969B-E51EFF3A378D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7" creationId="{97B3797B-F330-F424-E674-EA09DB9C8449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19" creationId="{66B55EC5-009B-D963-B25C-B64B6D4B84AA}"/>
          </ac:spMkLst>
        </pc:spChg>
        <pc:spChg chg="mod">
          <ac:chgData name="이지형" userId="1a90141b-ad3d-4e1a-8ff3-7ec7a2effa28" providerId="ADAL" clId="{CC99CB57-68EC-834D-A798-C40FB51FAC88}" dt="2023-06-29T07:42:28.576" v="616"/>
          <ac:spMkLst>
            <pc:docMk/>
            <pc:sldMk cId="41278015" sldId="1158"/>
            <ac:spMk id="123" creationId="{A0F67EE1-71F7-34E8-F0F2-5E29A27A7D74}"/>
          </ac:spMkLst>
        </pc:spChg>
        <pc:spChg chg="mod">
          <ac:chgData name="이지형" userId="1a90141b-ad3d-4e1a-8ff3-7ec7a2effa28" providerId="ADAL" clId="{CC99CB57-68EC-834D-A798-C40FB51FAC88}" dt="2023-06-29T07:42:55.305" v="654" actId="1037"/>
          <ac:spMkLst>
            <pc:docMk/>
            <pc:sldMk cId="41278015" sldId="1158"/>
            <ac:spMk id="124" creationId="{52B6A07C-B45D-CD33-D4B7-14BE347E9B22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25" creationId="{3116482F-BE79-B6D3-2E2A-C837470E281D}"/>
          </ac:spMkLst>
        </pc:spChg>
        <pc:spChg chg="add mod">
          <ac:chgData name="이지형" userId="1a90141b-ad3d-4e1a-8ff3-7ec7a2effa28" providerId="ADAL" clId="{CC99CB57-68EC-834D-A798-C40FB51FAC88}" dt="2023-06-29T07:53:06.300" v="1250" actId="1037"/>
          <ac:spMkLst>
            <pc:docMk/>
            <pc:sldMk cId="41278015" sldId="1158"/>
            <ac:spMk id="126" creationId="{6B68C421-59F3-5506-8ABB-5FDE1D580670}"/>
          </ac:spMkLst>
        </pc:spChg>
        <pc:grpChg chg="add del mod">
          <ac:chgData name="이지형" userId="1a90141b-ad3d-4e1a-8ff3-7ec7a2effa28" providerId="ADAL" clId="{CC99CB57-68EC-834D-A798-C40FB51FAC88}" dt="2023-06-29T07:30:10.679" v="202" actId="165"/>
          <ac:grpSpMkLst>
            <pc:docMk/>
            <pc:sldMk cId="41278015" sldId="1158"/>
            <ac:grpSpMk id="4" creationId="{A54824DB-25F9-0226-13FE-3B34A4621E8C}"/>
          </ac:grpSpMkLst>
        </pc:grpChg>
        <pc:grpChg chg="del mod topLvl">
          <ac:chgData name="이지형" userId="1a90141b-ad3d-4e1a-8ff3-7ec7a2effa28" providerId="ADAL" clId="{CC99CB57-68EC-834D-A798-C40FB51FAC88}" dt="2023-06-29T07:30:12.691" v="203" actId="165"/>
          <ac:grpSpMkLst>
            <pc:docMk/>
            <pc:sldMk cId="41278015" sldId="1158"/>
            <ac:grpSpMk id="7" creationId="{38242298-5302-A0D5-8D98-569D57B98374}"/>
          </ac:grpSpMkLst>
        </pc:grpChg>
        <pc:grpChg chg="add del mod">
          <ac:chgData name="이지형" userId="1a90141b-ad3d-4e1a-8ff3-7ec7a2effa28" providerId="ADAL" clId="{CC99CB57-68EC-834D-A798-C40FB51FAC88}" dt="2023-06-29T07:37:23.575" v="531" actId="478"/>
          <ac:grpSpMkLst>
            <pc:docMk/>
            <pc:sldMk cId="41278015" sldId="1158"/>
            <ac:grpSpMk id="17" creationId="{8E61B55D-D0DF-6BF8-9890-0130C6F93FB0}"/>
          </ac:grpSpMkLst>
        </pc:grpChg>
        <pc:grpChg chg="mod">
          <ac:chgData name="이지형" userId="1a90141b-ad3d-4e1a-8ff3-7ec7a2effa28" providerId="ADAL" clId="{CC99CB57-68EC-834D-A798-C40FB51FAC88}" dt="2023-06-29T07:29:30.412" v="169"/>
          <ac:grpSpMkLst>
            <pc:docMk/>
            <pc:sldMk cId="41278015" sldId="1158"/>
            <ac:grpSpMk id="18" creationId="{B7754D52-F3EC-DBE0-D952-19E809E726CE}"/>
          </ac:grpSpMkLst>
        </pc:grpChg>
        <pc:grpChg chg="add del mod">
          <ac:chgData name="이지형" userId="1a90141b-ad3d-4e1a-8ff3-7ec7a2effa28" providerId="ADAL" clId="{CC99CB57-68EC-834D-A798-C40FB51FAC88}" dt="2023-06-29T07:29:52.425" v="178"/>
          <ac:grpSpMkLst>
            <pc:docMk/>
            <pc:sldMk cId="41278015" sldId="1158"/>
            <ac:grpSpMk id="29" creationId="{9B7C401B-4DFA-114F-F855-19FC746B7D49}"/>
          </ac:grpSpMkLst>
        </pc:grpChg>
        <pc:grpChg chg="mod">
          <ac:chgData name="이지형" userId="1a90141b-ad3d-4e1a-8ff3-7ec7a2effa28" providerId="ADAL" clId="{CC99CB57-68EC-834D-A798-C40FB51FAC88}" dt="2023-06-29T07:29:50.812" v="177"/>
          <ac:grpSpMkLst>
            <pc:docMk/>
            <pc:sldMk cId="41278015" sldId="1158"/>
            <ac:grpSpMk id="30" creationId="{1F21769E-8334-7B67-3D96-21C199DB2B49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43" creationId="{2DEB1149-D333-72BA-08E9-C039FF310846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44" creationId="{8CBFB924-1762-A500-4E50-9FFA46B2541A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45" creationId="{F7DFD794-03E3-4602-F8A5-3494134E9BE2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47" creationId="{86113084-6051-12D0-9511-6B652A0F5C40}"/>
          </ac:grpSpMkLst>
        </pc:grpChg>
        <pc:grpChg chg="add del mod">
          <ac:chgData name="이지형" userId="1a90141b-ad3d-4e1a-8ff3-7ec7a2effa28" providerId="ADAL" clId="{CC99CB57-68EC-834D-A798-C40FB51FAC88}" dt="2023-06-29T07:33:01.410" v="343" actId="165"/>
          <ac:grpSpMkLst>
            <pc:docMk/>
            <pc:sldMk cId="41278015" sldId="1158"/>
            <ac:grpSpMk id="51" creationId="{4CB50AA8-B359-C0FC-119C-A75A1896BD9A}"/>
          </ac:grpSpMkLst>
        </pc:grpChg>
        <pc:grpChg chg="add del mod">
          <ac:chgData name="이지형" userId="1a90141b-ad3d-4e1a-8ff3-7ec7a2effa28" providerId="ADAL" clId="{CC99CB57-68EC-834D-A798-C40FB51FAC88}" dt="2023-06-29T07:33:01.410" v="343" actId="165"/>
          <ac:grpSpMkLst>
            <pc:docMk/>
            <pc:sldMk cId="41278015" sldId="1158"/>
            <ac:grpSpMk id="54" creationId="{B323CF2A-6B00-F013-9F52-5EDE446AB55C}"/>
          </ac:grpSpMkLst>
        </pc:grpChg>
        <pc:grpChg chg="add del mod">
          <ac:chgData name="이지형" userId="1a90141b-ad3d-4e1a-8ff3-7ec7a2effa28" providerId="ADAL" clId="{CC99CB57-68EC-834D-A798-C40FB51FAC88}" dt="2023-06-29T07:33:01.410" v="343" actId="165"/>
          <ac:grpSpMkLst>
            <pc:docMk/>
            <pc:sldMk cId="41278015" sldId="1158"/>
            <ac:grpSpMk id="57" creationId="{89CF936A-2797-9959-EB33-FC92B846674D}"/>
          </ac:grpSpMkLst>
        </pc:grpChg>
        <pc:grpChg chg="add del mod">
          <ac:chgData name="이지형" userId="1a90141b-ad3d-4e1a-8ff3-7ec7a2effa28" providerId="ADAL" clId="{CC99CB57-68EC-834D-A798-C40FB51FAC88}" dt="2023-06-29T07:33:01.410" v="343" actId="165"/>
          <ac:grpSpMkLst>
            <pc:docMk/>
            <pc:sldMk cId="41278015" sldId="1158"/>
            <ac:grpSpMk id="60" creationId="{7B64872E-B93B-33DF-3E59-3947FE7B852A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65" creationId="{72F3FCC6-93D5-B87F-2175-3C86CC0162A2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68" creationId="{B8DE5C1D-34C2-73B5-0634-5BB1B7F2B6C4}"/>
          </ac:grpSpMkLst>
        </pc:grpChg>
        <pc:grpChg chg="add del mod">
          <ac:chgData name="이지형" userId="1a90141b-ad3d-4e1a-8ff3-7ec7a2effa28" providerId="ADAL" clId="{CC99CB57-68EC-834D-A798-C40FB51FAC88}" dt="2023-06-29T07:34:29.862" v="427" actId="478"/>
          <ac:grpSpMkLst>
            <pc:docMk/>
            <pc:sldMk cId="41278015" sldId="1158"/>
            <ac:grpSpMk id="71" creationId="{AF7F97F3-F49C-7875-27D0-7FF092C31D2A}"/>
          </ac:grpSpMkLst>
        </pc:grpChg>
        <pc:grpChg chg="add del mod">
          <ac:chgData name="이지형" userId="1a90141b-ad3d-4e1a-8ff3-7ec7a2effa28" providerId="ADAL" clId="{CC99CB57-68EC-834D-A798-C40FB51FAC88}" dt="2023-06-29T07:34:28.008" v="426" actId="478"/>
          <ac:grpSpMkLst>
            <pc:docMk/>
            <pc:sldMk cId="41278015" sldId="1158"/>
            <ac:grpSpMk id="74" creationId="{5D10BB97-A64E-A86A-3FA5-561C47D7E4DD}"/>
          </ac:grpSpMkLst>
        </pc:grpChg>
        <pc:grpChg chg="add del mod">
          <ac:chgData name="이지형" userId="1a90141b-ad3d-4e1a-8ff3-7ec7a2effa28" providerId="ADAL" clId="{CC99CB57-68EC-834D-A798-C40FB51FAC88}" dt="2023-06-29T07:35:15.651" v="465" actId="165"/>
          <ac:grpSpMkLst>
            <pc:docMk/>
            <pc:sldMk cId="41278015" sldId="1158"/>
            <ac:grpSpMk id="90" creationId="{19FDC66C-1D13-8097-3C56-22963ED2C280}"/>
          </ac:grpSpMkLst>
        </pc:grpChg>
        <pc:grpChg chg="add del mod">
          <ac:chgData name="이지형" userId="1a90141b-ad3d-4e1a-8ff3-7ec7a2effa28" providerId="ADAL" clId="{CC99CB57-68EC-834D-A798-C40FB51FAC88}" dt="2023-06-29T07:35:15.651" v="465" actId="165"/>
          <ac:grpSpMkLst>
            <pc:docMk/>
            <pc:sldMk cId="41278015" sldId="1158"/>
            <ac:grpSpMk id="93" creationId="{719B49F7-936A-5AFC-CEF2-7FFACB8625E4}"/>
          </ac:grpSpMkLst>
        </pc:grpChg>
        <pc:grpChg chg="add mod">
          <ac:chgData name="이지형" userId="1a90141b-ad3d-4e1a-8ff3-7ec7a2effa28" providerId="ADAL" clId="{CC99CB57-68EC-834D-A798-C40FB51FAC88}" dt="2023-06-29T07:53:06.300" v="1250" actId="1037"/>
          <ac:grpSpMkLst>
            <pc:docMk/>
            <pc:sldMk cId="41278015" sldId="1158"/>
            <ac:grpSpMk id="122" creationId="{EC5F5DA2-4420-B5A1-DD96-7619871EBA60}"/>
          </ac:grpSpMkLst>
        </pc:grpChg>
        <pc:picChg chg="mod">
          <ac:chgData name="이지형" userId="1a90141b-ad3d-4e1a-8ff3-7ec7a2effa28" providerId="ADAL" clId="{CC99CB57-68EC-834D-A798-C40FB51FAC88}" dt="2023-06-29T07:52:54.752" v="1216" actId="1076"/>
          <ac:picMkLst>
            <pc:docMk/>
            <pc:sldMk cId="41278015" sldId="1158"/>
            <ac:picMk id="5" creationId="{F0328942-83F2-5B45-87E4-D597B813D199}"/>
          </ac:picMkLst>
        </pc:pic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98" creationId="{7345F5C8-9035-D9C8-7FAE-B1FB97D56AB4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00" creationId="{578C8192-E1EF-B0B1-7928-EB43DCAF5AB3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01" creationId="{559C6501-8CFA-49AB-0A81-983144DBA243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02" creationId="{E3186D06-C1AF-259F-81E6-6F3AC118E7CE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03" creationId="{CFFFF21B-9415-47BC-2920-A31BEE9C2317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04" creationId="{BC566A8C-6803-EB6D-3998-DBAE312AAF05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05" creationId="{A26CB97E-C7DD-7DF3-45F4-FB9298709D07}"/>
          </ac:cxnSpMkLst>
        </pc:cxnChg>
        <pc:cxnChg chg="add del mod">
          <ac:chgData name="이지형" userId="1a90141b-ad3d-4e1a-8ff3-7ec7a2effa28" providerId="ADAL" clId="{CC99CB57-68EC-834D-A798-C40FB51FAC88}" dt="2023-06-29T07:39:34.053" v="571" actId="478"/>
          <ac:cxnSpMkLst>
            <pc:docMk/>
            <pc:sldMk cId="41278015" sldId="1158"/>
            <ac:cxnSpMk id="110" creationId="{8CCCEB14-BC7B-5F15-0293-5EB9760DBDE2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18" creationId="{668538D9-8983-B7CA-5219-886DD80D32A5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20" creationId="{A54B8112-ED94-35FD-C1AD-D78183297EE4}"/>
          </ac:cxnSpMkLst>
        </pc:cxnChg>
        <pc:cxnChg chg="add mod">
          <ac:chgData name="이지형" userId="1a90141b-ad3d-4e1a-8ff3-7ec7a2effa28" providerId="ADAL" clId="{CC99CB57-68EC-834D-A798-C40FB51FAC88}" dt="2023-06-29T07:53:06.300" v="1250" actId="1037"/>
          <ac:cxnSpMkLst>
            <pc:docMk/>
            <pc:sldMk cId="41278015" sldId="1158"/>
            <ac:cxnSpMk id="121" creationId="{2999AEDB-7FD0-EF26-A527-00090111C477}"/>
          </ac:cxnSpMkLst>
        </pc:cxnChg>
      </pc:sldChg>
      <pc:sldChg chg="addSp delSp modSp add mod modAnim">
        <pc:chgData name="이지형" userId="1a90141b-ad3d-4e1a-8ff3-7ec7a2effa28" providerId="ADAL" clId="{CC99CB57-68EC-834D-A798-C40FB51FAC88}" dt="2023-06-29T08:02:58.871" v="1385" actId="1076"/>
        <pc:sldMkLst>
          <pc:docMk/>
          <pc:sldMk cId="4038604755" sldId="1159"/>
        </pc:sldMkLst>
        <pc:spChg chg="mod topLvl">
          <ac:chgData name="이지형" userId="1a90141b-ad3d-4e1a-8ff3-7ec7a2effa28" providerId="ADAL" clId="{CC99CB57-68EC-834D-A798-C40FB51FAC88}" dt="2023-06-29T08:01:08.171" v="1326" actId="1076"/>
          <ac:spMkLst>
            <pc:docMk/>
            <pc:sldMk cId="4038604755" sldId="1159"/>
            <ac:spMk id="3" creationId="{4856CBF8-A31A-C1D2-31A1-FFEEB1BFF89E}"/>
          </ac:spMkLst>
        </pc:spChg>
        <pc:spChg chg="mod">
          <ac:chgData name="이지형" userId="1a90141b-ad3d-4e1a-8ff3-7ec7a2effa28" providerId="ADAL" clId="{CC99CB57-68EC-834D-A798-C40FB51FAC88}" dt="2023-06-29T08:01:20.356" v="1330" actId="1076"/>
          <ac:spMkLst>
            <pc:docMk/>
            <pc:sldMk cId="4038604755" sldId="1159"/>
            <ac:spMk id="4" creationId="{00000000-0000-0000-0000-000000000000}"/>
          </ac:spMkLst>
        </pc:spChg>
        <pc:spChg chg="add mod">
          <ac:chgData name="이지형" userId="1a90141b-ad3d-4e1a-8ff3-7ec7a2effa28" providerId="ADAL" clId="{CC99CB57-68EC-834D-A798-C40FB51FAC88}" dt="2023-06-29T08:02:58.871" v="1385" actId="1076"/>
          <ac:spMkLst>
            <pc:docMk/>
            <pc:sldMk cId="4038604755" sldId="1159"/>
            <ac:spMk id="9" creationId="{97673AA1-68FF-D4AD-C4B8-4BF21D4E6910}"/>
          </ac:spMkLst>
        </pc:spChg>
        <pc:spChg chg="add mod">
          <ac:chgData name="이지형" userId="1a90141b-ad3d-4e1a-8ff3-7ec7a2effa28" providerId="ADAL" clId="{CC99CB57-68EC-834D-A798-C40FB51FAC88}" dt="2023-06-29T08:02:58.871" v="1385" actId="1076"/>
          <ac:spMkLst>
            <pc:docMk/>
            <pc:sldMk cId="4038604755" sldId="1159"/>
            <ac:spMk id="10" creationId="{F8107654-7738-FC56-5BAE-C1028DC42DB2}"/>
          </ac:spMkLst>
        </pc:spChg>
        <pc:spChg chg="add mod">
          <ac:chgData name="이지형" userId="1a90141b-ad3d-4e1a-8ff3-7ec7a2effa28" providerId="ADAL" clId="{CC99CB57-68EC-834D-A798-C40FB51FAC88}" dt="2023-06-29T08:02:58.871" v="1385" actId="1076"/>
          <ac:spMkLst>
            <pc:docMk/>
            <pc:sldMk cId="4038604755" sldId="1159"/>
            <ac:spMk id="11" creationId="{67BF4545-2BF4-766F-7A5A-BC39D50A6E7E}"/>
          </ac:spMkLst>
        </pc:spChg>
        <pc:spChg chg="del">
          <ac:chgData name="이지형" userId="1a90141b-ad3d-4e1a-8ff3-7ec7a2effa28" providerId="ADAL" clId="{CC99CB57-68EC-834D-A798-C40FB51FAC88}" dt="2023-06-29T08:00:56.419" v="1322" actId="478"/>
          <ac:spMkLst>
            <pc:docMk/>
            <pc:sldMk cId="4038604755" sldId="1159"/>
            <ac:spMk id="29" creationId="{8BE1ECCF-677B-4142-A3A8-974ABDAD0AAF}"/>
          </ac:spMkLst>
        </pc:spChg>
        <pc:spChg chg="del">
          <ac:chgData name="이지형" userId="1a90141b-ad3d-4e1a-8ff3-7ec7a2effa28" providerId="ADAL" clId="{CC99CB57-68EC-834D-A798-C40FB51FAC88}" dt="2023-06-29T08:00:56.419" v="1322" actId="478"/>
          <ac:spMkLst>
            <pc:docMk/>
            <pc:sldMk cId="4038604755" sldId="1159"/>
            <ac:spMk id="30" creationId="{57D62C65-A861-7340-9FB1-B07241B5740C}"/>
          </ac:spMkLst>
        </pc:spChg>
        <pc:spChg chg="del">
          <ac:chgData name="이지형" userId="1a90141b-ad3d-4e1a-8ff3-7ec7a2effa28" providerId="ADAL" clId="{CC99CB57-68EC-834D-A798-C40FB51FAC88}" dt="2023-06-29T08:00:56.419" v="1322" actId="478"/>
          <ac:spMkLst>
            <pc:docMk/>
            <pc:sldMk cId="4038604755" sldId="1159"/>
            <ac:spMk id="31" creationId="{88E30B74-776E-A94A-AB21-BB6776607544}"/>
          </ac:spMkLst>
        </pc:spChg>
        <pc:spChg chg="del">
          <ac:chgData name="이지형" userId="1a90141b-ad3d-4e1a-8ff3-7ec7a2effa28" providerId="ADAL" clId="{CC99CB57-68EC-834D-A798-C40FB51FAC88}" dt="2023-06-29T08:00:56.419" v="1322" actId="478"/>
          <ac:spMkLst>
            <pc:docMk/>
            <pc:sldMk cId="4038604755" sldId="1159"/>
            <ac:spMk id="32" creationId="{C753F6F2-D2D9-DC46-8521-20D0869A25DC}"/>
          </ac:spMkLst>
        </pc:spChg>
        <pc:spChg chg="add mod">
          <ac:chgData name="이지형" userId="1a90141b-ad3d-4e1a-8ff3-7ec7a2effa28" providerId="ADAL" clId="{CC99CB57-68EC-834D-A798-C40FB51FAC88}" dt="2023-06-29T08:02:58.871" v="1385" actId="1076"/>
          <ac:spMkLst>
            <pc:docMk/>
            <pc:sldMk cId="4038604755" sldId="1159"/>
            <ac:spMk id="36" creationId="{16D1D2C3-1522-DEDB-2378-AEB07201CCD6}"/>
          </ac:spMkLst>
        </pc:spChg>
        <pc:spChg chg="add mod">
          <ac:chgData name="이지형" userId="1a90141b-ad3d-4e1a-8ff3-7ec7a2effa28" providerId="ADAL" clId="{CC99CB57-68EC-834D-A798-C40FB51FAC88}" dt="2023-06-29T08:02:58.871" v="1385" actId="1076"/>
          <ac:spMkLst>
            <pc:docMk/>
            <pc:sldMk cId="4038604755" sldId="1159"/>
            <ac:spMk id="37" creationId="{095E08B2-2BF2-9383-0768-55E78B76C766}"/>
          </ac:spMkLst>
        </pc:spChg>
        <pc:spChg chg="del mod topLvl">
          <ac:chgData name="이지형" userId="1a90141b-ad3d-4e1a-8ff3-7ec7a2effa28" providerId="ADAL" clId="{CC99CB57-68EC-834D-A798-C40FB51FAC88}" dt="2023-06-29T08:00:56.419" v="1322" actId="478"/>
          <ac:spMkLst>
            <pc:docMk/>
            <pc:sldMk cId="4038604755" sldId="1159"/>
            <ac:spMk id="55" creationId="{57FECD1F-E1E1-EA44-71D2-A4323D95C1D5}"/>
          </ac:spMkLst>
        </pc:spChg>
        <pc:grpChg chg="mod">
          <ac:chgData name="이지형" userId="1a90141b-ad3d-4e1a-8ff3-7ec7a2effa28" providerId="ADAL" clId="{CC99CB57-68EC-834D-A798-C40FB51FAC88}" dt="2023-06-29T08:02:58.871" v="1385" actId="1076"/>
          <ac:grpSpMkLst>
            <pc:docMk/>
            <pc:sldMk cId="4038604755" sldId="1159"/>
            <ac:grpSpMk id="6" creationId="{A029BE4D-507A-D3D7-7964-044FFEBF2844}"/>
          </ac:grpSpMkLst>
        </pc:grpChg>
        <pc:grpChg chg="mod">
          <ac:chgData name="이지형" userId="1a90141b-ad3d-4e1a-8ff3-7ec7a2effa28" providerId="ADAL" clId="{CC99CB57-68EC-834D-A798-C40FB51FAC88}" dt="2023-06-29T08:02:58.871" v="1385" actId="1076"/>
          <ac:grpSpMkLst>
            <pc:docMk/>
            <pc:sldMk cId="4038604755" sldId="1159"/>
            <ac:grpSpMk id="7" creationId="{31ACD531-1343-2216-166A-32207FB2FE19}"/>
          </ac:grpSpMkLst>
        </pc:grpChg>
        <pc:grpChg chg="mod">
          <ac:chgData name="이지형" userId="1a90141b-ad3d-4e1a-8ff3-7ec7a2effa28" providerId="ADAL" clId="{CC99CB57-68EC-834D-A798-C40FB51FAC88}" dt="2023-06-29T08:02:58.871" v="1385" actId="1076"/>
          <ac:grpSpMkLst>
            <pc:docMk/>
            <pc:sldMk cId="4038604755" sldId="1159"/>
            <ac:grpSpMk id="8" creationId="{FB3D7DFF-2FB9-255C-9231-AB8F349663C0}"/>
          </ac:grpSpMkLst>
        </pc:grpChg>
        <pc:grpChg chg="del">
          <ac:chgData name="이지형" userId="1a90141b-ad3d-4e1a-8ff3-7ec7a2effa28" providerId="ADAL" clId="{CC99CB57-68EC-834D-A798-C40FB51FAC88}" dt="2023-06-29T08:00:51.850" v="1321" actId="165"/>
          <ac:grpSpMkLst>
            <pc:docMk/>
            <pc:sldMk cId="4038604755" sldId="1159"/>
            <ac:grpSpMk id="56" creationId="{32000D6D-F7B2-054B-DD74-A780FE9209AA}"/>
          </ac:grpSpMkLst>
        </pc:grpChg>
        <pc:grpChg chg="mod">
          <ac:chgData name="이지형" userId="1a90141b-ad3d-4e1a-8ff3-7ec7a2effa28" providerId="ADAL" clId="{CC99CB57-68EC-834D-A798-C40FB51FAC88}" dt="2023-06-29T08:02:58.871" v="1385" actId="1076"/>
          <ac:grpSpMkLst>
            <pc:docMk/>
            <pc:sldMk cId="4038604755" sldId="1159"/>
            <ac:grpSpMk id="67" creationId="{C30D3A46-9DC9-0D2C-1EBF-4E532071DDBE}"/>
          </ac:grpSpMkLst>
        </pc:grpChg>
      </pc:sldChg>
    </pc:docChg>
  </pc:docChgLst>
  <pc:docChgLst>
    <pc:chgData name="이지형" userId="1a90141b-ad3d-4e1a-8ff3-7ec7a2effa28" providerId="ADAL" clId="{385950C2-A2B0-374A-BAA6-810BB4064328}"/>
    <pc:docChg chg="undo custSel delSld modSld">
      <pc:chgData name="이지형" userId="1a90141b-ad3d-4e1a-8ff3-7ec7a2effa28" providerId="ADAL" clId="{385950C2-A2B0-374A-BAA6-810BB4064328}" dt="2023-06-11T14:00:59.117" v="31" actId="2696"/>
      <pc:docMkLst>
        <pc:docMk/>
      </pc:docMkLst>
      <pc:sldChg chg="addSp delSp modSp mod">
        <pc:chgData name="이지형" userId="1a90141b-ad3d-4e1a-8ff3-7ec7a2effa28" providerId="ADAL" clId="{385950C2-A2B0-374A-BAA6-810BB4064328}" dt="2023-06-11T13:57:51.156" v="1" actId="478"/>
        <pc:sldMkLst>
          <pc:docMk/>
          <pc:sldMk cId="1065891747" sldId="422"/>
        </pc:sldMkLst>
        <pc:spChg chg="del">
          <ac:chgData name="이지형" userId="1a90141b-ad3d-4e1a-8ff3-7ec7a2effa28" providerId="ADAL" clId="{385950C2-A2B0-374A-BAA6-810BB4064328}" dt="2023-06-11T13:57:51.156" v="1" actId="478"/>
          <ac:spMkLst>
            <pc:docMk/>
            <pc:sldMk cId="1065891747" sldId="422"/>
            <ac:spMk id="3" creationId="{00000000-0000-0000-0000-000000000000}"/>
          </ac:spMkLst>
        </pc:spChg>
        <pc:spChg chg="del">
          <ac:chgData name="이지형" userId="1a90141b-ad3d-4e1a-8ff3-7ec7a2effa28" providerId="ADAL" clId="{385950C2-A2B0-374A-BAA6-810BB4064328}" dt="2023-06-11T13:57:48.353" v="0" actId="478"/>
          <ac:spMkLst>
            <pc:docMk/>
            <pc:sldMk cId="1065891747" sldId="422"/>
            <ac:spMk id="4" creationId="{3A9499A1-4821-919D-7371-4AE8FA5D3AB4}"/>
          </ac:spMkLst>
        </pc:spChg>
        <pc:spChg chg="add mod">
          <ac:chgData name="이지형" userId="1a90141b-ad3d-4e1a-8ff3-7ec7a2effa28" providerId="ADAL" clId="{385950C2-A2B0-374A-BAA6-810BB4064328}" dt="2023-06-11T13:57:51.156" v="1" actId="478"/>
          <ac:spMkLst>
            <pc:docMk/>
            <pc:sldMk cId="1065891747" sldId="422"/>
            <ac:spMk id="6" creationId="{05E1BD78-72C2-045B-8002-FC210C8C3AB9}"/>
          </ac:spMkLst>
        </pc:spChg>
      </pc:sldChg>
      <pc:sldChg chg="del">
        <pc:chgData name="이지형" userId="1a90141b-ad3d-4e1a-8ff3-7ec7a2effa28" providerId="ADAL" clId="{385950C2-A2B0-374A-BAA6-810BB4064328}" dt="2023-06-11T14:00:59.117" v="31" actId="2696"/>
        <pc:sldMkLst>
          <pc:docMk/>
          <pc:sldMk cId="3715282652" sldId="453"/>
        </pc:sldMkLst>
      </pc:sldChg>
      <pc:sldChg chg="modSp mod">
        <pc:chgData name="이지형" userId="1a90141b-ad3d-4e1a-8ff3-7ec7a2effa28" providerId="ADAL" clId="{385950C2-A2B0-374A-BAA6-810BB4064328}" dt="2023-06-11T13:59:17.671" v="27" actId="20577"/>
        <pc:sldMkLst>
          <pc:docMk/>
          <pc:sldMk cId="1447547456" sldId="1107"/>
        </pc:sldMkLst>
        <pc:spChg chg="mod">
          <ac:chgData name="이지형" userId="1a90141b-ad3d-4e1a-8ff3-7ec7a2effa28" providerId="ADAL" clId="{385950C2-A2B0-374A-BAA6-810BB4064328}" dt="2023-06-11T13:59:17.671" v="27" actId="20577"/>
          <ac:spMkLst>
            <pc:docMk/>
            <pc:sldMk cId="1447547456" sldId="1107"/>
            <ac:spMk id="98" creationId="{A8BF38CC-7AAE-CE46-9527-099086E91D83}"/>
          </ac:spMkLst>
        </pc:spChg>
        <pc:spChg chg="mod">
          <ac:chgData name="이지형" userId="1a90141b-ad3d-4e1a-8ff3-7ec7a2effa28" providerId="ADAL" clId="{385950C2-A2B0-374A-BAA6-810BB4064328}" dt="2023-06-11T13:59:14.970" v="23" actId="20577"/>
          <ac:spMkLst>
            <pc:docMk/>
            <pc:sldMk cId="1447547456" sldId="1107"/>
            <ac:spMk id="103" creationId="{2E3CE0CC-880B-5A48-AE59-7B0B9F95416B}"/>
          </ac:spMkLst>
        </pc:spChg>
        <pc:spChg chg="mod">
          <ac:chgData name="이지형" userId="1a90141b-ad3d-4e1a-8ff3-7ec7a2effa28" providerId="ADAL" clId="{385950C2-A2B0-374A-BAA6-810BB4064328}" dt="2023-06-11T13:59:13.260" v="20" actId="20577"/>
          <ac:spMkLst>
            <pc:docMk/>
            <pc:sldMk cId="1447547456" sldId="1107"/>
            <ac:spMk id="104" creationId="{9DF7F0C1-8C38-3940-BD11-0B1700034965}"/>
          </ac:spMkLst>
        </pc:spChg>
      </pc:sldChg>
      <pc:sldChg chg="modSp del mod">
        <pc:chgData name="이지형" userId="1a90141b-ad3d-4e1a-8ff3-7ec7a2effa28" providerId="ADAL" clId="{385950C2-A2B0-374A-BAA6-810BB4064328}" dt="2023-06-11T14:00:57.130" v="30" actId="2696"/>
        <pc:sldMkLst>
          <pc:docMk/>
          <pc:sldMk cId="78082470" sldId="1146"/>
        </pc:sldMkLst>
        <pc:grpChg chg="mod">
          <ac:chgData name="이지형" userId="1a90141b-ad3d-4e1a-8ff3-7ec7a2effa28" providerId="ADAL" clId="{385950C2-A2B0-374A-BAA6-810BB4064328}" dt="2023-06-11T14:00:07.936" v="29" actId="1076"/>
          <ac:grpSpMkLst>
            <pc:docMk/>
            <pc:sldMk cId="78082470" sldId="1146"/>
            <ac:grpSpMk id="186" creationId="{D3BC2208-0DD0-F357-1AB5-4A2E240E95E7}"/>
          </ac:grpSpMkLst>
        </pc:grpChg>
      </pc:sldChg>
    </pc:docChg>
  </pc:docChgLst>
  <pc:docChgLst>
    <pc:chgData name="이지형" userId="1a90141b-ad3d-4e1a-8ff3-7ec7a2effa28" providerId="ADAL" clId="{1AF3E081-C699-FC43-8E3B-0C633A870830}"/>
    <pc:docChg chg="custSel modSld">
      <pc:chgData name="이지형" userId="1a90141b-ad3d-4e1a-8ff3-7ec7a2effa28" providerId="ADAL" clId="{1AF3E081-C699-FC43-8E3B-0C633A870830}" dt="2022-12-23T06:56:28.660" v="13" actId="20577"/>
      <pc:docMkLst>
        <pc:docMk/>
      </pc:docMkLst>
      <pc:sldChg chg="delSp mod">
        <pc:chgData name="이지형" userId="1a90141b-ad3d-4e1a-8ff3-7ec7a2effa28" providerId="ADAL" clId="{1AF3E081-C699-FC43-8E3B-0C633A870830}" dt="2022-12-13T14:18:03.774" v="1" actId="478"/>
        <pc:sldMkLst>
          <pc:docMk/>
          <pc:sldMk cId="3737685703" sldId="1132"/>
        </pc:sldMkLst>
        <pc:cxnChg chg="del">
          <ac:chgData name="이지형" userId="1a90141b-ad3d-4e1a-8ff3-7ec7a2effa28" providerId="ADAL" clId="{1AF3E081-C699-FC43-8E3B-0C633A870830}" dt="2022-12-13T14:18:01.608" v="0" actId="478"/>
          <ac:cxnSpMkLst>
            <pc:docMk/>
            <pc:sldMk cId="3737685703" sldId="1132"/>
            <ac:cxnSpMk id="75" creationId="{27AC21EA-E766-44D9-B91D-43C30112C925}"/>
          </ac:cxnSpMkLst>
        </pc:cxnChg>
        <pc:cxnChg chg="del">
          <ac:chgData name="이지형" userId="1a90141b-ad3d-4e1a-8ff3-7ec7a2effa28" providerId="ADAL" clId="{1AF3E081-C699-FC43-8E3B-0C633A870830}" dt="2022-12-13T14:18:03.774" v="1" actId="478"/>
          <ac:cxnSpMkLst>
            <pc:docMk/>
            <pc:sldMk cId="3737685703" sldId="1132"/>
            <ac:cxnSpMk id="77" creationId="{D631D9E3-103A-4BE2-8DCC-52AE53E30748}"/>
          </ac:cxnSpMkLst>
        </pc:cxnChg>
      </pc:sldChg>
      <pc:sldChg chg="modSp">
        <pc:chgData name="이지형" userId="1a90141b-ad3d-4e1a-8ff3-7ec7a2effa28" providerId="ADAL" clId="{1AF3E081-C699-FC43-8E3B-0C633A870830}" dt="2022-12-23T06:55:56.347" v="4" actId="20577"/>
        <pc:sldMkLst>
          <pc:docMk/>
          <pc:sldMk cId="331211401" sldId="1138"/>
        </pc:sldMkLst>
        <pc:spChg chg="mod">
          <ac:chgData name="이지형" userId="1a90141b-ad3d-4e1a-8ff3-7ec7a2effa28" providerId="ADAL" clId="{1AF3E081-C699-FC43-8E3B-0C633A870830}" dt="2022-12-23T06:55:56.347" v="4" actId="20577"/>
          <ac:spMkLst>
            <pc:docMk/>
            <pc:sldMk cId="331211401" sldId="1138"/>
            <ac:spMk id="31" creationId="{1FA622FB-91C2-C949-9438-0451B4044884}"/>
          </ac:spMkLst>
        </pc:spChg>
      </pc:sldChg>
      <pc:sldChg chg="modSp">
        <pc:chgData name="이지형" userId="1a90141b-ad3d-4e1a-8ff3-7ec7a2effa28" providerId="ADAL" clId="{1AF3E081-C699-FC43-8E3B-0C633A870830}" dt="2022-12-23T06:56:28.660" v="13" actId="20577"/>
        <pc:sldMkLst>
          <pc:docMk/>
          <pc:sldMk cId="1844900007" sldId="1139"/>
        </pc:sldMkLst>
        <pc:spChg chg="mod">
          <ac:chgData name="이지형" userId="1a90141b-ad3d-4e1a-8ff3-7ec7a2effa28" providerId="ADAL" clId="{1AF3E081-C699-FC43-8E3B-0C633A870830}" dt="2022-12-23T06:56:18.647" v="10" actId="20577"/>
          <ac:spMkLst>
            <pc:docMk/>
            <pc:sldMk cId="1844900007" sldId="1139"/>
            <ac:spMk id="10" creationId="{8CF29343-732A-E440-AD1B-957873CFBCBE}"/>
          </ac:spMkLst>
        </pc:spChg>
        <pc:spChg chg="mod">
          <ac:chgData name="이지형" userId="1a90141b-ad3d-4e1a-8ff3-7ec7a2effa28" providerId="ADAL" clId="{1AF3E081-C699-FC43-8E3B-0C633A870830}" dt="2022-12-23T06:56:28.660" v="13" actId="20577"/>
          <ac:spMkLst>
            <pc:docMk/>
            <pc:sldMk cId="1844900007" sldId="1139"/>
            <ac:spMk id="32" creationId="{0E925A40-4718-E14B-A01B-5406C13D4F2D}"/>
          </ac:spMkLst>
        </pc:spChg>
        <pc:spChg chg="mod">
          <ac:chgData name="이지형" userId="1a90141b-ad3d-4e1a-8ff3-7ec7a2effa28" providerId="ADAL" clId="{1AF3E081-C699-FC43-8E3B-0C633A870830}" dt="2022-12-23T06:56:14.332" v="7" actId="20577"/>
          <ac:spMkLst>
            <pc:docMk/>
            <pc:sldMk cId="1844900007" sldId="1139"/>
            <ac:spMk id="33" creationId="{8028F7E2-FD8C-1340-9020-06614C42859A}"/>
          </ac:spMkLst>
        </pc:spChg>
      </pc:sldChg>
    </pc:docChg>
  </pc:docChgLst>
  <pc:docChgLst>
    <pc:chgData name="이지형" userId="1a90141b-ad3d-4e1a-8ff3-7ec7a2effa28" providerId="ADAL" clId="{6005314C-530C-6A45-BE8D-DBDBA1965E4D}"/>
    <pc:docChg chg="undo custSel addSld delSld modSld">
      <pc:chgData name="이지형" userId="1a90141b-ad3d-4e1a-8ff3-7ec7a2effa28" providerId="ADAL" clId="{6005314C-530C-6A45-BE8D-DBDBA1965E4D}" dt="2023-06-15T00:08:52.917" v="519" actId="1076"/>
      <pc:docMkLst>
        <pc:docMk/>
      </pc:docMkLst>
      <pc:sldChg chg="addSp delSp modSp">
        <pc:chgData name="이지형" userId="1a90141b-ad3d-4e1a-8ff3-7ec7a2effa28" providerId="ADAL" clId="{6005314C-530C-6A45-BE8D-DBDBA1965E4D}" dt="2023-06-13T09:32:00.370" v="10"/>
        <pc:sldMkLst>
          <pc:docMk/>
          <pc:sldMk cId="4153267624" sldId="1070"/>
        </pc:sldMkLst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6" creationId="{EBDC861D-9A4F-3B23-65FD-49BA9A7F9D63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7" creationId="{5200DAF1-72DC-D148-61D3-81C40E0EA07C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" creationId="{FC21595D-3632-22B0-0F20-239BEE200C30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71" creationId="{2BE7737A-209F-B73F-47D4-F3767D21D146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72" creationId="{BEA8A51C-8C80-65E8-C19D-150D68A128B7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74" creationId="{3F631BD0-6150-4ADD-7FC0-08388CAE8D17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75" creationId="{634C150A-27FB-636A-29A4-111854290412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76" creationId="{E1D1B43F-853F-8BC7-68E6-73851294BF3C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0" creationId="{FB7FA7D2-4243-6ACB-D3D8-E8D4239473CD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2" creationId="{8426722E-D2C7-F312-4A41-25B8CEF1CF14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4" creationId="{4A958100-5711-DCB4-F395-38092EC58DF5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6" creationId="{77C30436-7D2E-1C34-A6F7-E70DBB4B84B0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7" creationId="{BE103615-81DF-4DD2-D731-9EA2D1782E60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8" creationId="{FF4FE010-10E8-5247-F5F6-9970D866E092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99" creationId="{B4F0CEE8-8306-189F-6FF1-D6C5AE588EE3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0" creationId="{5B8711B1-36DA-2657-8483-E4ECF267DAA8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1" creationId="{4F1BB791-6DB2-9D54-9763-32D540B7C70B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2" creationId="{E670970F-6F50-CE75-23BC-0D5E64FF3C60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3" creationId="{97048977-30C7-BF25-2802-825CCAFC1DCF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4" creationId="{A501FDD1-396E-A4C8-72B1-1D5CF5DB65E1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5" creationId="{EC20EE91-9A55-25A6-6CB8-5E26CBB1E5A8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6" creationId="{B202F609-7053-6CB8-DAB8-4C02CC3A8A48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7" creationId="{F0F0D474-71C4-7962-A185-39AFE35A9F19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08" creationId="{CDDA98A4-3130-224E-E1E0-7C144B6F004B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0" creationId="{C2EE5F1C-5C1D-5000-D4E5-CB3C4D9AD635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1" creationId="{B09F81AA-B278-9F94-6860-C5CC78DE29F4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2" creationId="{14016640-E0B2-59A5-0EA5-BE26BF7EF198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3" creationId="{FE555F7B-565B-B0C0-D7A0-9EB20087BAC3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4" creationId="{A2264132-B90B-A771-E673-EA58AD55574A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6" creationId="{DBDA6883-5E8E-2A38-A4EB-FE7BB714A923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7" creationId="{0CAA5907-3530-99C1-3FBD-046E50840139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8" creationId="{CBB0067F-E877-13CB-DE60-C519BE8CE826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19" creationId="{F9BED9F4-7FA4-2ECA-21F9-56EAE44278F2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20" creationId="{47C9997C-B653-95BC-28C0-F4C87602789F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22" creationId="{5627705A-594E-DC2B-FB16-0048883000B8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23" creationId="{CC2CB087-DDC6-5E34-C3D5-64E9CBC6748E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24" creationId="{AB2D589D-C803-0A19-8A65-C22C3CDE019C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25" creationId="{F4F7C8DF-B796-146D-11CC-575F09A42E9B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29" creationId="{184343EC-0702-B873-E1A9-9AD324D8E593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1" creationId="{A588F1E9-1152-7A38-D5AB-7FC3E6EF81AC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2" creationId="{099205C4-E36A-3F81-D94D-561E7436CEAC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3" creationId="{D96FEBA1-5B30-0246-D925-F426723A39D6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4" creationId="{01A74FB8-ED2F-DA3C-11FD-81BB64EAB522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6" creationId="{568E4376-3EB3-211C-116A-A844AFF7D9DB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7" creationId="{4322799A-905B-DB65-EEE4-FE7E0B8A267B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8" creationId="{5383B29A-57D5-6DC9-3CCC-9833568328E3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39" creationId="{471A8148-0C92-29D7-A56F-52FD41453E01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41" creationId="{A32CD35B-5818-052F-9FE2-0410EDB10E9C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42" creationId="{773A0ECC-5C4E-F0EF-65CB-C1B12F50A528}"/>
          </ac:spMkLst>
        </pc:spChg>
        <pc:spChg chg="mod">
          <ac:chgData name="이지형" userId="1a90141b-ad3d-4e1a-8ff3-7ec7a2effa28" providerId="ADAL" clId="{6005314C-530C-6A45-BE8D-DBDBA1965E4D}" dt="2023-06-13T09:31:58.063" v="9"/>
          <ac:spMkLst>
            <pc:docMk/>
            <pc:sldMk cId="4153267624" sldId="1070"/>
            <ac:spMk id="143" creationId="{C29CFCB5-26FA-1443-B6EE-B5E7EE71EE32}"/>
          </ac:spMkLst>
        </pc:spChg>
        <pc:grpChg chg="add del mod">
          <ac:chgData name="이지형" userId="1a90141b-ad3d-4e1a-8ff3-7ec7a2effa28" providerId="ADAL" clId="{6005314C-530C-6A45-BE8D-DBDBA1965E4D}" dt="2023-06-13T09:32:00.370" v="10"/>
          <ac:grpSpMkLst>
            <pc:docMk/>
            <pc:sldMk cId="4153267624" sldId="1070"/>
            <ac:grpSpMk id="4" creationId="{4D6D2B05-46BF-8924-EE11-1FEA9F50BC06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0" creationId="{B5CDB2F5-CECF-8625-6B2D-AFAE285AB543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84" creationId="{195248AE-FF62-18A2-E1A9-4B4D71F82385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87" creationId="{0B9ADB3E-CC19-8D6D-C4CD-CA27F3AB1AD5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89" creationId="{F08A67FF-2F5D-69B5-655D-3924A12E10DC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91" creationId="{FAE4D993-5995-1822-3C61-38C08B6E9811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93" creationId="{B70C171A-491E-3370-2639-034DB8556FD1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95" creationId="{9ED461FD-63AB-FF94-73FB-668187972098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09" creationId="{E9020E11-BD79-7E6F-7686-E4C5A2AD6E53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15" creationId="{C2301378-3557-EAEC-DE06-4DDAACED40E3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21" creationId="{5C0D48E0-7EDB-711B-3A21-6A143236EA4E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26" creationId="{B1211362-45C1-67CE-EF65-9169375DCE82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27" creationId="{4FEBF1C1-DC59-364E-7549-D58A2314F70E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28" creationId="{35D81B3B-48F6-8A94-F050-E283FE268CC2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30" creationId="{DEC4C080-2CDC-D7A6-F376-266731C637F6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35" creationId="{17EE8B75-99FE-2C99-AD4C-8352E8807211}"/>
          </ac:grpSpMkLst>
        </pc:grpChg>
        <pc:grpChg chg="mod">
          <ac:chgData name="이지형" userId="1a90141b-ad3d-4e1a-8ff3-7ec7a2effa28" providerId="ADAL" clId="{6005314C-530C-6A45-BE8D-DBDBA1965E4D}" dt="2023-06-13T09:31:58.063" v="9"/>
          <ac:grpSpMkLst>
            <pc:docMk/>
            <pc:sldMk cId="4153267624" sldId="1070"/>
            <ac:grpSpMk id="140" creationId="{14DE5D13-E7B6-9296-81F3-351E14F7D7B6}"/>
          </ac:grpSpMkLst>
        </pc:grp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11" creationId="{8A9C6AAB-EC62-6473-A64C-46103387E88E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58" creationId="{90419E7E-EA37-EA79-A4C9-E9BC44BD5135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1" creationId="{0B445E08-195D-D274-A051-C064E1E8737F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2" creationId="{992B7E14-C7B8-1CA3-A325-25640EF26F29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3" creationId="{2E81AC45-8435-538B-61F3-EE2855D89C6D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4" creationId="{851EB823-8946-6157-63AF-4D3046E1784B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5" creationId="{C0D512FF-34C5-5EFD-812C-B1C93C625BFD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6" creationId="{CFD517E5-30D9-5CD8-0368-48D08DD06B1A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7" creationId="{152E0DFA-98B7-9D8C-BAC5-227E028722E2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8" creationId="{5CEBB4C5-B35B-E046-7A97-2EE966116C82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69" creationId="{B5D9B670-BFEF-CDF7-BDF1-DCD705D18ECA}"/>
          </ac:cxnSpMkLst>
        </pc:cxnChg>
        <pc:cxnChg chg="mod">
          <ac:chgData name="이지형" userId="1a90141b-ad3d-4e1a-8ff3-7ec7a2effa28" providerId="ADAL" clId="{6005314C-530C-6A45-BE8D-DBDBA1965E4D}" dt="2023-06-13T09:31:58.063" v="9"/>
          <ac:cxnSpMkLst>
            <pc:docMk/>
            <pc:sldMk cId="4153267624" sldId="1070"/>
            <ac:cxnSpMk id="70" creationId="{04A01507-2E21-C975-C163-D912DB6D5681}"/>
          </ac:cxnSpMkLst>
        </pc:cxnChg>
      </pc:sldChg>
      <pc:sldChg chg="del">
        <pc:chgData name="이지형" userId="1a90141b-ad3d-4e1a-8ff3-7ec7a2effa28" providerId="ADAL" clId="{6005314C-530C-6A45-BE8D-DBDBA1965E4D}" dt="2023-06-13T09:31:06.046" v="4" actId="2696"/>
        <pc:sldMkLst>
          <pc:docMk/>
          <pc:sldMk cId="3937546891" sldId="1079"/>
        </pc:sldMkLst>
      </pc:sldChg>
      <pc:sldChg chg="modSp mod">
        <pc:chgData name="이지형" userId="1a90141b-ad3d-4e1a-8ff3-7ec7a2effa28" providerId="ADAL" clId="{6005314C-530C-6A45-BE8D-DBDBA1965E4D}" dt="2023-06-15T00:05:19.499" v="347" actId="20577"/>
        <pc:sldMkLst>
          <pc:docMk/>
          <pc:sldMk cId="2704268218" sldId="1118"/>
        </pc:sldMkLst>
        <pc:spChg chg="mod">
          <ac:chgData name="이지형" userId="1a90141b-ad3d-4e1a-8ff3-7ec7a2effa28" providerId="ADAL" clId="{6005314C-530C-6A45-BE8D-DBDBA1965E4D}" dt="2023-06-15T00:05:19.499" v="347" actId="20577"/>
          <ac:spMkLst>
            <pc:docMk/>
            <pc:sldMk cId="2704268218" sldId="1118"/>
            <ac:spMk id="3" creationId="{EBFA2E69-6C5B-4382-8EC9-13E4659CA842}"/>
          </ac:spMkLst>
        </pc:spChg>
      </pc:sldChg>
      <pc:sldChg chg="del">
        <pc:chgData name="이지형" userId="1a90141b-ad3d-4e1a-8ff3-7ec7a2effa28" providerId="ADAL" clId="{6005314C-530C-6A45-BE8D-DBDBA1965E4D}" dt="2023-06-13T09:31:41.203" v="8" actId="2696"/>
        <pc:sldMkLst>
          <pc:docMk/>
          <pc:sldMk cId="2478611437" sldId="1122"/>
        </pc:sldMkLst>
      </pc:sldChg>
      <pc:sldChg chg="addSp delSp modSp add del mod">
        <pc:chgData name="이지형" userId="1a90141b-ad3d-4e1a-8ff3-7ec7a2effa28" providerId="ADAL" clId="{6005314C-530C-6A45-BE8D-DBDBA1965E4D}" dt="2023-06-15T00:08:52.917" v="519" actId="1076"/>
        <pc:sldMkLst>
          <pc:docMk/>
          <pc:sldMk cId="3737685703" sldId="1132"/>
        </pc:sldMkLst>
        <pc:spChg chg="mod">
          <ac:chgData name="이지형" userId="1a90141b-ad3d-4e1a-8ff3-7ec7a2effa28" providerId="ADAL" clId="{6005314C-530C-6A45-BE8D-DBDBA1965E4D}" dt="2023-06-15T00:05:35.096" v="363" actId="20577"/>
          <ac:spMkLst>
            <pc:docMk/>
            <pc:sldMk cId="3737685703" sldId="1132"/>
            <ac:spMk id="3" creationId="{EBFA2E69-6C5B-4382-8EC9-13E4659CA842}"/>
          </ac:spMkLst>
        </pc:spChg>
        <pc:spChg chg="add mod">
          <ac:chgData name="이지형" userId="1a90141b-ad3d-4e1a-8ff3-7ec7a2effa28" providerId="ADAL" clId="{6005314C-530C-6A45-BE8D-DBDBA1965E4D}" dt="2023-06-15T00:07:09.735" v="464" actId="692"/>
          <ac:spMkLst>
            <pc:docMk/>
            <pc:sldMk cId="3737685703" sldId="1132"/>
            <ac:spMk id="4" creationId="{311EA4C1-E304-413B-CF7E-E6E43CB103F0}"/>
          </ac:spMkLst>
        </pc:spChg>
        <pc:spChg chg="add mod">
          <ac:chgData name="이지형" userId="1a90141b-ad3d-4e1a-8ff3-7ec7a2effa28" providerId="ADAL" clId="{6005314C-530C-6A45-BE8D-DBDBA1965E4D}" dt="2023-06-15T00:05:57.271" v="393"/>
          <ac:spMkLst>
            <pc:docMk/>
            <pc:sldMk cId="3737685703" sldId="1132"/>
            <ac:spMk id="6" creationId="{DFB918DF-9A7E-33DC-0749-163CEF33AD35}"/>
          </ac:spMkLst>
        </pc:spChg>
        <pc:spChg chg="add mod">
          <ac:chgData name="이지형" userId="1a90141b-ad3d-4e1a-8ff3-7ec7a2effa28" providerId="ADAL" clId="{6005314C-530C-6A45-BE8D-DBDBA1965E4D}" dt="2023-06-15T00:05:57.271" v="393"/>
          <ac:spMkLst>
            <pc:docMk/>
            <pc:sldMk cId="3737685703" sldId="1132"/>
            <ac:spMk id="7" creationId="{CA05FE2F-18A3-5537-0598-AE304F674274}"/>
          </ac:spMkLst>
        </pc:spChg>
        <pc:spChg chg="add mod">
          <ac:chgData name="이지형" userId="1a90141b-ad3d-4e1a-8ff3-7ec7a2effa28" providerId="ADAL" clId="{6005314C-530C-6A45-BE8D-DBDBA1965E4D}" dt="2023-06-15T00:05:57.271" v="393"/>
          <ac:spMkLst>
            <pc:docMk/>
            <pc:sldMk cId="3737685703" sldId="1132"/>
            <ac:spMk id="8" creationId="{F0C8B9BC-5F4E-0B68-5177-840864211015}"/>
          </ac:spMkLst>
        </pc:spChg>
        <pc:spChg chg="add mod">
          <ac:chgData name="이지형" userId="1a90141b-ad3d-4e1a-8ff3-7ec7a2effa28" providerId="ADAL" clId="{6005314C-530C-6A45-BE8D-DBDBA1965E4D}" dt="2023-06-15T00:05:57.271" v="393"/>
          <ac:spMkLst>
            <pc:docMk/>
            <pc:sldMk cId="3737685703" sldId="1132"/>
            <ac:spMk id="9" creationId="{8BE6E65F-171D-A063-340E-6D853FDE2213}"/>
          </ac:spMkLst>
        </pc:spChg>
        <pc:spChg chg="add mod">
          <ac:chgData name="이지형" userId="1a90141b-ad3d-4e1a-8ff3-7ec7a2effa28" providerId="ADAL" clId="{6005314C-530C-6A45-BE8D-DBDBA1965E4D}" dt="2023-06-15T00:05:57.271" v="393"/>
          <ac:spMkLst>
            <pc:docMk/>
            <pc:sldMk cId="3737685703" sldId="1132"/>
            <ac:spMk id="10" creationId="{6884A43A-0606-5379-D2DE-27BFB4373429}"/>
          </ac:spMkLst>
        </pc:spChg>
        <pc:spChg chg="add mod">
          <ac:chgData name="이지형" userId="1a90141b-ad3d-4e1a-8ff3-7ec7a2effa28" providerId="ADAL" clId="{6005314C-530C-6A45-BE8D-DBDBA1965E4D}" dt="2023-06-15T00:05:57.271" v="393"/>
          <ac:spMkLst>
            <pc:docMk/>
            <pc:sldMk cId="3737685703" sldId="1132"/>
            <ac:spMk id="12" creationId="{7E6A89E8-6991-30F7-2C28-1E6335AED770}"/>
          </ac:spMkLst>
        </pc:spChg>
        <pc:spChg chg="add mod">
          <ac:chgData name="이지형" userId="1a90141b-ad3d-4e1a-8ff3-7ec7a2effa28" providerId="ADAL" clId="{6005314C-530C-6A45-BE8D-DBDBA1965E4D}" dt="2023-06-15T00:06:16.831" v="444" actId="1035"/>
          <ac:spMkLst>
            <pc:docMk/>
            <pc:sldMk cId="3737685703" sldId="1132"/>
            <ac:spMk id="13" creationId="{36FC15A3-2CBA-DC3D-4D1C-96747E7B8D95}"/>
          </ac:spMkLst>
        </pc:spChg>
        <pc:spChg chg="add mod">
          <ac:chgData name="이지형" userId="1a90141b-ad3d-4e1a-8ff3-7ec7a2effa28" providerId="ADAL" clId="{6005314C-530C-6A45-BE8D-DBDBA1965E4D}" dt="2023-06-15T00:06:19.848" v="445" actId="20577"/>
          <ac:spMkLst>
            <pc:docMk/>
            <pc:sldMk cId="3737685703" sldId="1132"/>
            <ac:spMk id="14" creationId="{E5A5A8E4-8C5C-A240-8484-C68C1F584820}"/>
          </ac:spMkLst>
        </pc:spChg>
        <pc:spChg chg="add del mod">
          <ac:chgData name="이지형" userId="1a90141b-ad3d-4e1a-8ff3-7ec7a2effa28" providerId="ADAL" clId="{6005314C-530C-6A45-BE8D-DBDBA1965E4D}" dt="2023-06-15T00:08:33.853" v="506" actId="478"/>
          <ac:spMkLst>
            <pc:docMk/>
            <pc:sldMk cId="3737685703" sldId="1132"/>
            <ac:spMk id="15" creationId="{E028477E-6FAF-8EF2-F223-65A217420367}"/>
          </ac:spMkLst>
        </pc:spChg>
        <pc:spChg chg="add del mod">
          <ac:chgData name="이지형" userId="1a90141b-ad3d-4e1a-8ff3-7ec7a2effa28" providerId="ADAL" clId="{6005314C-530C-6A45-BE8D-DBDBA1965E4D}" dt="2023-06-15T00:08:32.569" v="505" actId="478"/>
          <ac:spMkLst>
            <pc:docMk/>
            <pc:sldMk cId="3737685703" sldId="1132"/>
            <ac:spMk id="16" creationId="{83F5E3B4-61C1-E26F-07D0-0002DFDF2F76}"/>
          </ac:spMkLst>
        </pc:spChg>
        <pc:spChg chg="add mod">
          <ac:chgData name="이지형" userId="1a90141b-ad3d-4e1a-8ff3-7ec7a2effa28" providerId="ADAL" clId="{6005314C-530C-6A45-BE8D-DBDBA1965E4D}" dt="2023-06-15T00:08:52.917" v="519" actId="1076"/>
          <ac:spMkLst>
            <pc:docMk/>
            <pc:sldMk cId="3737685703" sldId="1132"/>
            <ac:spMk id="17" creationId="{86C7B379-172A-A2D5-5EC7-70A9142B3E03}"/>
          </ac:spMkLst>
        </pc:spChg>
        <pc:spChg chg="mod">
          <ac:chgData name="이지형" userId="1a90141b-ad3d-4e1a-8ff3-7ec7a2effa28" providerId="ADAL" clId="{6005314C-530C-6A45-BE8D-DBDBA1965E4D}" dt="2023-06-15T00:07:52.845" v="498" actId="20577"/>
          <ac:spMkLst>
            <pc:docMk/>
            <pc:sldMk cId="3737685703" sldId="1132"/>
            <ac:spMk id="26" creationId="{CB63C1BE-54EF-42B6-87FE-524219C2A4D6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79" creationId="{78CC59F7-44D9-D64D-BE4A-7B56DBD99DD3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80" creationId="{1A613109-3829-7543-8768-98D91AD82DF0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81" creationId="{DFA6A457-0AC9-8947-BF8C-305F2392ADF4}"/>
          </ac:spMkLst>
        </pc:spChg>
        <pc:spChg chg="mod">
          <ac:chgData name="이지형" userId="1a90141b-ad3d-4e1a-8ff3-7ec7a2effa28" providerId="ADAL" clId="{6005314C-530C-6A45-BE8D-DBDBA1965E4D}" dt="2023-06-15T00:07:41.953" v="481" actId="20577"/>
          <ac:spMkLst>
            <pc:docMk/>
            <pc:sldMk cId="3737685703" sldId="1132"/>
            <ac:spMk id="96" creationId="{32A97857-5ECB-3A42-A582-2D0FCECE11C5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3" creationId="{238BF8F3-33CF-6E4B-B882-27C1E950235A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4" creationId="{2C00F707-021D-9F4E-AABD-A0EF76B656DF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5" creationId="{6D98E6F6-969E-6E47-8051-B35DFCDCCF8D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6" creationId="{E26F19A4-C268-E54C-9D30-080803FF048E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7" creationId="{9FD7CBAB-4A96-B042-9A82-157ECE57048E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8" creationId="{E4CAB66B-2164-F542-A4F1-A709E320EED0}"/>
          </ac:spMkLst>
        </pc:spChg>
        <pc:spChg chg="mod">
          <ac:chgData name="이지형" userId="1a90141b-ad3d-4e1a-8ff3-7ec7a2effa28" providerId="ADAL" clId="{6005314C-530C-6A45-BE8D-DBDBA1965E4D}" dt="2023-06-15T00:05:54.681" v="392" actId="1036"/>
          <ac:spMkLst>
            <pc:docMk/>
            <pc:sldMk cId="3737685703" sldId="1132"/>
            <ac:spMk id="129" creationId="{AA57FEAC-23BB-1B40-9883-F00A5F576224}"/>
          </ac:spMkLst>
        </pc:spChg>
        <pc:cxnChg chg="add mod">
          <ac:chgData name="이지형" userId="1a90141b-ad3d-4e1a-8ff3-7ec7a2effa28" providerId="ADAL" clId="{6005314C-530C-6A45-BE8D-DBDBA1965E4D}" dt="2023-06-15T00:05:57.271" v="393"/>
          <ac:cxnSpMkLst>
            <pc:docMk/>
            <pc:sldMk cId="3737685703" sldId="1132"/>
            <ac:cxnSpMk id="11" creationId="{BDA2CA71-0F59-2573-AF5C-D85483011CAE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64" creationId="{5E79FB92-145F-435B-85AB-984E1D5BC961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65" creationId="{E2F1EC30-B688-4A6C-9C9C-D9A6F5EACBAE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66" creationId="{F477F875-17BE-4993-8472-0C11FD4FEA31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67" creationId="{74066580-487F-4776-ACEA-648C90E7777F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74" creationId="{39C7F129-477E-4BEA-AFC7-3C512508A398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76" creationId="{2F272D94-024B-433C-A783-BD7011A1242D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78" creationId="{5D5A30BD-479F-4175-8ED8-234DFA3BFC19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83" creationId="{32AC4F3C-B701-498B-AD99-4AC4524DB716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118" creationId="{B787F126-DD3F-E846-9EE7-821F2559B669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119" creationId="{D31010E1-0FE9-5640-B144-45DDC717F5B2}"/>
          </ac:cxnSpMkLst>
        </pc:cxnChg>
        <pc:cxnChg chg="mod">
          <ac:chgData name="이지형" userId="1a90141b-ad3d-4e1a-8ff3-7ec7a2effa28" providerId="ADAL" clId="{6005314C-530C-6A45-BE8D-DBDBA1965E4D}" dt="2023-06-15T00:05:54.681" v="392" actId="1036"/>
          <ac:cxnSpMkLst>
            <pc:docMk/>
            <pc:sldMk cId="3737685703" sldId="1132"/>
            <ac:cxnSpMk id="120" creationId="{6460EFF3-AA43-774D-B22C-2614F48BFA4E}"/>
          </ac:cxnSpMkLst>
        </pc:cxnChg>
      </pc:sldChg>
      <pc:sldChg chg="addSp modSp mod">
        <pc:chgData name="이지형" userId="1a90141b-ad3d-4e1a-8ff3-7ec7a2effa28" providerId="ADAL" clId="{6005314C-530C-6A45-BE8D-DBDBA1965E4D}" dt="2023-06-13T09:41:12.221" v="283" actId="1036"/>
        <pc:sldMkLst>
          <pc:docMk/>
          <pc:sldMk cId="900846143" sldId="1134"/>
        </pc:sldMkLst>
        <pc:spChg chg="mod">
          <ac:chgData name="이지형" userId="1a90141b-ad3d-4e1a-8ff3-7ec7a2effa28" providerId="ADAL" clId="{6005314C-530C-6A45-BE8D-DBDBA1965E4D}" dt="2023-06-13T09:39:02.386" v="214" actId="164"/>
          <ac:spMkLst>
            <pc:docMk/>
            <pc:sldMk cId="900846143" sldId="1134"/>
            <ac:spMk id="7" creationId="{F63F1CC6-834E-C346-A66C-68F0C9492796}"/>
          </ac:spMkLst>
        </pc:spChg>
        <pc:spChg chg="mod">
          <ac:chgData name="이지형" userId="1a90141b-ad3d-4e1a-8ff3-7ec7a2effa28" providerId="ADAL" clId="{6005314C-530C-6A45-BE8D-DBDBA1965E4D}" dt="2023-06-13T09:39:02.386" v="214" actId="164"/>
          <ac:spMkLst>
            <pc:docMk/>
            <pc:sldMk cId="900846143" sldId="1134"/>
            <ac:spMk id="9" creationId="{19957AD7-E0A1-5948-9261-A7592B7319C4}"/>
          </ac:spMkLst>
        </pc:spChg>
        <pc:spChg chg="mod">
          <ac:chgData name="이지형" userId="1a90141b-ad3d-4e1a-8ff3-7ec7a2effa28" providerId="ADAL" clId="{6005314C-530C-6A45-BE8D-DBDBA1965E4D}" dt="2023-06-13T09:39:02.386" v="214" actId="164"/>
          <ac:spMkLst>
            <pc:docMk/>
            <pc:sldMk cId="900846143" sldId="1134"/>
            <ac:spMk id="97" creationId="{9E619DDE-8550-6A4D-99D4-DE9D5382F8B2}"/>
          </ac:spMkLst>
        </pc:spChg>
        <pc:spChg chg="mod">
          <ac:chgData name="이지형" userId="1a90141b-ad3d-4e1a-8ff3-7ec7a2effa28" providerId="ADAL" clId="{6005314C-530C-6A45-BE8D-DBDBA1965E4D}" dt="2023-06-13T09:39:02.386" v="214" actId="164"/>
          <ac:spMkLst>
            <pc:docMk/>
            <pc:sldMk cId="900846143" sldId="1134"/>
            <ac:spMk id="102" creationId="{653534E6-DD1F-CF41-BD90-9050BDC3F03C}"/>
          </ac:spMkLst>
        </pc:spChg>
        <pc:spChg chg="mod">
          <ac:chgData name="이지형" userId="1a90141b-ad3d-4e1a-8ff3-7ec7a2effa28" providerId="ADAL" clId="{6005314C-530C-6A45-BE8D-DBDBA1965E4D}" dt="2023-06-13T09:39:02.386" v="214" actId="164"/>
          <ac:spMkLst>
            <pc:docMk/>
            <pc:sldMk cId="900846143" sldId="1134"/>
            <ac:spMk id="113" creationId="{40C9BEBE-F11F-D04B-915D-9CA13848EAA1}"/>
          </ac:spMkLst>
        </pc:spChg>
        <pc:spChg chg="mod">
          <ac:chgData name="이지형" userId="1a90141b-ad3d-4e1a-8ff3-7ec7a2effa28" providerId="ADAL" clId="{6005314C-530C-6A45-BE8D-DBDBA1965E4D}" dt="2023-06-13T09:39:02.386" v="214" actId="164"/>
          <ac:spMkLst>
            <pc:docMk/>
            <pc:sldMk cId="900846143" sldId="1134"/>
            <ac:spMk id="114" creationId="{114B7545-C052-3745-9F87-B21547BA591B}"/>
          </ac:spMkLst>
        </pc:spChg>
        <pc:spChg chg="mod">
          <ac:chgData name="이지형" userId="1a90141b-ad3d-4e1a-8ff3-7ec7a2effa28" providerId="ADAL" clId="{6005314C-530C-6A45-BE8D-DBDBA1965E4D}" dt="2023-06-13T09:39:05.700" v="215" actId="164"/>
          <ac:spMkLst>
            <pc:docMk/>
            <pc:sldMk cId="900846143" sldId="1134"/>
            <ac:spMk id="119" creationId="{4A7B0632-E41C-5E47-A66E-7CCF4EC37715}"/>
          </ac:spMkLst>
        </pc:spChg>
        <pc:spChg chg="mod">
          <ac:chgData name="이지형" userId="1a90141b-ad3d-4e1a-8ff3-7ec7a2effa28" providerId="ADAL" clId="{6005314C-530C-6A45-BE8D-DBDBA1965E4D}" dt="2023-06-13T09:39:05.700" v="215" actId="164"/>
          <ac:spMkLst>
            <pc:docMk/>
            <pc:sldMk cId="900846143" sldId="1134"/>
            <ac:spMk id="120" creationId="{68B7A060-7E13-744C-AE82-B3D25DFBCAD9}"/>
          </ac:spMkLst>
        </pc:spChg>
        <pc:spChg chg="mod">
          <ac:chgData name="이지형" userId="1a90141b-ad3d-4e1a-8ff3-7ec7a2effa28" providerId="ADAL" clId="{6005314C-530C-6A45-BE8D-DBDBA1965E4D}" dt="2023-06-13T09:39:05.700" v="215" actId="164"/>
          <ac:spMkLst>
            <pc:docMk/>
            <pc:sldMk cId="900846143" sldId="1134"/>
            <ac:spMk id="121" creationId="{B1EFAA50-5E4C-2344-86CF-A23AB1F6737F}"/>
          </ac:spMkLst>
        </pc:spChg>
        <pc:spChg chg="mod">
          <ac:chgData name="이지형" userId="1a90141b-ad3d-4e1a-8ff3-7ec7a2effa28" providerId="ADAL" clId="{6005314C-530C-6A45-BE8D-DBDBA1965E4D}" dt="2023-06-13T09:39:05.700" v="215" actId="164"/>
          <ac:spMkLst>
            <pc:docMk/>
            <pc:sldMk cId="900846143" sldId="1134"/>
            <ac:spMk id="122" creationId="{2654180A-9A6E-DB43-BF8E-37668AB3EAEC}"/>
          </ac:spMkLst>
        </pc:spChg>
        <pc:spChg chg="mod">
          <ac:chgData name="이지형" userId="1a90141b-ad3d-4e1a-8ff3-7ec7a2effa28" providerId="ADAL" clId="{6005314C-530C-6A45-BE8D-DBDBA1965E4D}" dt="2023-06-13T09:39:05.700" v="215" actId="164"/>
          <ac:spMkLst>
            <pc:docMk/>
            <pc:sldMk cId="900846143" sldId="1134"/>
            <ac:spMk id="123" creationId="{B2FF6C7E-EE1C-2747-A083-A057FAF4F876}"/>
          </ac:spMkLst>
        </pc:spChg>
        <pc:spChg chg="mod">
          <ac:chgData name="이지형" userId="1a90141b-ad3d-4e1a-8ff3-7ec7a2effa28" providerId="ADAL" clId="{6005314C-530C-6A45-BE8D-DBDBA1965E4D}" dt="2023-06-13T09:39:05.700" v="215" actId="164"/>
          <ac:spMkLst>
            <pc:docMk/>
            <pc:sldMk cId="900846143" sldId="1134"/>
            <ac:spMk id="124" creationId="{99143440-0F75-5B43-BD5C-7BF64E91B804}"/>
          </ac:spMkLst>
        </pc:spChg>
        <pc:grpChg chg="add mod">
          <ac:chgData name="이지형" userId="1a90141b-ad3d-4e1a-8ff3-7ec7a2effa28" providerId="ADAL" clId="{6005314C-530C-6A45-BE8D-DBDBA1965E4D}" dt="2023-06-13T09:39:02.386" v="214" actId="164"/>
          <ac:grpSpMkLst>
            <pc:docMk/>
            <pc:sldMk cId="900846143" sldId="1134"/>
            <ac:grpSpMk id="3" creationId="{F3D7B45A-1757-D29B-B554-B2DD1937EFDF}"/>
          </ac:grpSpMkLst>
        </pc:grpChg>
        <pc:grpChg chg="add mod">
          <ac:chgData name="이지형" userId="1a90141b-ad3d-4e1a-8ff3-7ec7a2effa28" providerId="ADAL" clId="{6005314C-530C-6A45-BE8D-DBDBA1965E4D}" dt="2023-06-13T09:39:05.700" v="215" actId="164"/>
          <ac:grpSpMkLst>
            <pc:docMk/>
            <pc:sldMk cId="900846143" sldId="1134"/>
            <ac:grpSpMk id="8" creationId="{22A57305-F16B-421E-5285-99D26E23DB39}"/>
          </ac:grpSpMkLst>
        </pc:grpChg>
        <pc:grpChg chg="mod">
          <ac:chgData name="이지형" userId="1a90141b-ad3d-4e1a-8ff3-7ec7a2effa28" providerId="ADAL" clId="{6005314C-530C-6A45-BE8D-DBDBA1965E4D}" dt="2023-06-13T09:39:02.386" v="214" actId="164"/>
          <ac:grpSpMkLst>
            <pc:docMk/>
            <pc:sldMk cId="900846143" sldId="1134"/>
            <ac:grpSpMk id="65" creationId="{4E83DC2D-B143-8A46-9EC8-C5086F94DDCA}"/>
          </ac:grpSpMkLst>
        </pc:grpChg>
        <pc:grpChg chg="mod">
          <ac:chgData name="이지형" userId="1a90141b-ad3d-4e1a-8ff3-7ec7a2effa28" providerId="ADAL" clId="{6005314C-530C-6A45-BE8D-DBDBA1965E4D}" dt="2023-06-13T09:39:05.700" v="215" actId="164"/>
          <ac:grpSpMkLst>
            <pc:docMk/>
            <pc:sldMk cId="900846143" sldId="1134"/>
            <ac:grpSpMk id="115" creationId="{0F67341E-701C-B24F-B85F-C149811C9988}"/>
          </ac:grpSpMkLst>
        </pc:grpChg>
        <pc:picChg chg="mod">
          <ac:chgData name="이지형" userId="1a90141b-ad3d-4e1a-8ff3-7ec7a2effa28" providerId="ADAL" clId="{6005314C-530C-6A45-BE8D-DBDBA1965E4D}" dt="2023-06-13T09:41:12.221" v="283" actId="1036"/>
          <ac:picMkLst>
            <pc:docMk/>
            <pc:sldMk cId="900846143" sldId="1134"/>
            <ac:picMk id="15" creationId="{E2D25123-1E84-8E7B-8672-B0D9DC8CE5CF}"/>
          </ac:picMkLst>
        </pc:picChg>
      </pc:sldChg>
      <pc:sldChg chg="del">
        <pc:chgData name="이지형" userId="1a90141b-ad3d-4e1a-8ff3-7ec7a2effa28" providerId="ADAL" clId="{6005314C-530C-6A45-BE8D-DBDBA1965E4D}" dt="2023-06-13T09:31:05.620" v="0" actId="2696"/>
        <pc:sldMkLst>
          <pc:docMk/>
          <pc:sldMk cId="1463228855" sldId="1135"/>
        </pc:sldMkLst>
      </pc:sldChg>
      <pc:sldChg chg="del">
        <pc:chgData name="이지형" userId="1a90141b-ad3d-4e1a-8ff3-7ec7a2effa28" providerId="ADAL" clId="{6005314C-530C-6A45-BE8D-DBDBA1965E4D}" dt="2023-06-13T09:31:05.986" v="3" actId="2696"/>
        <pc:sldMkLst>
          <pc:docMk/>
          <pc:sldMk cId="331211401" sldId="1138"/>
        </pc:sldMkLst>
      </pc:sldChg>
      <pc:sldChg chg="del">
        <pc:chgData name="이지형" userId="1a90141b-ad3d-4e1a-8ff3-7ec7a2effa28" providerId="ADAL" clId="{6005314C-530C-6A45-BE8D-DBDBA1965E4D}" dt="2023-06-13T09:31:05.776" v="1" actId="2696"/>
        <pc:sldMkLst>
          <pc:docMk/>
          <pc:sldMk cId="1844900007" sldId="1139"/>
        </pc:sldMkLst>
      </pc:sldChg>
      <pc:sldChg chg="del">
        <pc:chgData name="이지형" userId="1a90141b-ad3d-4e1a-8ff3-7ec7a2effa28" providerId="ADAL" clId="{6005314C-530C-6A45-BE8D-DBDBA1965E4D}" dt="2023-06-13T09:31:06.404" v="6" actId="2696"/>
        <pc:sldMkLst>
          <pc:docMk/>
          <pc:sldMk cId="65264998" sldId="1140"/>
        </pc:sldMkLst>
      </pc:sldChg>
      <pc:sldChg chg="addSp delSp modSp add del mod modAnim">
        <pc:chgData name="이지형" userId="1a90141b-ad3d-4e1a-8ff3-7ec7a2effa28" providerId="ADAL" clId="{6005314C-530C-6A45-BE8D-DBDBA1965E4D}" dt="2023-06-13T09:40:48.218" v="250"/>
        <pc:sldMkLst>
          <pc:docMk/>
          <pc:sldMk cId="482706468" sldId="1141"/>
        </pc:sldMkLst>
        <pc:spChg chg="add mod">
          <ac:chgData name="이지형" userId="1a90141b-ad3d-4e1a-8ff3-7ec7a2effa28" providerId="ADAL" clId="{6005314C-530C-6A45-BE8D-DBDBA1965E4D}" dt="2023-06-13T09:40:45.391" v="249" actId="164"/>
          <ac:spMkLst>
            <pc:docMk/>
            <pc:sldMk cId="482706468" sldId="1141"/>
            <ac:spMk id="3" creationId="{4856CBF8-A31A-C1D2-31A1-FFEEB1BFF89E}"/>
          </ac:spMkLst>
        </pc:spChg>
        <pc:spChg chg="mod">
          <ac:chgData name="이지형" userId="1a90141b-ad3d-4e1a-8ff3-7ec7a2effa28" providerId="ADAL" clId="{6005314C-530C-6A45-BE8D-DBDBA1965E4D}" dt="2023-06-13T09:38:50.363" v="212" actId="20577"/>
          <ac:spMkLst>
            <pc:docMk/>
            <pc:sldMk cId="482706468" sldId="1141"/>
            <ac:spMk id="4" creationId="{00000000-0000-0000-0000-000000000000}"/>
          </ac:spMkLst>
        </pc:spChg>
        <pc:spChg chg="del mod">
          <ac:chgData name="이지형" userId="1a90141b-ad3d-4e1a-8ff3-7ec7a2effa28" providerId="ADAL" clId="{6005314C-530C-6A45-BE8D-DBDBA1965E4D}" dt="2023-06-13T09:38:29.908" v="167" actId="478"/>
          <ac:spMkLst>
            <pc:docMk/>
            <pc:sldMk cId="482706468" sldId="1141"/>
            <ac:spMk id="6" creationId="{50A3D8FA-F444-DF46-B0C7-5075EA69E3CC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11" creationId="{FD91E038-4551-9A0F-25A5-5351839EDDE7}"/>
          </ac:spMkLst>
        </pc:spChg>
        <pc:spChg chg="mod">
          <ac:chgData name="이지형" userId="1a90141b-ad3d-4e1a-8ff3-7ec7a2effa28" providerId="ADAL" clId="{6005314C-530C-6A45-BE8D-DBDBA1965E4D}" dt="2023-06-13T09:37:59.378" v="143" actId="164"/>
          <ac:spMkLst>
            <pc:docMk/>
            <pc:sldMk cId="482706468" sldId="1141"/>
            <ac:spMk id="16" creationId="{79630469-5617-40AA-B425-296FBFBCC495}"/>
          </ac:spMkLst>
        </pc:spChg>
        <pc:spChg chg="mod">
          <ac:chgData name="이지형" userId="1a90141b-ad3d-4e1a-8ff3-7ec7a2effa28" providerId="ADAL" clId="{6005314C-530C-6A45-BE8D-DBDBA1965E4D}" dt="2023-06-13T09:37:59.378" v="143" actId="164"/>
          <ac:spMkLst>
            <pc:docMk/>
            <pc:sldMk cId="482706468" sldId="1141"/>
            <ac:spMk id="17" creationId="{060EBD7F-014E-4FA2-90AF-5818E7B192A7}"/>
          </ac:spMkLst>
        </pc:spChg>
        <pc:spChg chg="mod">
          <ac:chgData name="이지형" userId="1a90141b-ad3d-4e1a-8ff3-7ec7a2effa28" providerId="ADAL" clId="{6005314C-530C-6A45-BE8D-DBDBA1965E4D}" dt="2023-06-13T09:37:59.378" v="143" actId="164"/>
          <ac:spMkLst>
            <pc:docMk/>
            <pc:sldMk cId="482706468" sldId="1141"/>
            <ac:spMk id="18" creationId="{2041E3DA-8ED6-45AF-B15F-741F7E2E4D0F}"/>
          </ac:spMkLst>
        </pc:spChg>
        <pc:spChg chg="mod">
          <ac:chgData name="이지형" userId="1a90141b-ad3d-4e1a-8ff3-7ec7a2effa28" providerId="ADAL" clId="{6005314C-530C-6A45-BE8D-DBDBA1965E4D}" dt="2023-06-13T09:37:59.378" v="143" actId="164"/>
          <ac:spMkLst>
            <pc:docMk/>
            <pc:sldMk cId="482706468" sldId="1141"/>
            <ac:spMk id="19" creationId="{AEB0BC32-6787-4238-877D-8F793D37C9A1}"/>
          </ac:spMkLst>
        </pc:spChg>
        <pc:spChg chg="mod">
          <ac:chgData name="이지형" userId="1a90141b-ad3d-4e1a-8ff3-7ec7a2effa28" providerId="ADAL" clId="{6005314C-530C-6A45-BE8D-DBDBA1965E4D}" dt="2023-06-13T09:37:59.378" v="143" actId="164"/>
          <ac:spMkLst>
            <pc:docMk/>
            <pc:sldMk cId="482706468" sldId="1141"/>
            <ac:spMk id="20" creationId="{92EA0071-41D5-47D1-8D8C-000C361CB0B5}"/>
          </ac:spMkLst>
        </pc:spChg>
        <pc:spChg chg="mod">
          <ac:chgData name="이지형" userId="1a90141b-ad3d-4e1a-8ff3-7ec7a2effa28" providerId="ADAL" clId="{6005314C-530C-6A45-BE8D-DBDBA1965E4D}" dt="2023-06-13T09:37:59.378" v="143" actId="164"/>
          <ac:spMkLst>
            <pc:docMk/>
            <pc:sldMk cId="482706468" sldId="1141"/>
            <ac:spMk id="21" creationId="{3D0EE8AE-D50F-4CBE-8F21-6C229B1105A0}"/>
          </ac:spMkLst>
        </pc:spChg>
        <pc:spChg chg="mod">
          <ac:chgData name="이지형" userId="1a90141b-ad3d-4e1a-8ff3-7ec7a2effa28" providerId="ADAL" clId="{6005314C-530C-6A45-BE8D-DBDBA1965E4D}" dt="2023-06-13T09:37:56.602" v="142" actId="164"/>
          <ac:spMkLst>
            <pc:docMk/>
            <pc:sldMk cId="482706468" sldId="1141"/>
            <ac:spMk id="26" creationId="{F2FF3F9B-3F7A-4120-B058-B32878AC605F}"/>
          </ac:spMkLst>
        </pc:spChg>
        <pc:spChg chg="mod">
          <ac:chgData name="이지형" userId="1a90141b-ad3d-4e1a-8ff3-7ec7a2effa28" providerId="ADAL" clId="{6005314C-530C-6A45-BE8D-DBDBA1965E4D}" dt="2023-06-13T09:37:56.602" v="142" actId="164"/>
          <ac:spMkLst>
            <pc:docMk/>
            <pc:sldMk cId="482706468" sldId="1141"/>
            <ac:spMk id="27" creationId="{F137C7A5-114A-46B5-8096-54B26B182F9B}"/>
          </ac:spMkLst>
        </pc:spChg>
        <pc:spChg chg="mod">
          <ac:chgData name="이지형" userId="1a90141b-ad3d-4e1a-8ff3-7ec7a2effa28" providerId="ADAL" clId="{6005314C-530C-6A45-BE8D-DBDBA1965E4D}" dt="2023-06-13T09:37:56.602" v="142" actId="164"/>
          <ac:spMkLst>
            <pc:docMk/>
            <pc:sldMk cId="482706468" sldId="1141"/>
            <ac:spMk id="28" creationId="{60C669EE-127D-4311-8356-0F906DF43A24}"/>
          </ac:spMkLst>
        </pc:spChg>
        <pc:spChg chg="mod">
          <ac:chgData name="이지형" userId="1a90141b-ad3d-4e1a-8ff3-7ec7a2effa28" providerId="ADAL" clId="{6005314C-530C-6A45-BE8D-DBDBA1965E4D}" dt="2023-06-13T09:38:45.734" v="210" actId="1035"/>
          <ac:spMkLst>
            <pc:docMk/>
            <pc:sldMk cId="482706468" sldId="1141"/>
            <ac:spMk id="29" creationId="{8BE1ECCF-677B-4142-A3A8-974ABDAD0AAF}"/>
          </ac:spMkLst>
        </pc:spChg>
        <pc:spChg chg="mod">
          <ac:chgData name="이지형" userId="1a90141b-ad3d-4e1a-8ff3-7ec7a2effa28" providerId="ADAL" clId="{6005314C-530C-6A45-BE8D-DBDBA1965E4D}" dt="2023-06-13T09:38:45.734" v="210" actId="1035"/>
          <ac:spMkLst>
            <pc:docMk/>
            <pc:sldMk cId="482706468" sldId="1141"/>
            <ac:spMk id="30" creationId="{57D62C65-A861-7340-9FB1-B07241B5740C}"/>
          </ac:spMkLst>
        </pc:spChg>
        <pc:spChg chg="mod">
          <ac:chgData name="이지형" userId="1a90141b-ad3d-4e1a-8ff3-7ec7a2effa28" providerId="ADAL" clId="{6005314C-530C-6A45-BE8D-DBDBA1965E4D}" dt="2023-06-13T09:38:45.734" v="210" actId="1035"/>
          <ac:spMkLst>
            <pc:docMk/>
            <pc:sldMk cId="482706468" sldId="1141"/>
            <ac:spMk id="31" creationId="{88E30B74-776E-A94A-AB21-BB6776607544}"/>
          </ac:spMkLst>
        </pc:spChg>
        <pc:spChg chg="mod">
          <ac:chgData name="이지형" userId="1a90141b-ad3d-4e1a-8ff3-7ec7a2effa28" providerId="ADAL" clId="{6005314C-530C-6A45-BE8D-DBDBA1965E4D}" dt="2023-06-13T09:38:45.734" v="210" actId="1035"/>
          <ac:spMkLst>
            <pc:docMk/>
            <pc:sldMk cId="482706468" sldId="1141"/>
            <ac:spMk id="32" creationId="{C753F6F2-D2D9-DC46-8521-20D0869A25DC}"/>
          </ac:spMkLst>
        </pc:spChg>
        <pc:spChg chg="mod">
          <ac:chgData name="이지형" userId="1a90141b-ad3d-4e1a-8ff3-7ec7a2effa28" providerId="ADAL" clId="{6005314C-530C-6A45-BE8D-DBDBA1965E4D}" dt="2023-06-13T09:37:56.602" v="142" actId="164"/>
          <ac:spMkLst>
            <pc:docMk/>
            <pc:sldMk cId="482706468" sldId="1141"/>
            <ac:spMk id="33" creationId="{4059D153-D948-483E-A15B-BCD76E19AD64}"/>
          </ac:spMkLst>
        </pc:spChg>
        <pc:spChg chg="mod">
          <ac:chgData name="이지형" userId="1a90141b-ad3d-4e1a-8ff3-7ec7a2effa28" providerId="ADAL" clId="{6005314C-530C-6A45-BE8D-DBDBA1965E4D}" dt="2023-06-13T09:37:56.602" v="142" actId="164"/>
          <ac:spMkLst>
            <pc:docMk/>
            <pc:sldMk cId="482706468" sldId="1141"/>
            <ac:spMk id="34" creationId="{9DB4EBA6-A6BD-4901-A9B4-A3676C3C52AB}"/>
          </ac:spMkLst>
        </pc:spChg>
        <pc:spChg chg="mod">
          <ac:chgData name="이지형" userId="1a90141b-ad3d-4e1a-8ff3-7ec7a2effa28" providerId="ADAL" clId="{6005314C-530C-6A45-BE8D-DBDBA1965E4D}" dt="2023-06-13T09:37:56.602" v="142" actId="164"/>
          <ac:spMkLst>
            <pc:docMk/>
            <pc:sldMk cId="482706468" sldId="1141"/>
            <ac:spMk id="35" creationId="{1B4F4DB3-ACCA-47C5-865A-BF4B221AA63D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36" creationId="{2F5F446F-5BED-5523-A7A9-A6190C739CCF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37" creationId="{E35F9A09-3FB9-07D8-A605-EFE811D2FBA3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38" creationId="{0DCFCFE1-BAAB-E77C-E5D0-A81611B16299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39" creationId="{5C1BBC11-782E-8052-8794-0E10CC83342B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0" creationId="{CF0FD02A-84C7-B969-59C1-841F7A65653E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1" creationId="{E03C132F-BE32-FF02-1CC3-FE64216C5A84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2" creationId="{F36D9854-F89A-0598-0BED-F06C14FB05DE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3" creationId="{88BD9E60-490D-1730-A9BF-FE003550C1D3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6" creationId="{BDF43A50-4D2C-9CAF-4FBE-2C648028F35F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7" creationId="{BA21B904-9E8E-6ABD-9D93-C18635A7AECF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8" creationId="{2100F897-758C-CBF4-11B5-2F547769812B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49" creationId="{105B99E0-F52B-F73E-E695-9D2E08660059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50" creationId="{B7AF967D-4D1A-5021-4570-3470412E230F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51" creationId="{F496B727-5C37-C543-8B10-4E6DC46C68DE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52" creationId="{817AF6BD-5CD9-6378-5FE2-C97091D171B8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53" creationId="{EDC222FF-573C-10DB-2DF7-51093FF42F02}"/>
          </ac:spMkLst>
        </pc:spChg>
        <pc:spChg chg="mod">
          <ac:chgData name="이지형" userId="1a90141b-ad3d-4e1a-8ff3-7ec7a2effa28" providerId="ADAL" clId="{6005314C-530C-6A45-BE8D-DBDBA1965E4D}" dt="2023-06-13T09:39:09.021" v="216"/>
          <ac:spMkLst>
            <pc:docMk/>
            <pc:sldMk cId="482706468" sldId="1141"/>
            <ac:spMk id="54" creationId="{B3FC3188-D6EB-5F79-186E-9A8550893151}"/>
          </ac:spMkLst>
        </pc:spChg>
        <pc:spChg chg="add mod">
          <ac:chgData name="이지형" userId="1a90141b-ad3d-4e1a-8ff3-7ec7a2effa28" providerId="ADAL" clId="{6005314C-530C-6A45-BE8D-DBDBA1965E4D}" dt="2023-06-13T09:40:45.391" v="249" actId="164"/>
          <ac:spMkLst>
            <pc:docMk/>
            <pc:sldMk cId="482706468" sldId="1141"/>
            <ac:spMk id="55" creationId="{57FECD1F-E1E1-EA44-71D2-A4323D95C1D5}"/>
          </ac:spMkLst>
        </pc:spChg>
        <pc:grpChg chg="add mod">
          <ac:chgData name="이지형" userId="1a90141b-ad3d-4e1a-8ff3-7ec7a2effa28" providerId="ADAL" clId="{6005314C-530C-6A45-BE8D-DBDBA1965E4D}" dt="2023-06-13T09:39:57.785" v="238" actId="1076"/>
          <ac:grpSpMkLst>
            <pc:docMk/>
            <pc:sldMk cId="482706468" sldId="1141"/>
            <ac:grpSpMk id="7" creationId="{31ACD531-1343-2216-166A-32207FB2FE19}"/>
          </ac:grpSpMkLst>
        </pc:grpChg>
        <pc:grpChg chg="add mod">
          <ac:chgData name="이지형" userId="1a90141b-ad3d-4e1a-8ff3-7ec7a2effa28" providerId="ADAL" clId="{6005314C-530C-6A45-BE8D-DBDBA1965E4D}" dt="2023-06-13T09:39:57.785" v="238" actId="1076"/>
          <ac:grpSpMkLst>
            <pc:docMk/>
            <pc:sldMk cId="482706468" sldId="1141"/>
            <ac:grpSpMk id="8" creationId="{FB3D7DFF-2FB9-255C-9231-AB8F349663C0}"/>
          </ac:grpSpMkLst>
        </pc:grpChg>
        <pc:grpChg chg="add mod">
          <ac:chgData name="이지형" userId="1a90141b-ad3d-4e1a-8ff3-7ec7a2effa28" providerId="ADAL" clId="{6005314C-530C-6A45-BE8D-DBDBA1965E4D}" dt="2023-06-13T09:39:57.785" v="238" actId="1076"/>
          <ac:grpSpMkLst>
            <pc:docMk/>
            <pc:sldMk cId="482706468" sldId="1141"/>
            <ac:grpSpMk id="9" creationId="{9C13451B-37D2-B272-4C17-817447828828}"/>
          </ac:grpSpMkLst>
        </pc:grpChg>
        <pc:grpChg chg="mod">
          <ac:chgData name="이지형" userId="1a90141b-ad3d-4e1a-8ff3-7ec7a2effa28" providerId="ADAL" clId="{6005314C-530C-6A45-BE8D-DBDBA1965E4D}" dt="2023-06-13T09:39:09.021" v="216"/>
          <ac:grpSpMkLst>
            <pc:docMk/>
            <pc:sldMk cId="482706468" sldId="1141"/>
            <ac:grpSpMk id="10" creationId="{099445D3-3ADC-7C76-1EB9-05C190587855}"/>
          </ac:grpSpMkLst>
        </pc:grpChg>
        <pc:grpChg chg="mod">
          <ac:chgData name="이지형" userId="1a90141b-ad3d-4e1a-8ff3-7ec7a2effa28" providerId="ADAL" clId="{6005314C-530C-6A45-BE8D-DBDBA1965E4D}" dt="2023-06-13T09:37:59.378" v="143" actId="164"/>
          <ac:grpSpMkLst>
            <pc:docMk/>
            <pc:sldMk cId="482706468" sldId="1141"/>
            <ac:grpSpMk id="12" creationId="{76D257A1-1896-4079-866A-09D4EA180E24}"/>
          </ac:grpSpMkLst>
        </pc:grpChg>
        <pc:grpChg chg="mod">
          <ac:chgData name="이지형" userId="1a90141b-ad3d-4e1a-8ff3-7ec7a2effa28" providerId="ADAL" clId="{6005314C-530C-6A45-BE8D-DBDBA1965E4D}" dt="2023-06-13T09:37:56.602" v="142" actId="164"/>
          <ac:grpSpMkLst>
            <pc:docMk/>
            <pc:sldMk cId="482706468" sldId="1141"/>
            <ac:grpSpMk id="22" creationId="{63D7A945-9815-4E6C-B669-29EE8E865909}"/>
          </ac:grpSpMkLst>
        </pc:grpChg>
        <pc:grpChg chg="add mod">
          <ac:chgData name="이지형" userId="1a90141b-ad3d-4e1a-8ff3-7ec7a2effa28" providerId="ADAL" clId="{6005314C-530C-6A45-BE8D-DBDBA1965E4D}" dt="2023-06-13T09:39:57.785" v="238" actId="1076"/>
          <ac:grpSpMkLst>
            <pc:docMk/>
            <pc:sldMk cId="482706468" sldId="1141"/>
            <ac:grpSpMk id="44" creationId="{84BB1C68-4D97-581E-05A8-C51237A6015E}"/>
          </ac:grpSpMkLst>
        </pc:grpChg>
        <pc:grpChg chg="mod">
          <ac:chgData name="이지형" userId="1a90141b-ad3d-4e1a-8ff3-7ec7a2effa28" providerId="ADAL" clId="{6005314C-530C-6A45-BE8D-DBDBA1965E4D}" dt="2023-06-13T09:39:09.021" v="216"/>
          <ac:grpSpMkLst>
            <pc:docMk/>
            <pc:sldMk cId="482706468" sldId="1141"/>
            <ac:grpSpMk id="45" creationId="{D50F401D-B77E-3D55-EE23-0DD7273B9C5E}"/>
          </ac:grpSpMkLst>
        </pc:grpChg>
        <pc:grpChg chg="add mod">
          <ac:chgData name="이지형" userId="1a90141b-ad3d-4e1a-8ff3-7ec7a2effa28" providerId="ADAL" clId="{6005314C-530C-6A45-BE8D-DBDBA1965E4D}" dt="2023-06-13T09:40:45.391" v="249" actId="164"/>
          <ac:grpSpMkLst>
            <pc:docMk/>
            <pc:sldMk cId="482706468" sldId="1141"/>
            <ac:grpSpMk id="56" creationId="{32000D6D-F7B2-054B-DD74-A780FE9209AA}"/>
          </ac:grpSpMkLst>
        </pc:grpChg>
      </pc:sldChg>
      <pc:sldChg chg="del">
        <pc:chgData name="이지형" userId="1a90141b-ad3d-4e1a-8ff3-7ec7a2effa28" providerId="ADAL" clId="{6005314C-530C-6A45-BE8D-DBDBA1965E4D}" dt="2023-06-13T09:31:06.249" v="5" actId="2696"/>
        <pc:sldMkLst>
          <pc:docMk/>
          <pc:sldMk cId="204184895" sldId="1142"/>
        </pc:sldMkLst>
      </pc:sldChg>
      <pc:sldChg chg="del">
        <pc:chgData name="이지형" userId="1a90141b-ad3d-4e1a-8ff3-7ec7a2effa28" providerId="ADAL" clId="{6005314C-530C-6A45-BE8D-DBDBA1965E4D}" dt="2023-06-13T09:36:09.089" v="136" actId="2696"/>
        <pc:sldMkLst>
          <pc:docMk/>
          <pc:sldMk cId="2539152433" sldId="1143"/>
        </pc:sldMkLst>
      </pc:sldChg>
      <pc:sldChg chg="del">
        <pc:chgData name="이지형" userId="1a90141b-ad3d-4e1a-8ff3-7ec7a2effa28" providerId="ADAL" clId="{6005314C-530C-6A45-BE8D-DBDBA1965E4D}" dt="2023-06-13T09:31:05.886" v="2" actId="2696"/>
        <pc:sldMkLst>
          <pc:docMk/>
          <pc:sldMk cId="1515671256" sldId="1145"/>
        </pc:sldMkLst>
      </pc:sldChg>
      <pc:sldChg chg="modSp mod">
        <pc:chgData name="이지형" userId="1a90141b-ad3d-4e1a-8ff3-7ec7a2effa28" providerId="ADAL" clId="{6005314C-530C-6A45-BE8D-DBDBA1965E4D}" dt="2023-06-15T00:02:46.500" v="287" actId="1036"/>
        <pc:sldMkLst>
          <pc:docMk/>
          <pc:sldMk cId="4255261837" sldId="1147"/>
        </pc:sldMkLst>
        <pc:spChg chg="mod">
          <ac:chgData name="이지형" userId="1a90141b-ad3d-4e1a-8ff3-7ec7a2effa28" providerId="ADAL" clId="{6005314C-530C-6A45-BE8D-DBDBA1965E4D}" dt="2023-06-15T00:02:46.500" v="287" actId="1036"/>
          <ac:spMkLst>
            <pc:docMk/>
            <pc:sldMk cId="4255261837" sldId="1147"/>
            <ac:spMk id="23" creationId="{29A01A44-C70B-7049-BEC4-2D6F9FA612C9}"/>
          </ac:spMkLst>
        </pc:spChg>
      </pc:sldChg>
      <pc:sldChg chg="addSp delSp modSp new mod">
        <pc:chgData name="이지형" userId="1a90141b-ad3d-4e1a-8ff3-7ec7a2effa28" providerId="ADAL" clId="{6005314C-530C-6A45-BE8D-DBDBA1965E4D}" dt="2023-06-13T09:36:01.873" v="135" actId="20577"/>
        <pc:sldMkLst>
          <pc:docMk/>
          <pc:sldMk cId="1694229648" sldId="1148"/>
        </pc:sldMkLst>
        <pc:spChg chg="mod">
          <ac:chgData name="이지형" userId="1a90141b-ad3d-4e1a-8ff3-7ec7a2effa28" providerId="ADAL" clId="{6005314C-530C-6A45-BE8D-DBDBA1965E4D}" dt="2023-06-13T09:35:44.496" v="98"/>
          <ac:spMkLst>
            <pc:docMk/>
            <pc:sldMk cId="1694229648" sldId="1148"/>
            <ac:spMk id="2" creationId="{CF6FA8D5-ED87-04EC-35D8-6AD814DBB9AB}"/>
          </ac:spMkLst>
        </pc:spChg>
        <pc:spChg chg="mod">
          <ac:chgData name="이지형" userId="1a90141b-ad3d-4e1a-8ff3-7ec7a2effa28" providerId="ADAL" clId="{6005314C-530C-6A45-BE8D-DBDBA1965E4D}" dt="2023-06-13T09:36:01.873" v="135" actId="20577"/>
          <ac:spMkLst>
            <pc:docMk/>
            <pc:sldMk cId="1694229648" sldId="1148"/>
            <ac:spMk id="3" creationId="{E061A04C-8834-F7A5-6B74-92E29F1D8413}"/>
          </ac:spMkLst>
        </pc:spChg>
        <pc:spChg chg="mod topLvl">
          <ac:chgData name="이지형" userId="1a90141b-ad3d-4e1a-8ff3-7ec7a2effa28" providerId="ADAL" clId="{6005314C-530C-6A45-BE8D-DBDBA1965E4D}" dt="2023-06-13T09:35:17.057" v="94" actId="14100"/>
          <ac:spMkLst>
            <pc:docMk/>
            <pc:sldMk cId="1694229648" sldId="1148"/>
            <ac:spMk id="6" creationId="{618156AF-003B-B989-3778-85032F20A127}"/>
          </ac:spMkLst>
        </pc:spChg>
        <pc:spChg chg="mod topLvl">
          <ac:chgData name="이지형" userId="1a90141b-ad3d-4e1a-8ff3-7ec7a2effa28" providerId="ADAL" clId="{6005314C-530C-6A45-BE8D-DBDBA1965E4D}" dt="2023-06-13T09:35:12.392" v="93" actId="1036"/>
          <ac:spMkLst>
            <pc:docMk/>
            <pc:sldMk cId="1694229648" sldId="1148"/>
            <ac:spMk id="7" creationId="{4FEAC113-CE53-178D-1DB8-6DBF4C48B53B}"/>
          </ac:spMkLst>
        </pc:spChg>
        <pc:spChg chg="mod topLvl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8" creationId="{CF2E288E-F0A6-DA9A-A6A1-19705D3C9124}"/>
          </ac:spMkLst>
        </pc:spChg>
        <pc:spChg chg="mod topLvl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22" creationId="{1C0E725F-1ACE-6E32-FBC4-FCC846017D06}"/>
          </ac:spMkLst>
        </pc:spChg>
        <pc:spChg chg="mod topLvl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23" creationId="{211B4144-7B1B-C58C-E8FB-978FCE80FE65}"/>
          </ac:spMkLst>
        </pc:spChg>
        <pc:spChg chg="mod topLvl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24" creationId="{8D4C653D-347C-1CF3-0C0C-A541DC920DAD}"/>
          </ac:spMkLst>
        </pc:spChg>
        <pc:spChg chg="mod topLvl">
          <ac:chgData name="이지형" userId="1a90141b-ad3d-4e1a-8ff3-7ec7a2effa28" providerId="ADAL" clId="{6005314C-530C-6A45-BE8D-DBDBA1965E4D}" dt="2023-06-13T09:35:12.392" v="93" actId="1036"/>
          <ac:spMkLst>
            <pc:docMk/>
            <pc:sldMk cId="1694229648" sldId="1148"/>
            <ac:spMk id="25" creationId="{9B8A743D-B656-FF60-5430-07787AAD38EA}"/>
          </ac:spMkLst>
        </pc:spChg>
        <pc:spChg chg="mod topLvl">
          <ac:chgData name="이지형" userId="1a90141b-ad3d-4e1a-8ff3-7ec7a2effa28" providerId="ADAL" clId="{6005314C-530C-6A45-BE8D-DBDBA1965E4D}" dt="2023-06-13T09:35:12.392" v="93" actId="1036"/>
          <ac:spMkLst>
            <pc:docMk/>
            <pc:sldMk cId="1694229648" sldId="1148"/>
            <ac:spMk id="26" creationId="{6B91895F-E60C-6C2E-DA6A-94410F970CA2}"/>
          </ac:spMkLst>
        </pc:spChg>
        <pc:spChg chg="mod topLvl">
          <ac:chgData name="이지형" userId="1a90141b-ad3d-4e1a-8ff3-7ec7a2effa28" providerId="ADAL" clId="{6005314C-530C-6A45-BE8D-DBDBA1965E4D}" dt="2023-06-13T09:35:12.392" v="93" actId="1036"/>
          <ac:spMkLst>
            <pc:docMk/>
            <pc:sldMk cId="1694229648" sldId="1148"/>
            <ac:spMk id="30" creationId="{2434A320-1203-3C71-4C54-067D192E3EF1}"/>
          </ac:spMkLst>
        </pc:spChg>
        <pc:spChg chg="mod topLvl">
          <ac:chgData name="이지형" userId="1a90141b-ad3d-4e1a-8ff3-7ec7a2effa28" providerId="ADAL" clId="{6005314C-530C-6A45-BE8D-DBDBA1965E4D}" dt="2023-06-13T09:35:12.392" v="93" actId="1036"/>
          <ac:spMkLst>
            <pc:docMk/>
            <pc:sldMk cId="1694229648" sldId="1148"/>
            <ac:spMk id="32" creationId="{9ED2AEFC-1280-A678-235F-83AEF260B66A}"/>
          </ac:spMkLst>
        </pc:spChg>
        <pc:spChg chg="mod topLvl">
          <ac:chgData name="이지형" userId="1a90141b-ad3d-4e1a-8ff3-7ec7a2effa28" providerId="ADAL" clId="{6005314C-530C-6A45-BE8D-DBDBA1965E4D}" dt="2023-06-13T09:35:12.392" v="93" actId="1036"/>
          <ac:spMkLst>
            <pc:docMk/>
            <pc:sldMk cId="1694229648" sldId="1148"/>
            <ac:spMk id="34" creationId="{E4EC9281-E166-4954-5DF9-56A908CB500F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36" creationId="{CAF3D205-05FE-12F8-29FE-07D169FD6CEE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37" creationId="{CAE94A4D-FBB0-027D-3EB6-CCF3375947A9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38" creationId="{E008D94F-F848-BD22-60AB-E6B1BC33E66E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39" creationId="{EF21923C-E72C-ECB1-5C08-13285C12A16B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0" creationId="{A47BE6DB-9887-F142-ABC8-A1729A4907DA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1" creationId="{CAC8582B-93D0-09CA-4506-E919EC5B6CDF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2" creationId="{7479F150-5B3B-C69D-A7A2-0A440000D269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3" creationId="{35CD72D2-C01C-463C-A4B7-D297A5A50F7B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4" creationId="{98A809B4-F38D-937B-001B-B6587662874C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5" creationId="{5DBF410E-8255-4057-6644-527A4496CD17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6" creationId="{13497FA3-7D3E-0012-ED34-F3E1096D407A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7" creationId="{C81E2D3A-7389-2F04-6CC9-903F01CEB139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48" creationId="{CCAAFB22-83BD-36F6-06CA-1FA7FA287A39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0" creationId="{FD903FF6-A7C7-0519-13E7-202785BE814B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1" creationId="{96944CBF-2687-3E78-4C7E-D708ECA2BE6E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2" creationId="{C459C9B6-BF8A-A0C8-D3EF-9F77B5CE5EB9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3" creationId="{CC6C9670-3A1B-E633-8984-51186AC9B13A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4" creationId="{131E6B57-A729-C736-B52A-A4849B84DA0F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6" creationId="{3045BAD2-0F2A-A8B3-8359-127DEA6375A2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7" creationId="{3EB90A88-7092-4E0E-D6D6-1FEB265D1EC0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8" creationId="{6679453C-A583-3E0F-7448-2C49AC7CE89A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59" creationId="{9B556DD0-3015-A203-2BBF-3F6785309BBC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60" creationId="{1AE4EA80-2B35-A974-EF5B-B80A70A52A8E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62" creationId="{022BD3F7-0D12-9AF5-FF53-5416BBB35CEA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63" creationId="{B8AEB415-94DD-C076-6A96-0B4C1E719640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64" creationId="{74E44063-E162-EF4A-70AC-187216BDE49E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65" creationId="{68E55AD4-8B9C-E24E-0806-ABACB4F9BB9B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69" creationId="{BF397801-294E-D58A-A7E7-0ED2269912F4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1" creationId="{52A2D2AA-0451-036B-998F-5C78F358DBD0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2" creationId="{E6DEB57C-DE51-2125-9D03-C4BD25A8D55D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3" creationId="{853D8D74-EFB3-6ECE-33D5-8AA7E1DDABC8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4" creationId="{4CDA1151-0EE5-25AF-D204-D72001EB2FCF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6" creationId="{A7E3A224-1A17-8F49-273D-93284802320D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7" creationId="{EAD83946-51B5-AACF-B316-C40D1FD3CBC3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8" creationId="{00236A0F-5B37-DE92-DEA0-5B7E349E3858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79" creationId="{CE48D4F1-D6C2-0BAF-54B6-C53BACA9C1C9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81" creationId="{DA187834-3227-9ABA-68A5-6F1E1685F0BF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82" creationId="{17B767DA-4429-693A-6872-6134EE0EE22E}"/>
          </ac:spMkLst>
        </pc:spChg>
        <pc:spChg chg="mod">
          <ac:chgData name="이지형" userId="1a90141b-ad3d-4e1a-8ff3-7ec7a2effa28" providerId="ADAL" clId="{6005314C-530C-6A45-BE8D-DBDBA1965E4D}" dt="2023-06-13T09:35:04.200" v="72" actId="165"/>
          <ac:spMkLst>
            <pc:docMk/>
            <pc:sldMk cId="1694229648" sldId="1148"/>
            <ac:spMk id="83" creationId="{F88B0900-071E-3A94-4382-670132B0B48A}"/>
          </ac:spMkLst>
        </pc:spChg>
        <pc:spChg chg="add mod">
          <ac:chgData name="이지형" userId="1a90141b-ad3d-4e1a-8ff3-7ec7a2effa28" providerId="ADAL" clId="{6005314C-530C-6A45-BE8D-DBDBA1965E4D}" dt="2023-06-13T09:35:21.423" v="95" actId="1076"/>
          <ac:spMkLst>
            <pc:docMk/>
            <pc:sldMk cId="1694229648" sldId="1148"/>
            <ac:spMk id="85" creationId="{AF972E26-9B99-A4D1-BA0D-FDD9D0F05C63}"/>
          </ac:spMkLst>
        </pc:spChg>
        <pc:spChg chg="add mod">
          <ac:chgData name="이지형" userId="1a90141b-ad3d-4e1a-8ff3-7ec7a2effa28" providerId="ADAL" clId="{6005314C-530C-6A45-BE8D-DBDBA1965E4D}" dt="2023-06-13T09:35:26.122" v="96" actId="1076"/>
          <ac:spMkLst>
            <pc:docMk/>
            <pc:sldMk cId="1694229648" sldId="1148"/>
            <ac:spMk id="86" creationId="{4C5D2293-7716-E030-E4C7-A71C09CC3083}"/>
          </ac:spMkLst>
        </pc:spChg>
        <pc:spChg chg="add mod">
          <ac:chgData name="이지형" userId="1a90141b-ad3d-4e1a-8ff3-7ec7a2effa28" providerId="ADAL" clId="{6005314C-530C-6A45-BE8D-DBDBA1965E4D}" dt="2023-06-13T09:35:32.124" v="97" actId="1076"/>
          <ac:spMkLst>
            <pc:docMk/>
            <pc:sldMk cId="1694229648" sldId="1148"/>
            <ac:spMk id="87" creationId="{052AA900-92E5-75D1-FD42-C2C3F9E090F8}"/>
          </ac:spMkLst>
        </pc:spChg>
        <pc:grpChg chg="add del 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5" creationId="{4B2EC307-D3A6-D6AF-858F-45C4778DB084}"/>
          </ac:grpSpMkLst>
        </pc:grpChg>
        <pc:grpChg chg="mod topLvl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9" creationId="{1A3404B4-BC6E-8697-7017-D2D79673E52D}"/>
          </ac:grpSpMkLst>
        </pc:grpChg>
        <pc:grpChg chg="mod topLvl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27" creationId="{1ADF3A25-1CD0-7F36-1168-8711EE22F8AA}"/>
          </ac:grpSpMkLst>
        </pc:grpChg>
        <pc:grpChg chg="mod topLvl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28" creationId="{3FF280E6-7E32-A0BE-3555-5426560297C8}"/>
          </ac:grpSpMkLst>
        </pc:grpChg>
        <pc:grpChg chg="mod topLvl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29" creationId="{260B689E-DF21-29F1-C750-4AE9A69DF427}"/>
          </ac:grpSpMkLst>
        </pc:grpChg>
        <pc:grpChg chg="mod topLvl">
          <ac:chgData name="이지형" userId="1a90141b-ad3d-4e1a-8ff3-7ec7a2effa28" providerId="ADAL" clId="{6005314C-530C-6A45-BE8D-DBDBA1965E4D}" dt="2023-06-13T09:35:12.392" v="93" actId="1036"/>
          <ac:grpSpMkLst>
            <pc:docMk/>
            <pc:sldMk cId="1694229648" sldId="1148"/>
            <ac:grpSpMk id="31" creationId="{F7C1F6AF-CB4B-CD3F-4C65-DB8C1F89FAB6}"/>
          </ac:grpSpMkLst>
        </pc:grpChg>
        <pc:grpChg chg="mod topLvl">
          <ac:chgData name="이지형" userId="1a90141b-ad3d-4e1a-8ff3-7ec7a2effa28" providerId="ADAL" clId="{6005314C-530C-6A45-BE8D-DBDBA1965E4D}" dt="2023-06-13T09:35:12.392" v="93" actId="1036"/>
          <ac:grpSpMkLst>
            <pc:docMk/>
            <pc:sldMk cId="1694229648" sldId="1148"/>
            <ac:grpSpMk id="33" creationId="{F4095DD0-9FBA-3144-E521-E4DB3891E5B2}"/>
          </ac:grpSpMkLst>
        </pc:grpChg>
        <pc:grpChg chg="mod topLvl">
          <ac:chgData name="이지형" userId="1a90141b-ad3d-4e1a-8ff3-7ec7a2effa28" providerId="ADAL" clId="{6005314C-530C-6A45-BE8D-DBDBA1965E4D}" dt="2023-06-13T09:35:12.392" v="93" actId="1036"/>
          <ac:grpSpMkLst>
            <pc:docMk/>
            <pc:sldMk cId="1694229648" sldId="1148"/>
            <ac:grpSpMk id="35" creationId="{CA3A08A4-984F-F186-CDFD-87385AACFBB4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49" creationId="{72884274-8CE9-3354-1194-FE650FA334BF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55" creationId="{A088CD2E-BF48-4FBB-E9E8-70FFEBA39B81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61" creationId="{80F20E29-B5DA-DF6D-08A3-F052F3E1D66F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66" creationId="{A23E878F-9030-CD00-E0B4-185371D4B8D4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67" creationId="{63A28864-24E0-F22D-3F5B-E69E8CEF89F3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68" creationId="{510AA642-6A91-FD24-4BC7-7D7CCBB75CE8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70" creationId="{F2ED12E3-CFB3-8E55-7831-68DDDBEE8BDD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75" creationId="{4520F506-0800-700A-A209-E0990528185E}"/>
          </ac:grpSpMkLst>
        </pc:grpChg>
        <pc:grpChg chg="mod">
          <ac:chgData name="이지형" userId="1a90141b-ad3d-4e1a-8ff3-7ec7a2effa28" providerId="ADAL" clId="{6005314C-530C-6A45-BE8D-DBDBA1965E4D}" dt="2023-06-13T09:35:04.200" v="72" actId="165"/>
          <ac:grpSpMkLst>
            <pc:docMk/>
            <pc:sldMk cId="1694229648" sldId="1148"/>
            <ac:grpSpMk id="80" creationId="{F342BD5A-7912-9C09-65E9-B067E072BFD2}"/>
          </ac:grpSpMkLst>
        </pc:grpChg>
        <pc:cxnChg chg="mod topLvl">
          <ac:chgData name="이지형" userId="1a90141b-ad3d-4e1a-8ff3-7ec7a2effa28" providerId="ADAL" clId="{6005314C-530C-6A45-BE8D-DBDBA1965E4D}" dt="2023-06-13T09:35:04.200" v="72" actId="165"/>
          <ac:cxnSpMkLst>
            <pc:docMk/>
            <pc:sldMk cId="1694229648" sldId="1148"/>
            <ac:cxnSpMk id="10" creationId="{321172CB-67FB-6DAA-AAA6-B1AEB8E9F226}"/>
          </ac:cxnSpMkLst>
        </pc:cxnChg>
        <pc:cxnChg chg="mod topLvl">
          <ac:chgData name="이지형" userId="1a90141b-ad3d-4e1a-8ff3-7ec7a2effa28" providerId="ADAL" clId="{6005314C-530C-6A45-BE8D-DBDBA1965E4D}" dt="2023-06-13T09:35:04.200" v="72" actId="165"/>
          <ac:cxnSpMkLst>
            <pc:docMk/>
            <pc:sldMk cId="1694229648" sldId="1148"/>
            <ac:cxnSpMk id="11" creationId="{9BA2292B-5D41-B9A0-9506-2E856000FFB9}"/>
          </ac:cxnSpMkLst>
        </pc:cxnChg>
        <pc:cxnChg chg="mod topLvl">
          <ac:chgData name="이지형" userId="1a90141b-ad3d-4e1a-8ff3-7ec7a2effa28" providerId="ADAL" clId="{6005314C-530C-6A45-BE8D-DBDBA1965E4D}" dt="2023-06-13T09:35:04.200" v="72" actId="165"/>
          <ac:cxnSpMkLst>
            <pc:docMk/>
            <pc:sldMk cId="1694229648" sldId="1148"/>
            <ac:cxnSpMk id="12" creationId="{90D67D6A-B902-BF85-3032-67EFAE44D8E7}"/>
          </ac:cxnSpMkLst>
        </pc:cxnChg>
        <pc:cxnChg chg="mod topLvl">
          <ac:chgData name="이지형" userId="1a90141b-ad3d-4e1a-8ff3-7ec7a2effa28" providerId="ADAL" clId="{6005314C-530C-6A45-BE8D-DBDBA1965E4D}" dt="2023-06-13T09:35:04.200" v="72" actId="165"/>
          <ac:cxnSpMkLst>
            <pc:docMk/>
            <pc:sldMk cId="1694229648" sldId="1148"/>
            <ac:cxnSpMk id="13" creationId="{4CF5C561-4C89-46EE-0778-9D0DEF2DC086}"/>
          </ac:cxnSpMkLst>
        </pc:cxnChg>
        <pc:cxnChg chg="mod topLvl">
          <ac:chgData name="이지형" userId="1a90141b-ad3d-4e1a-8ff3-7ec7a2effa28" providerId="ADAL" clId="{6005314C-530C-6A45-BE8D-DBDBA1965E4D}" dt="2023-06-13T09:35:04.200" v="72" actId="165"/>
          <ac:cxnSpMkLst>
            <pc:docMk/>
            <pc:sldMk cId="1694229648" sldId="1148"/>
            <ac:cxnSpMk id="14" creationId="{D8EF01D3-F0EF-F90F-3FD0-C54857C6AACE}"/>
          </ac:cxnSpMkLst>
        </pc:cxnChg>
        <pc:cxnChg chg="mod topLvl">
          <ac:chgData name="이지형" userId="1a90141b-ad3d-4e1a-8ff3-7ec7a2effa28" providerId="ADAL" clId="{6005314C-530C-6A45-BE8D-DBDBA1965E4D}" dt="2023-06-13T09:35:04.200" v="72" actId="165"/>
          <ac:cxnSpMkLst>
            <pc:docMk/>
            <pc:sldMk cId="1694229648" sldId="1148"/>
            <ac:cxnSpMk id="15" creationId="{9A1985F6-F764-2485-D9AB-2983CC26615F}"/>
          </ac:cxnSpMkLst>
        </pc:cxnChg>
        <pc:cxnChg chg="mod topLvl">
          <ac:chgData name="이지형" userId="1a90141b-ad3d-4e1a-8ff3-7ec7a2effa28" providerId="ADAL" clId="{6005314C-530C-6A45-BE8D-DBDBA1965E4D}" dt="2023-06-13T09:35:12.392" v="93" actId="1036"/>
          <ac:cxnSpMkLst>
            <pc:docMk/>
            <pc:sldMk cId="1694229648" sldId="1148"/>
            <ac:cxnSpMk id="16" creationId="{D5B99205-F7F8-64C8-5205-CE74D8B72412}"/>
          </ac:cxnSpMkLst>
        </pc:cxnChg>
        <pc:cxnChg chg="mod topLvl">
          <ac:chgData name="이지형" userId="1a90141b-ad3d-4e1a-8ff3-7ec7a2effa28" providerId="ADAL" clId="{6005314C-530C-6A45-BE8D-DBDBA1965E4D}" dt="2023-06-13T09:35:12.392" v="93" actId="1036"/>
          <ac:cxnSpMkLst>
            <pc:docMk/>
            <pc:sldMk cId="1694229648" sldId="1148"/>
            <ac:cxnSpMk id="17" creationId="{EED39131-9539-1BC6-88F7-1FB966B62CE4}"/>
          </ac:cxnSpMkLst>
        </pc:cxnChg>
        <pc:cxnChg chg="mod topLvl">
          <ac:chgData name="이지형" userId="1a90141b-ad3d-4e1a-8ff3-7ec7a2effa28" providerId="ADAL" clId="{6005314C-530C-6A45-BE8D-DBDBA1965E4D}" dt="2023-06-13T09:35:12.392" v="93" actId="1036"/>
          <ac:cxnSpMkLst>
            <pc:docMk/>
            <pc:sldMk cId="1694229648" sldId="1148"/>
            <ac:cxnSpMk id="18" creationId="{5E0D270A-B3B9-37F3-7ADD-592AC90A8AC3}"/>
          </ac:cxnSpMkLst>
        </pc:cxnChg>
        <pc:cxnChg chg="mod topLvl">
          <ac:chgData name="이지형" userId="1a90141b-ad3d-4e1a-8ff3-7ec7a2effa28" providerId="ADAL" clId="{6005314C-530C-6A45-BE8D-DBDBA1965E4D}" dt="2023-06-13T09:35:12.392" v="93" actId="1036"/>
          <ac:cxnSpMkLst>
            <pc:docMk/>
            <pc:sldMk cId="1694229648" sldId="1148"/>
            <ac:cxnSpMk id="19" creationId="{37D81253-5490-5549-BF09-708624B907E3}"/>
          </ac:cxnSpMkLst>
        </pc:cxnChg>
        <pc:cxnChg chg="mod topLvl">
          <ac:chgData name="이지형" userId="1a90141b-ad3d-4e1a-8ff3-7ec7a2effa28" providerId="ADAL" clId="{6005314C-530C-6A45-BE8D-DBDBA1965E4D}" dt="2023-06-13T09:35:12.392" v="93" actId="1036"/>
          <ac:cxnSpMkLst>
            <pc:docMk/>
            <pc:sldMk cId="1694229648" sldId="1148"/>
            <ac:cxnSpMk id="20" creationId="{D75691F7-18B3-92E7-5F7E-9992FA469C00}"/>
          </ac:cxnSpMkLst>
        </pc:cxnChg>
        <pc:cxnChg chg="mod topLvl">
          <ac:chgData name="이지형" userId="1a90141b-ad3d-4e1a-8ff3-7ec7a2effa28" providerId="ADAL" clId="{6005314C-530C-6A45-BE8D-DBDBA1965E4D}" dt="2023-06-13T09:35:12.392" v="93" actId="1036"/>
          <ac:cxnSpMkLst>
            <pc:docMk/>
            <pc:sldMk cId="1694229648" sldId="1148"/>
            <ac:cxnSpMk id="21" creationId="{5343552B-0950-71FE-E42B-967ADC29849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skkuì ëí ì´ë¯¸ì§ ê²ìê²°ê³¼">
            <a:extLst>
              <a:ext uri="{FF2B5EF4-FFF2-40B4-BE49-F238E27FC236}">
                <a16:creationId xmlns:a16="http://schemas.microsoft.com/office/drawing/2014/main" id="{9C7E63BD-D77F-4EA4-B3D5-23237EC63C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191301"/>
            <a:ext cx="740105" cy="8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11.png"/><Relationship Id="rId26" Type="http://schemas.openxmlformats.org/officeDocument/2006/relationships/image" Target="../media/image37.png"/><Relationship Id="rId3" Type="http://schemas.openxmlformats.org/officeDocument/2006/relationships/image" Target="../media/image220.png"/><Relationship Id="rId21" Type="http://schemas.openxmlformats.org/officeDocument/2006/relationships/image" Target="../media/image41.png"/><Relationship Id="rId7" Type="http://schemas.openxmlformats.org/officeDocument/2006/relationships/image" Target="../media/image260.png"/><Relationship Id="rId12" Type="http://schemas.openxmlformats.org/officeDocument/2006/relationships/image" Target="../media/image300.png"/><Relationship Id="rId25" Type="http://schemas.openxmlformats.org/officeDocument/2006/relationships/image" Target="../media/image150.png"/><Relationship Id="rId2" Type="http://schemas.openxmlformats.org/officeDocument/2006/relationships/image" Target="../media/image210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90.png"/><Relationship Id="rId24" Type="http://schemas.openxmlformats.org/officeDocument/2006/relationships/image" Target="../media/image36.png"/><Relationship Id="rId5" Type="http://schemas.openxmlformats.org/officeDocument/2006/relationships/image" Target="../media/image240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190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11.png"/><Relationship Id="rId26" Type="http://schemas.openxmlformats.org/officeDocument/2006/relationships/image" Target="../media/image37.png"/><Relationship Id="rId7" Type="http://schemas.openxmlformats.org/officeDocument/2006/relationships/image" Target="../media/image260.png"/><Relationship Id="rId12" Type="http://schemas.openxmlformats.org/officeDocument/2006/relationships/image" Target="../media/image300.png"/><Relationship Id="rId25" Type="http://schemas.openxmlformats.org/officeDocument/2006/relationships/image" Target="../media/image150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90.png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80.png"/><Relationship Id="rId9" Type="http://schemas.openxmlformats.org/officeDocument/2006/relationships/image" Target="../media/image190.png"/><Relationship Id="rId14" Type="http://schemas.openxmlformats.org/officeDocument/2006/relationships/image" Target="../media/image42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361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17" Type="http://schemas.openxmlformats.org/officeDocument/2006/relationships/image" Target="../media/image351.png"/><Relationship Id="rId2" Type="http://schemas.openxmlformats.org/officeDocument/2006/relationships/image" Target="../media/image420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9" Type="http://schemas.openxmlformats.org/officeDocument/2006/relationships/image" Target="../media/image371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0.png"/><Relationship Id="rId7" Type="http://schemas.openxmlformats.org/officeDocument/2006/relationships/image" Target="../media/image71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4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7.0645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00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11.png"/><Relationship Id="rId7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image" Target="../media/image133.png"/><Relationship Id="rId9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3600" dirty="0"/>
              <a:t>Transformer Model</a:t>
            </a:r>
            <a:endParaRPr lang="ko-KR" altLang="en-US" sz="36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5E1BD78-72C2-045B-8002-FC210C8C3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89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How it works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CE6650-BA8F-4CB3-9A9C-D897A0128F8F}"/>
              </a:ext>
            </a:extLst>
          </p:cNvPr>
          <p:cNvSpPr/>
          <p:nvPr/>
        </p:nvSpPr>
        <p:spPr>
          <a:xfrm>
            <a:off x="2246984" y="3118012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2F00A-84B5-443B-BFF8-9AE27A1E77F9}"/>
              </a:ext>
            </a:extLst>
          </p:cNvPr>
          <p:cNvSpPr/>
          <p:nvPr/>
        </p:nvSpPr>
        <p:spPr>
          <a:xfrm>
            <a:off x="2806745" y="4215778"/>
            <a:ext cx="3763571" cy="28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/>
              <a:t>Softmax</a:t>
            </a:r>
            <a:endParaRPr kumimoji="1" lang="ko-KR" altLang="en-US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06C8F7-149F-4CD9-BD4F-092F2C1D1AF5}"/>
              </a:ext>
            </a:extLst>
          </p:cNvPr>
          <p:cNvCxnSpPr/>
          <p:nvPr/>
        </p:nvCxnSpPr>
        <p:spPr>
          <a:xfrm flipV="1">
            <a:off x="3232719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EDBC8-2C8F-4823-AB39-5F6787A0CF83}"/>
              </a:ext>
            </a:extLst>
          </p:cNvPr>
          <p:cNvCxnSpPr/>
          <p:nvPr/>
        </p:nvCxnSpPr>
        <p:spPr>
          <a:xfrm flipV="1">
            <a:off x="4402090" y="4498183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4F0EA80-0FC5-4AC0-8EAC-8A1AD8D47334}"/>
              </a:ext>
            </a:extLst>
          </p:cNvPr>
          <p:cNvCxnSpPr/>
          <p:nvPr/>
        </p:nvCxnSpPr>
        <p:spPr>
          <a:xfrm flipV="1">
            <a:off x="6122042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5">
            <a:extLst>
              <a:ext uri="{FF2B5EF4-FFF2-40B4-BE49-F238E27FC236}">
                <a16:creationId xmlns:a16="http://schemas.microsoft.com/office/drawing/2014/main" id="{EA1FE406-7438-4248-BCBA-289712578E6C}"/>
              </a:ext>
            </a:extLst>
          </p:cNvPr>
          <p:cNvSpPr txBox="1"/>
          <p:nvPr/>
        </p:nvSpPr>
        <p:spPr>
          <a:xfrm>
            <a:off x="3270685" y="443125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/>
              <a:t>m</a:t>
            </a:r>
            <a:r>
              <a:rPr kumimoji="1" lang="en-US" altLang="ko-KR" sz="1400" baseline="-25000"/>
              <a:t>1</a:t>
            </a:r>
            <a:endParaRPr kumimoji="1" lang="ko-KR" altLang="en-US" sz="1400" baseline="-25000" dirty="0"/>
          </a:p>
        </p:txBody>
      </p:sp>
      <p:sp>
        <p:nvSpPr>
          <p:cNvPr id="64" name="텍스트 상자 69">
            <a:extLst>
              <a:ext uri="{FF2B5EF4-FFF2-40B4-BE49-F238E27FC236}">
                <a16:creationId xmlns:a16="http://schemas.microsoft.com/office/drawing/2014/main" id="{6B6365F4-3957-48B0-880C-E6FD95EBB63D}"/>
              </a:ext>
            </a:extLst>
          </p:cNvPr>
          <p:cNvSpPr txBox="1"/>
          <p:nvPr/>
        </p:nvSpPr>
        <p:spPr>
          <a:xfrm>
            <a:off x="4407045" y="444845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66" name="텍스트 상자 75">
            <a:extLst>
              <a:ext uri="{FF2B5EF4-FFF2-40B4-BE49-F238E27FC236}">
                <a16:creationId xmlns:a16="http://schemas.microsoft.com/office/drawing/2014/main" id="{44A6FB32-C3C6-4A74-BB48-106E715E2295}"/>
              </a:ext>
            </a:extLst>
          </p:cNvPr>
          <p:cNvSpPr txBox="1"/>
          <p:nvPr/>
        </p:nvSpPr>
        <p:spPr>
          <a:xfrm>
            <a:off x="6116944" y="44526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m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DA2769C-82AC-4765-AF77-E834F0341FDB}"/>
              </a:ext>
            </a:extLst>
          </p:cNvPr>
          <p:cNvCxnSpPr/>
          <p:nvPr/>
        </p:nvCxnSpPr>
        <p:spPr>
          <a:xfrm flipV="1">
            <a:off x="3229354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E08B6F0-9A52-404F-8BB7-2F3606FA65E4}"/>
              </a:ext>
            </a:extLst>
          </p:cNvPr>
          <p:cNvCxnSpPr/>
          <p:nvPr/>
        </p:nvCxnSpPr>
        <p:spPr>
          <a:xfrm flipV="1">
            <a:off x="4398725" y="4008642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E551DC-BE97-4851-A86C-A0974D4673C9}"/>
              </a:ext>
            </a:extLst>
          </p:cNvPr>
          <p:cNvCxnSpPr/>
          <p:nvPr/>
        </p:nvCxnSpPr>
        <p:spPr>
          <a:xfrm flipV="1">
            <a:off x="6118677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76">
            <a:extLst>
              <a:ext uri="{FF2B5EF4-FFF2-40B4-BE49-F238E27FC236}">
                <a16:creationId xmlns:a16="http://schemas.microsoft.com/office/drawing/2014/main" id="{68E615CB-1103-494E-8C66-58E159C13B39}"/>
              </a:ext>
            </a:extLst>
          </p:cNvPr>
          <p:cNvSpPr txBox="1"/>
          <p:nvPr/>
        </p:nvSpPr>
        <p:spPr>
          <a:xfrm>
            <a:off x="3269417" y="391673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86" name="텍스트 상자 77">
            <a:extLst>
              <a:ext uri="{FF2B5EF4-FFF2-40B4-BE49-F238E27FC236}">
                <a16:creationId xmlns:a16="http://schemas.microsoft.com/office/drawing/2014/main" id="{286A4536-0759-461C-9646-FE4EC2A0426A}"/>
              </a:ext>
            </a:extLst>
          </p:cNvPr>
          <p:cNvSpPr txBox="1"/>
          <p:nvPr/>
        </p:nvSpPr>
        <p:spPr>
          <a:xfrm>
            <a:off x="4405777" y="39339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87" name="텍스트 상자 78">
            <a:extLst>
              <a:ext uri="{FF2B5EF4-FFF2-40B4-BE49-F238E27FC236}">
                <a16:creationId xmlns:a16="http://schemas.microsoft.com/office/drawing/2014/main" id="{935904F1-0459-480A-8D91-81DFA679169D}"/>
              </a:ext>
            </a:extLst>
          </p:cNvPr>
          <p:cNvSpPr txBox="1"/>
          <p:nvPr/>
        </p:nvSpPr>
        <p:spPr>
          <a:xfrm>
            <a:off x="6115676" y="393809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s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31E-208A-7D86-A712-200F418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3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How it works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CE6650-BA8F-4CB3-9A9C-D897A0128F8F}"/>
              </a:ext>
            </a:extLst>
          </p:cNvPr>
          <p:cNvSpPr/>
          <p:nvPr/>
        </p:nvSpPr>
        <p:spPr>
          <a:xfrm>
            <a:off x="2246984" y="3118012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71" name="텍스트 상자 26">
            <a:extLst>
              <a:ext uri="{FF2B5EF4-FFF2-40B4-BE49-F238E27FC236}">
                <a16:creationId xmlns:a16="http://schemas.microsoft.com/office/drawing/2014/main" id="{9DAAC78D-4B7D-43B4-8013-C5E4D4F189BF}"/>
              </a:ext>
            </a:extLst>
          </p:cNvPr>
          <p:cNvSpPr txBox="1"/>
          <p:nvPr/>
        </p:nvSpPr>
        <p:spPr>
          <a:xfrm>
            <a:off x="4960883" y="5833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315F056-5C22-4BD2-9DC5-D919B1666672}"/>
              </a:ext>
            </a:extLst>
          </p:cNvPr>
          <p:cNvSpPr/>
          <p:nvPr/>
        </p:nvSpPr>
        <p:spPr>
          <a:xfrm>
            <a:off x="4536948" y="3233586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+</a:t>
            </a:r>
            <a:endParaRPr kumimoji="1"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B1EFB4D-3F27-41B2-85E5-53F935B7B008}"/>
              </a:ext>
            </a:extLst>
          </p:cNvPr>
          <p:cNvCxnSpPr/>
          <p:nvPr/>
        </p:nvCxnSpPr>
        <p:spPr>
          <a:xfrm flipV="1">
            <a:off x="4657911" y="3464732"/>
            <a:ext cx="0" cy="1481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6C67CD-7CA9-40D1-8BC3-62EE776402AF}"/>
              </a:ext>
            </a:extLst>
          </p:cNvPr>
          <p:cNvCxnSpPr/>
          <p:nvPr/>
        </p:nvCxnSpPr>
        <p:spPr>
          <a:xfrm>
            <a:off x="3243479" y="3617845"/>
            <a:ext cx="2904228" cy="312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F48019-D9A0-4F89-95E2-BF77809F9818}"/>
              </a:ext>
            </a:extLst>
          </p:cNvPr>
          <p:cNvCxnSpPr/>
          <p:nvPr/>
        </p:nvCxnSpPr>
        <p:spPr>
          <a:xfrm flipV="1">
            <a:off x="3243479" y="3617845"/>
            <a:ext cx="0" cy="1064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AA22A05-D74E-41ED-BAB2-51769F16C7CF}"/>
              </a:ext>
            </a:extLst>
          </p:cNvPr>
          <p:cNvCxnSpPr/>
          <p:nvPr/>
        </p:nvCxnSpPr>
        <p:spPr>
          <a:xfrm flipH="1" flipV="1">
            <a:off x="4393732" y="3617845"/>
            <a:ext cx="580" cy="1071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E9D9B2B-88B6-4B51-A365-6A0AE5C58B46}"/>
              </a:ext>
            </a:extLst>
          </p:cNvPr>
          <p:cNvCxnSpPr/>
          <p:nvPr/>
        </p:nvCxnSpPr>
        <p:spPr>
          <a:xfrm flipV="1">
            <a:off x="6132786" y="3617845"/>
            <a:ext cx="796" cy="1064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DA2769C-82AC-4765-AF77-E834F0341FDB}"/>
              </a:ext>
            </a:extLst>
          </p:cNvPr>
          <p:cNvCxnSpPr/>
          <p:nvPr/>
        </p:nvCxnSpPr>
        <p:spPr>
          <a:xfrm flipV="1">
            <a:off x="3229354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E08B6F0-9A52-404F-8BB7-2F3606FA65E4}"/>
              </a:ext>
            </a:extLst>
          </p:cNvPr>
          <p:cNvCxnSpPr/>
          <p:nvPr/>
        </p:nvCxnSpPr>
        <p:spPr>
          <a:xfrm flipV="1">
            <a:off x="4398725" y="4008642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E551DC-BE97-4851-A86C-A0974D4673C9}"/>
              </a:ext>
            </a:extLst>
          </p:cNvPr>
          <p:cNvCxnSpPr/>
          <p:nvPr/>
        </p:nvCxnSpPr>
        <p:spPr>
          <a:xfrm flipV="1">
            <a:off x="6118677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76">
            <a:extLst>
              <a:ext uri="{FF2B5EF4-FFF2-40B4-BE49-F238E27FC236}">
                <a16:creationId xmlns:a16="http://schemas.microsoft.com/office/drawing/2014/main" id="{68E615CB-1103-494E-8C66-58E159C13B39}"/>
              </a:ext>
            </a:extLst>
          </p:cNvPr>
          <p:cNvSpPr txBox="1"/>
          <p:nvPr/>
        </p:nvSpPr>
        <p:spPr>
          <a:xfrm>
            <a:off x="3269417" y="391673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86" name="텍스트 상자 77">
            <a:extLst>
              <a:ext uri="{FF2B5EF4-FFF2-40B4-BE49-F238E27FC236}">
                <a16:creationId xmlns:a16="http://schemas.microsoft.com/office/drawing/2014/main" id="{286A4536-0759-461C-9646-FE4EC2A0426A}"/>
              </a:ext>
            </a:extLst>
          </p:cNvPr>
          <p:cNvSpPr txBox="1"/>
          <p:nvPr/>
        </p:nvSpPr>
        <p:spPr>
          <a:xfrm>
            <a:off x="4405777" y="39339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87" name="텍스트 상자 78">
            <a:extLst>
              <a:ext uri="{FF2B5EF4-FFF2-40B4-BE49-F238E27FC236}">
                <a16:creationId xmlns:a16="http://schemas.microsoft.com/office/drawing/2014/main" id="{935904F1-0459-480A-8D91-81DFA679169D}"/>
              </a:ext>
            </a:extLst>
          </p:cNvPr>
          <p:cNvSpPr txBox="1"/>
          <p:nvPr/>
        </p:nvSpPr>
        <p:spPr>
          <a:xfrm>
            <a:off x="6115676" y="393809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s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F5EDBAD-5049-4D30-BB77-62C724E96D2B}"/>
              </a:ext>
            </a:extLst>
          </p:cNvPr>
          <p:cNvGrpSpPr/>
          <p:nvPr/>
        </p:nvGrpSpPr>
        <p:grpSpPr>
          <a:xfrm>
            <a:off x="2707550" y="3861780"/>
            <a:ext cx="402529" cy="1632514"/>
            <a:chOff x="2710217" y="3860778"/>
            <a:chExt cx="402529" cy="1632514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DF82C1F-F05E-4443-8969-EC73F599F685}"/>
                </a:ext>
              </a:extLst>
            </p:cNvPr>
            <p:cNvCxnSpPr/>
            <p:nvPr/>
          </p:nvCxnSpPr>
          <p:spPr>
            <a:xfrm flipH="1" flipV="1">
              <a:off x="2710217" y="3860778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3B4F521-5349-4854-94C4-27370B028CA9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2710217" y="3860778"/>
              <a:ext cx="402529" cy="4196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8638C99-5FA1-430D-B4F7-E23D19B35508}"/>
              </a:ext>
            </a:extLst>
          </p:cNvPr>
          <p:cNvGrpSpPr/>
          <p:nvPr/>
        </p:nvGrpSpPr>
        <p:grpSpPr>
          <a:xfrm>
            <a:off x="3870240" y="3861796"/>
            <a:ext cx="402528" cy="1632514"/>
            <a:chOff x="3872907" y="3860794"/>
            <a:chExt cx="402528" cy="1632514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17C7C58-712E-4ED0-B78C-AC6725F709EE}"/>
                </a:ext>
              </a:extLst>
            </p:cNvPr>
            <p:cNvCxnSpPr/>
            <p:nvPr/>
          </p:nvCxnSpPr>
          <p:spPr>
            <a:xfrm flipH="1" flipV="1">
              <a:off x="3872907" y="3860794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406A332-BAFC-4413-84F7-D7783CFEC0B9}"/>
                </a:ext>
              </a:extLst>
            </p:cNvPr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1E8177E-E466-4F21-864E-3DD05DCAC919}"/>
              </a:ext>
            </a:extLst>
          </p:cNvPr>
          <p:cNvGrpSpPr/>
          <p:nvPr/>
        </p:nvGrpSpPr>
        <p:grpSpPr>
          <a:xfrm>
            <a:off x="5596348" y="3858661"/>
            <a:ext cx="402528" cy="1632514"/>
            <a:chOff x="5599015" y="3857659"/>
            <a:chExt cx="402528" cy="1632514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E2BF1F9B-546C-4D1E-B9CB-D1CCFCD2A178}"/>
                </a:ext>
              </a:extLst>
            </p:cNvPr>
            <p:cNvCxnSpPr/>
            <p:nvPr/>
          </p:nvCxnSpPr>
          <p:spPr>
            <a:xfrm flipH="1" flipV="1">
              <a:off x="5599015" y="3857659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28D5FF4-FF0F-4BFC-A0CF-E3793D1A0CF4}"/>
                </a:ext>
              </a:extLst>
            </p:cNvPr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D2E67CAC-6805-44AA-B221-3C000D0A74AB}"/>
              </a:ext>
            </a:extLst>
          </p:cNvPr>
          <p:cNvSpPr/>
          <p:nvPr/>
        </p:nvSpPr>
        <p:spPr>
          <a:xfrm>
            <a:off x="3110079" y="3746207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760F04B-EA47-464B-9CA8-7C07988D988C}"/>
              </a:ext>
            </a:extLst>
          </p:cNvPr>
          <p:cNvSpPr/>
          <p:nvPr/>
        </p:nvSpPr>
        <p:spPr>
          <a:xfrm>
            <a:off x="4272769" y="3746223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6C509F-2FA0-489F-B89F-916FC634F8D9}"/>
              </a:ext>
            </a:extLst>
          </p:cNvPr>
          <p:cNvSpPr/>
          <p:nvPr/>
        </p:nvSpPr>
        <p:spPr>
          <a:xfrm>
            <a:off x="5998877" y="3743088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76" name="텍스트 상자 175"/>
          <p:cNvSpPr txBox="1"/>
          <p:nvPr/>
        </p:nvSpPr>
        <p:spPr>
          <a:xfrm>
            <a:off x="4508182" y="237083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cxnSp>
        <p:nvCxnSpPr>
          <p:cNvPr id="163" name="직선 화살표 연결선 162"/>
          <p:cNvCxnSpPr>
            <a:cxnSpLocks/>
            <a:stCxn id="74" idx="0"/>
          </p:cNvCxnSpPr>
          <p:nvPr/>
        </p:nvCxnSpPr>
        <p:spPr>
          <a:xfrm flipH="1" flipV="1">
            <a:off x="4651303" y="2716726"/>
            <a:ext cx="6608" cy="51686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54">
            <a:extLst>
              <a:ext uri="{FF2B5EF4-FFF2-40B4-BE49-F238E27FC236}">
                <a16:creationId xmlns:a16="http://schemas.microsoft.com/office/drawing/2014/main" id="{D0A31C2F-99BF-AC48-8221-8309B86AD81A}"/>
              </a:ext>
            </a:extLst>
          </p:cNvPr>
          <p:cNvSpPr txBox="1"/>
          <p:nvPr/>
        </p:nvSpPr>
        <p:spPr>
          <a:xfrm>
            <a:off x="2095516" y="5865078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value</a:t>
            </a:r>
            <a:endParaRPr kumimoji="1" lang="ko-KR" altLang="en-US" sz="1400" dirty="0">
              <a:solidFill>
                <a:srgbClr val="CC66FF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9D0A014-5683-504C-AC11-33C0E5283EFC}"/>
              </a:ext>
            </a:extLst>
          </p:cNvPr>
          <p:cNvCxnSpPr/>
          <p:nvPr/>
        </p:nvCxnSpPr>
        <p:spPr>
          <a:xfrm flipH="1" flipV="1">
            <a:off x="2711114" y="5477854"/>
            <a:ext cx="2528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89AB888-CA72-F146-993B-6D2D69B3FE94}"/>
              </a:ext>
            </a:extLst>
          </p:cNvPr>
          <p:cNvCxnSpPr>
            <a:cxnSpLocks/>
          </p:cNvCxnSpPr>
          <p:nvPr/>
        </p:nvCxnSpPr>
        <p:spPr>
          <a:xfrm flipH="1" flipV="1">
            <a:off x="3878390" y="5490772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4780889-60B7-2F46-8BCD-2E846EB58ABB}"/>
              </a:ext>
            </a:extLst>
          </p:cNvPr>
          <p:cNvCxnSpPr>
            <a:cxnSpLocks/>
          </p:cNvCxnSpPr>
          <p:nvPr/>
        </p:nvCxnSpPr>
        <p:spPr>
          <a:xfrm flipH="1" flipV="1">
            <a:off x="5603875" y="5488192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15">
            <a:extLst>
              <a:ext uri="{FF2B5EF4-FFF2-40B4-BE49-F238E27FC236}">
                <a16:creationId xmlns:a16="http://schemas.microsoft.com/office/drawing/2014/main" id="{878D94D9-031D-FA2F-EA45-B0C135747AC1}"/>
              </a:ext>
            </a:extLst>
          </p:cNvPr>
          <p:cNvSpPr txBox="1"/>
          <p:nvPr/>
        </p:nvSpPr>
        <p:spPr>
          <a:xfrm>
            <a:off x="2550695" y="5852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x</a:t>
            </a:r>
            <a:r>
              <a:rPr kumimoji="1" lang="en-US" altLang="ko-KR" sz="1400" baseline="-25000" dirty="0">
                <a:solidFill>
                  <a:srgbClr val="CC66FF"/>
                </a:solidFill>
              </a:rPr>
              <a:t>1</a:t>
            </a:r>
            <a:endParaRPr kumimoji="1" lang="ko-KR" altLang="en-US" sz="1400" baseline="-25000" dirty="0">
              <a:solidFill>
                <a:srgbClr val="CC66FF"/>
              </a:solidFill>
            </a:endParaRPr>
          </a:p>
        </p:txBody>
      </p:sp>
      <p:sp>
        <p:nvSpPr>
          <p:cNvPr id="7" name="텍스트 상자 19">
            <a:extLst>
              <a:ext uri="{FF2B5EF4-FFF2-40B4-BE49-F238E27FC236}">
                <a16:creationId xmlns:a16="http://schemas.microsoft.com/office/drawing/2014/main" id="{C5201744-8624-249A-6A92-F268781A8E3C}"/>
              </a:ext>
            </a:extLst>
          </p:cNvPr>
          <p:cNvSpPr txBox="1"/>
          <p:nvPr/>
        </p:nvSpPr>
        <p:spPr>
          <a:xfrm>
            <a:off x="3736349" y="586031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x</a:t>
            </a:r>
            <a:r>
              <a:rPr kumimoji="1" lang="en-US" altLang="ko-KR" sz="1400" baseline="-25000" dirty="0">
                <a:solidFill>
                  <a:srgbClr val="CC66FF"/>
                </a:solidFill>
              </a:rPr>
              <a:t>2</a:t>
            </a:r>
            <a:endParaRPr kumimoji="1" lang="ko-KR" altLang="en-US" sz="1400" baseline="-25000" dirty="0">
              <a:solidFill>
                <a:srgbClr val="CC66FF"/>
              </a:solidFill>
            </a:endParaRPr>
          </a:p>
        </p:txBody>
      </p:sp>
      <p:sp>
        <p:nvSpPr>
          <p:cNvPr id="8" name="텍스트 상자 38">
            <a:extLst>
              <a:ext uri="{FF2B5EF4-FFF2-40B4-BE49-F238E27FC236}">
                <a16:creationId xmlns:a16="http://schemas.microsoft.com/office/drawing/2014/main" id="{6FEAF315-850A-81C0-CA68-485BA96E794A}"/>
              </a:ext>
            </a:extLst>
          </p:cNvPr>
          <p:cNvSpPr txBox="1"/>
          <p:nvPr/>
        </p:nvSpPr>
        <p:spPr>
          <a:xfrm>
            <a:off x="5455516" y="584641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rgbClr val="CC66FF"/>
                </a:solidFill>
              </a:rPr>
              <a:t>x</a:t>
            </a:r>
            <a:r>
              <a:rPr kumimoji="1" lang="en-US" altLang="ko-KR" sz="1400" baseline="-25000" dirty="0" err="1">
                <a:solidFill>
                  <a:srgbClr val="CC66FF"/>
                </a:solidFill>
              </a:rPr>
              <a:t>n</a:t>
            </a:r>
            <a:endParaRPr kumimoji="1" lang="ko-KR" altLang="en-US" sz="1400" baseline="-25000" dirty="0">
              <a:solidFill>
                <a:srgbClr val="CC66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31E-208A-7D86-A712-200F418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How it works: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7FF370-0C85-794B-980C-E9934A7983D0}"/>
                  </a:ext>
                </a:extLst>
              </p:cNvPr>
              <p:cNvSpPr/>
              <p:nvPr/>
            </p:nvSpPr>
            <p:spPr>
              <a:xfrm>
                <a:off x="2910834" y="1878805"/>
                <a:ext cx="30462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7FF370-0C85-794B-980C-E9934A79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34" y="1878805"/>
                <a:ext cx="3046283" cy="40011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B43CB7-CAC7-284D-8E2D-1431A58D2CA6}"/>
              </a:ext>
            </a:extLst>
          </p:cNvPr>
          <p:cNvSpPr/>
          <p:nvPr/>
        </p:nvSpPr>
        <p:spPr>
          <a:xfrm>
            <a:off x="2042703" y="2507515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765AFD-064B-2241-8F8F-9D9FE0CA58EC}"/>
              </a:ext>
            </a:extLst>
          </p:cNvPr>
          <p:cNvCxnSpPr/>
          <p:nvPr/>
        </p:nvCxnSpPr>
        <p:spPr>
          <a:xfrm>
            <a:off x="1882669" y="4998798"/>
            <a:ext cx="422822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DDC67-DF90-0F41-82E9-10C0C071E8DD}"/>
              </a:ext>
            </a:extLst>
          </p:cNvPr>
          <p:cNvSpPr/>
          <p:nvPr/>
        </p:nvSpPr>
        <p:spPr>
          <a:xfrm>
            <a:off x="2602464" y="4093563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E9B3DB-3A11-1A47-8260-F00D22E991E4}"/>
              </a:ext>
            </a:extLst>
          </p:cNvPr>
          <p:cNvCxnSpPr/>
          <p:nvPr/>
        </p:nvCxnSpPr>
        <p:spPr>
          <a:xfrm flipV="1">
            <a:off x="3218719" y="4686528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76D4BC-ADAC-E64C-83A9-3016F4150FD8}"/>
              </a:ext>
            </a:extLst>
          </p:cNvPr>
          <p:cNvSpPr/>
          <p:nvPr/>
        </p:nvSpPr>
        <p:spPr>
          <a:xfrm>
            <a:off x="3766030" y="4103115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C2F6DC-1D0A-714D-AE4C-4C77ADAD59D7}"/>
              </a:ext>
            </a:extLst>
          </p:cNvPr>
          <p:cNvCxnSpPr/>
          <p:nvPr/>
        </p:nvCxnSpPr>
        <p:spPr>
          <a:xfrm flipV="1">
            <a:off x="4382285" y="4696081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6708F-1499-5646-AB27-75248C0306F1}"/>
              </a:ext>
            </a:extLst>
          </p:cNvPr>
          <p:cNvSpPr/>
          <p:nvPr/>
        </p:nvSpPr>
        <p:spPr>
          <a:xfrm>
            <a:off x="5492567" y="4095172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52E15E-0FD1-204D-B800-94D7B43BA98F}"/>
              </a:ext>
            </a:extLst>
          </p:cNvPr>
          <p:cNvCxnSpPr/>
          <p:nvPr/>
        </p:nvCxnSpPr>
        <p:spPr>
          <a:xfrm flipV="1">
            <a:off x="6108822" y="4688137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22C21-5431-BB47-8963-5394A5F1E823}"/>
              </a:ext>
            </a:extLst>
          </p:cNvPr>
          <p:cNvSpPr/>
          <p:nvPr/>
        </p:nvSpPr>
        <p:spPr>
          <a:xfrm>
            <a:off x="2602464" y="3605281"/>
            <a:ext cx="3763571" cy="28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/>
              <a:t>Softmax</a:t>
            </a:r>
            <a:endParaRPr kumimoji="1"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378694-8599-774F-BA18-EDAB46323D6D}"/>
              </a:ext>
            </a:extLst>
          </p:cNvPr>
          <p:cNvCxnSpPr/>
          <p:nvPr/>
        </p:nvCxnSpPr>
        <p:spPr>
          <a:xfrm flipV="1">
            <a:off x="3028438" y="3878978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E81995-D21D-ED4B-B45B-53EE8A3E85FE}"/>
              </a:ext>
            </a:extLst>
          </p:cNvPr>
          <p:cNvCxnSpPr/>
          <p:nvPr/>
        </p:nvCxnSpPr>
        <p:spPr>
          <a:xfrm flipV="1">
            <a:off x="4197809" y="3887686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339D01-F1FF-4F43-874E-4F17C390BBE2}"/>
              </a:ext>
            </a:extLst>
          </p:cNvPr>
          <p:cNvCxnSpPr/>
          <p:nvPr/>
        </p:nvCxnSpPr>
        <p:spPr>
          <a:xfrm flipV="1">
            <a:off x="5917761" y="3878978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5">
            <a:extLst>
              <a:ext uri="{FF2B5EF4-FFF2-40B4-BE49-F238E27FC236}">
                <a16:creationId xmlns:a16="http://schemas.microsoft.com/office/drawing/2014/main" id="{B2A44B92-C13D-E843-9B52-B7C362ACFBA9}"/>
              </a:ext>
            </a:extLst>
          </p:cNvPr>
          <p:cNvSpPr txBox="1"/>
          <p:nvPr/>
        </p:nvSpPr>
        <p:spPr>
          <a:xfrm>
            <a:off x="3066404" y="382075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i1</a:t>
            </a:r>
            <a:endParaRPr kumimoji="1" lang="ko-KR" altLang="en-US" sz="1400" baseline="-25000" dirty="0"/>
          </a:p>
        </p:txBody>
      </p:sp>
      <p:sp>
        <p:nvSpPr>
          <p:cNvPr id="25" name="텍스트 상자 69">
            <a:extLst>
              <a:ext uri="{FF2B5EF4-FFF2-40B4-BE49-F238E27FC236}">
                <a16:creationId xmlns:a16="http://schemas.microsoft.com/office/drawing/2014/main" id="{3E41B6A3-6C98-E748-A614-9755CB91180A}"/>
              </a:ext>
            </a:extLst>
          </p:cNvPr>
          <p:cNvSpPr txBox="1"/>
          <p:nvPr/>
        </p:nvSpPr>
        <p:spPr>
          <a:xfrm>
            <a:off x="4202764" y="383796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i2</a:t>
            </a:r>
            <a:endParaRPr kumimoji="1" lang="ko-KR" altLang="en-US" sz="1400" baseline="-25000" dirty="0"/>
          </a:p>
        </p:txBody>
      </p:sp>
      <p:sp>
        <p:nvSpPr>
          <p:cNvPr id="26" name="텍스트 상자 75">
            <a:extLst>
              <a:ext uri="{FF2B5EF4-FFF2-40B4-BE49-F238E27FC236}">
                <a16:creationId xmlns:a16="http://schemas.microsoft.com/office/drawing/2014/main" id="{6C6C954B-19F8-BB4F-BF68-A4428EE2D870}"/>
              </a:ext>
            </a:extLst>
          </p:cNvPr>
          <p:cNvSpPr txBox="1"/>
          <p:nvPr/>
        </p:nvSpPr>
        <p:spPr>
          <a:xfrm>
            <a:off x="5912663" y="3842120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in</a:t>
            </a:r>
            <a:endParaRPr kumimoji="1" lang="ko-KR" altLang="en-US" sz="1400" baseline="-25000" dirty="0"/>
          </a:p>
        </p:txBody>
      </p:sp>
      <p:sp>
        <p:nvSpPr>
          <p:cNvPr id="27" name="텍스트 상자 15">
            <a:extLst>
              <a:ext uri="{FF2B5EF4-FFF2-40B4-BE49-F238E27FC236}">
                <a16:creationId xmlns:a16="http://schemas.microsoft.com/office/drawing/2014/main" id="{ACEDB006-C8AC-464A-AB0E-2506FD22D982}"/>
              </a:ext>
            </a:extLst>
          </p:cNvPr>
          <p:cNvSpPr txBox="1"/>
          <p:nvPr/>
        </p:nvSpPr>
        <p:spPr>
          <a:xfrm>
            <a:off x="2710376" y="52405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28" name="텍스트 상자 19">
            <a:extLst>
              <a:ext uri="{FF2B5EF4-FFF2-40B4-BE49-F238E27FC236}">
                <a16:creationId xmlns:a16="http://schemas.microsoft.com/office/drawing/2014/main" id="{5C46CB0B-B07C-0B40-8837-087093E64BF7}"/>
              </a:ext>
            </a:extLst>
          </p:cNvPr>
          <p:cNvSpPr txBox="1"/>
          <p:nvPr/>
        </p:nvSpPr>
        <p:spPr>
          <a:xfrm>
            <a:off x="3896030" y="524803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29" name="텍스트 상자 26">
            <a:extLst>
              <a:ext uri="{FF2B5EF4-FFF2-40B4-BE49-F238E27FC236}">
                <a16:creationId xmlns:a16="http://schemas.microsoft.com/office/drawing/2014/main" id="{32C823D0-E784-2A4C-8E20-CFB06580DBFE}"/>
              </a:ext>
            </a:extLst>
          </p:cNvPr>
          <p:cNvSpPr txBox="1"/>
          <p:nvPr/>
        </p:nvSpPr>
        <p:spPr>
          <a:xfrm>
            <a:off x="4756602" y="5223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F8193C82-EBAA-A542-8CA9-4938C3132CD0}"/>
              </a:ext>
            </a:extLst>
          </p:cNvPr>
          <p:cNvSpPr txBox="1"/>
          <p:nvPr/>
        </p:nvSpPr>
        <p:spPr>
          <a:xfrm>
            <a:off x="5615197" y="523412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x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C1C593-1A87-5F45-8387-D616674272A5}"/>
              </a:ext>
            </a:extLst>
          </p:cNvPr>
          <p:cNvSpPr/>
          <p:nvPr/>
        </p:nvSpPr>
        <p:spPr>
          <a:xfrm>
            <a:off x="4332667" y="2623089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+</a:t>
            </a:r>
            <a:endParaRPr kumimoji="1"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4BDCF7-D3AB-3142-8F0A-0EA64A713062}"/>
              </a:ext>
            </a:extLst>
          </p:cNvPr>
          <p:cNvCxnSpPr/>
          <p:nvPr/>
        </p:nvCxnSpPr>
        <p:spPr>
          <a:xfrm flipV="1">
            <a:off x="4453630" y="2854235"/>
            <a:ext cx="0" cy="1481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A569C2-2932-F444-B2D0-16904A9B226B}"/>
              </a:ext>
            </a:extLst>
          </p:cNvPr>
          <p:cNvCxnSpPr/>
          <p:nvPr/>
        </p:nvCxnSpPr>
        <p:spPr>
          <a:xfrm>
            <a:off x="3039198" y="3007348"/>
            <a:ext cx="2904228" cy="312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7704F2-3A1B-BA46-A455-E5662E35E307}"/>
              </a:ext>
            </a:extLst>
          </p:cNvPr>
          <p:cNvCxnSpPr/>
          <p:nvPr/>
        </p:nvCxnSpPr>
        <p:spPr>
          <a:xfrm flipV="1">
            <a:off x="3039198" y="3007348"/>
            <a:ext cx="0" cy="1064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45089B-4D16-C74B-A9F6-AEA531E7CCB4}"/>
              </a:ext>
            </a:extLst>
          </p:cNvPr>
          <p:cNvCxnSpPr/>
          <p:nvPr/>
        </p:nvCxnSpPr>
        <p:spPr>
          <a:xfrm flipH="1" flipV="1">
            <a:off x="4189451" y="3007348"/>
            <a:ext cx="580" cy="1071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4CE8E-78BE-5842-B03F-5DE742D18CDF}"/>
              </a:ext>
            </a:extLst>
          </p:cNvPr>
          <p:cNvCxnSpPr/>
          <p:nvPr/>
        </p:nvCxnSpPr>
        <p:spPr>
          <a:xfrm flipV="1">
            <a:off x="5928505" y="3007348"/>
            <a:ext cx="796" cy="1064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60CF37-A82B-A746-9E28-5B7351E70233}"/>
              </a:ext>
            </a:extLst>
          </p:cNvPr>
          <p:cNvCxnSpPr/>
          <p:nvPr/>
        </p:nvCxnSpPr>
        <p:spPr>
          <a:xfrm flipV="1">
            <a:off x="3025073" y="3389437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B4619-A05F-9242-9FD8-05D08D0C8668}"/>
              </a:ext>
            </a:extLst>
          </p:cNvPr>
          <p:cNvCxnSpPr/>
          <p:nvPr/>
        </p:nvCxnSpPr>
        <p:spPr>
          <a:xfrm flipV="1">
            <a:off x="4194444" y="339814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1335FF1-86E1-2846-BD58-861C971E7863}"/>
              </a:ext>
            </a:extLst>
          </p:cNvPr>
          <p:cNvCxnSpPr/>
          <p:nvPr/>
        </p:nvCxnSpPr>
        <p:spPr>
          <a:xfrm flipV="1">
            <a:off x="5914396" y="3389437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76">
            <a:extLst>
              <a:ext uri="{FF2B5EF4-FFF2-40B4-BE49-F238E27FC236}">
                <a16:creationId xmlns:a16="http://schemas.microsoft.com/office/drawing/2014/main" id="{20A2A205-852E-224B-851B-0570B0EE7421}"/>
              </a:ext>
            </a:extLst>
          </p:cNvPr>
          <p:cNvSpPr txBox="1"/>
          <p:nvPr/>
        </p:nvSpPr>
        <p:spPr>
          <a:xfrm>
            <a:off x="3065136" y="330623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i1</a:t>
            </a:r>
            <a:endParaRPr kumimoji="1" lang="ko-KR" altLang="en-US" sz="1400" baseline="-25000" dirty="0"/>
          </a:p>
        </p:txBody>
      </p:sp>
      <p:sp>
        <p:nvSpPr>
          <p:cNvPr id="41" name="텍스트 상자 77">
            <a:extLst>
              <a:ext uri="{FF2B5EF4-FFF2-40B4-BE49-F238E27FC236}">
                <a16:creationId xmlns:a16="http://schemas.microsoft.com/office/drawing/2014/main" id="{0C4B53DD-BD00-E040-A9BF-6F7D4576F314}"/>
              </a:ext>
            </a:extLst>
          </p:cNvPr>
          <p:cNvSpPr txBox="1"/>
          <p:nvPr/>
        </p:nvSpPr>
        <p:spPr>
          <a:xfrm>
            <a:off x="4201496" y="332344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i2</a:t>
            </a:r>
            <a:endParaRPr kumimoji="1" lang="ko-KR" altLang="en-US" sz="1400" baseline="-25000" dirty="0"/>
          </a:p>
        </p:txBody>
      </p:sp>
      <p:sp>
        <p:nvSpPr>
          <p:cNvPr id="42" name="텍스트 상자 78">
            <a:extLst>
              <a:ext uri="{FF2B5EF4-FFF2-40B4-BE49-F238E27FC236}">
                <a16:creationId xmlns:a16="http://schemas.microsoft.com/office/drawing/2014/main" id="{FAC6C508-F69D-934B-84B3-5A8F129F01A2}"/>
              </a:ext>
            </a:extLst>
          </p:cNvPr>
          <p:cNvSpPr txBox="1"/>
          <p:nvPr/>
        </p:nvSpPr>
        <p:spPr>
          <a:xfrm>
            <a:off x="5911395" y="33276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in</a:t>
            </a:r>
            <a:endParaRPr kumimoji="1" lang="ko-KR" altLang="en-US" sz="1400" baseline="-250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DA85F1-15CB-1644-8AE0-2C3CC62DF36C}"/>
              </a:ext>
            </a:extLst>
          </p:cNvPr>
          <p:cNvGrpSpPr/>
          <p:nvPr/>
        </p:nvGrpSpPr>
        <p:grpSpPr>
          <a:xfrm>
            <a:off x="2503268" y="3251283"/>
            <a:ext cx="402529" cy="1632514"/>
            <a:chOff x="2710216" y="3860778"/>
            <a:chExt cx="402529" cy="1632514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36DF6FF-0072-9542-A856-A43F88D3E6DB}"/>
                </a:ext>
              </a:extLst>
            </p:cNvPr>
            <p:cNvCxnSpPr/>
            <p:nvPr/>
          </p:nvCxnSpPr>
          <p:spPr>
            <a:xfrm flipH="1" flipV="1">
              <a:off x="2710217" y="3860778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9F01552-19A9-6448-89D2-74FCB9778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4063" y="5493291"/>
              <a:ext cx="290122" cy="1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741ACCB-BD54-7445-BC00-027BE9479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216" y="3870253"/>
              <a:ext cx="402529" cy="4196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69B2B8-E730-6243-87B6-B91FEBE45490}"/>
              </a:ext>
            </a:extLst>
          </p:cNvPr>
          <p:cNvGrpSpPr/>
          <p:nvPr/>
        </p:nvGrpSpPr>
        <p:grpSpPr>
          <a:xfrm>
            <a:off x="3665959" y="3251299"/>
            <a:ext cx="402528" cy="1632514"/>
            <a:chOff x="3872907" y="3860794"/>
            <a:chExt cx="402528" cy="1632514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BB7D67F-FA26-FD4A-9CD1-47B12E2E1ED7}"/>
                </a:ext>
              </a:extLst>
            </p:cNvPr>
            <p:cNvCxnSpPr/>
            <p:nvPr/>
          </p:nvCxnSpPr>
          <p:spPr>
            <a:xfrm flipH="1" flipV="1">
              <a:off x="3872907" y="3860794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C8C01C-6EA7-2F48-B3AF-E3024BA45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53" y="5493291"/>
              <a:ext cx="294708" cy="1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854FC86-E3FF-7146-8974-2C391D09C142}"/>
                </a:ext>
              </a:extLst>
            </p:cNvPr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4FE511-7255-BA4D-A102-6090D76F8919}"/>
              </a:ext>
            </a:extLst>
          </p:cNvPr>
          <p:cNvGrpSpPr/>
          <p:nvPr/>
        </p:nvGrpSpPr>
        <p:grpSpPr>
          <a:xfrm>
            <a:off x="5392067" y="3248164"/>
            <a:ext cx="402528" cy="1632514"/>
            <a:chOff x="5599015" y="3857659"/>
            <a:chExt cx="402528" cy="1632514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4211FC2-FE4C-2B47-B748-FAAC7B630A46}"/>
                </a:ext>
              </a:extLst>
            </p:cNvPr>
            <p:cNvCxnSpPr/>
            <p:nvPr/>
          </p:nvCxnSpPr>
          <p:spPr>
            <a:xfrm flipH="1" flipV="1">
              <a:off x="5599015" y="3857659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BFB8A39-E210-3B46-9C35-4E2DA1C01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861" y="5490172"/>
              <a:ext cx="294085" cy="0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BC8249F-9ED2-AB48-BE57-3130FBE0BF85}"/>
                </a:ext>
              </a:extLst>
            </p:cNvPr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4B77E199-9A2C-4A45-8B3F-AF964733282A}"/>
              </a:ext>
            </a:extLst>
          </p:cNvPr>
          <p:cNvSpPr/>
          <p:nvPr/>
        </p:nvSpPr>
        <p:spPr>
          <a:xfrm>
            <a:off x="2905798" y="3135710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37D28D-DB22-7D4B-A715-8C56014A6C2D}"/>
              </a:ext>
            </a:extLst>
          </p:cNvPr>
          <p:cNvSpPr/>
          <p:nvPr/>
        </p:nvSpPr>
        <p:spPr>
          <a:xfrm>
            <a:off x="4068488" y="3135726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B78EFED-0EC1-094B-87E0-52C86C92214D}"/>
              </a:ext>
            </a:extLst>
          </p:cNvPr>
          <p:cNvSpPr/>
          <p:nvPr/>
        </p:nvSpPr>
        <p:spPr>
          <a:xfrm>
            <a:off x="5794596" y="3132591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D73B2C8-FBCA-9049-877B-878DCB516B4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53630" y="2268891"/>
            <a:ext cx="0" cy="35419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4">
            <a:extLst>
              <a:ext uri="{FF2B5EF4-FFF2-40B4-BE49-F238E27FC236}">
                <a16:creationId xmlns:a16="http://schemas.microsoft.com/office/drawing/2014/main" id="{4E9AF76E-6DA0-D54B-96CB-D4ECF0212AF9}"/>
              </a:ext>
            </a:extLst>
          </p:cNvPr>
          <p:cNvSpPr txBox="1"/>
          <p:nvPr/>
        </p:nvSpPr>
        <p:spPr>
          <a:xfrm>
            <a:off x="5913290" y="5282831"/>
            <a:ext cx="4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key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C791EE-EBF8-9241-98DF-AA1B50F7A0CF}"/>
              </a:ext>
            </a:extLst>
          </p:cNvPr>
          <p:cNvCxnSpPr>
            <a:cxnSpLocks/>
          </p:cNvCxnSpPr>
          <p:nvPr/>
        </p:nvCxnSpPr>
        <p:spPr>
          <a:xfrm>
            <a:off x="1747683" y="5000292"/>
            <a:ext cx="35094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54">
            <a:extLst>
              <a:ext uri="{FF2B5EF4-FFF2-40B4-BE49-F238E27FC236}">
                <a16:creationId xmlns:a16="http://schemas.microsoft.com/office/drawing/2014/main" id="{F04E3AC4-B531-F14C-9300-EDA599E8A4B9}"/>
              </a:ext>
            </a:extLst>
          </p:cNvPr>
          <p:cNvSpPr txBox="1"/>
          <p:nvPr/>
        </p:nvSpPr>
        <p:spPr>
          <a:xfrm>
            <a:off x="2244321" y="5259108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value</a:t>
            </a:r>
            <a:endParaRPr kumimoji="1" lang="ko-KR" altLang="en-US" sz="1400" dirty="0">
              <a:solidFill>
                <a:srgbClr val="CC66FF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C8EE8F7-721F-C347-AEC6-38D153985194}"/>
              </a:ext>
            </a:extLst>
          </p:cNvPr>
          <p:cNvCxnSpPr/>
          <p:nvPr/>
        </p:nvCxnSpPr>
        <p:spPr>
          <a:xfrm flipH="1" flipV="1">
            <a:off x="2797237" y="4867357"/>
            <a:ext cx="2528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B3AEE49-33C0-C345-A57B-7AB646790A28}"/>
              </a:ext>
            </a:extLst>
          </p:cNvPr>
          <p:cNvCxnSpPr>
            <a:cxnSpLocks/>
          </p:cNvCxnSpPr>
          <p:nvPr/>
        </p:nvCxnSpPr>
        <p:spPr>
          <a:xfrm flipH="1" flipV="1">
            <a:off x="3964513" y="4880275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EEBCBA-A672-724F-985E-6DF0EDFBF48C}"/>
              </a:ext>
            </a:extLst>
          </p:cNvPr>
          <p:cNvCxnSpPr>
            <a:cxnSpLocks/>
          </p:cNvCxnSpPr>
          <p:nvPr/>
        </p:nvCxnSpPr>
        <p:spPr>
          <a:xfrm flipH="1" flipV="1">
            <a:off x="5689998" y="4877695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6BC2A3-49FB-7340-B2AC-2E76EB1CF5DF}"/>
              </a:ext>
            </a:extLst>
          </p:cNvPr>
          <p:cNvCxnSpPr/>
          <p:nvPr/>
        </p:nvCxnSpPr>
        <p:spPr>
          <a:xfrm flipH="1" flipV="1">
            <a:off x="4005015" y="4672861"/>
            <a:ext cx="6012" cy="608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7881D1-C186-DB4E-AEE6-D07A5EFAE5E7}"/>
              </a:ext>
            </a:extLst>
          </p:cNvPr>
          <p:cNvCxnSpPr/>
          <p:nvPr/>
        </p:nvCxnSpPr>
        <p:spPr>
          <a:xfrm flipH="1" flipV="1">
            <a:off x="2841449" y="4663308"/>
            <a:ext cx="6889" cy="617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4CA7963-D6E8-BF40-AAFF-22D547AC6DE6}"/>
              </a:ext>
            </a:extLst>
          </p:cNvPr>
          <p:cNvCxnSpPr/>
          <p:nvPr/>
        </p:nvCxnSpPr>
        <p:spPr>
          <a:xfrm flipH="1" flipV="1">
            <a:off x="5731551" y="4664917"/>
            <a:ext cx="5584" cy="616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BAF5E81-3CCD-D94B-ADE0-B37921E492ED}"/>
                  </a:ext>
                </a:extLst>
              </p:cNvPr>
              <p:cNvSpPr/>
              <p:nvPr/>
            </p:nvSpPr>
            <p:spPr>
              <a:xfrm>
                <a:off x="1322843" y="477429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BAF5E81-3CCD-D94B-ADE0-B37921E49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43" y="4774294"/>
                <a:ext cx="4333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/>
              <p:nvPr/>
            </p:nvSpPr>
            <p:spPr>
              <a:xfrm>
                <a:off x="2754294" y="1286028"/>
                <a:ext cx="16072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94" y="1286028"/>
                <a:ext cx="1607298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C7F43C-AF08-304A-B0A1-9D65608D08F2}"/>
                  </a:ext>
                </a:extLst>
              </p:cNvPr>
              <p:cNvSpPr/>
              <p:nvPr/>
            </p:nvSpPr>
            <p:spPr>
              <a:xfrm>
                <a:off x="1747683" y="5963263"/>
                <a:ext cx="5172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C7F43C-AF08-304A-B0A1-9D65608D0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3" y="5963263"/>
                <a:ext cx="517237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A3C1D-A14C-8837-DD8D-7C5D6539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4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General Form</a:t>
            </a:r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CD6D3A-C588-BB21-C9D7-997DB62978DA}"/>
              </a:ext>
            </a:extLst>
          </p:cNvPr>
          <p:cNvGrpSpPr/>
          <p:nvPr/>
        </p:nvGrpSpPr>
        <p:grpSpPr>
          <a:xfrm>
            <a:off x="404005" y="2370837"/>
            <a:ext cx="5507559" cy="3830268"/>
            <a:chOff x="1366030" y="2370837"/>
            <a:chExt cx="5507559" cy="383026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ECE6650-BA8F-4CB3-9A9C-D897A0128F8F}"/>
                </a:ext>
              </a:extLst>
            </p:cNvPr>
            <p:cNvSpPr/>
            <p:nvPr/>
          </p:nvSpPr>
          <p:spPr>
            <a:xfrm>
              <a:off x="2246984" y="3118012"/>
              <a:ext cx="4626605" cy="2639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8C1039A-BF11-465D-B501-2EF72AC73266}"/>
                </a:ext>
              </a:extLst>
            </p:cNvPr>
            <p:cNvCxnSpPr/>
            <p:nvPr/>
          </p:nvCxnSpPr>
          <p:spPr>
            <a:xfrm>
              <a:off x="2086950" y="5609295"/>
              <a:ext cx="4228221" cy="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64E66C5-67AF-4858-99CD-714E042C0159}"/>
                </a:ext>
              </a:extLst>
            </p:cNvPr>
            <p:cNvSpPr/>
            <p:nvPr/>
          </p:nvSpPr>
          <p:spPr>
            <a:xfrm>
              <a:off x="2806745" y="4704060"/>
              <a:ext cx="873468" cy="56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Dot Product</a:t>
              </a:r>
              <a:endParaRPr kumimoji="1" lang="ko-KR" altLang="en-US" sz="11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7D2AEA8-B0E1-40E7-92A2-6F8AEF2D7A4F}"/>
                </a:ext>
              </a:extLst>
            </p:cNvPr>
            <p:cNvCxnSpPr/>
            <p:nvPr/>
          </p:nvCxnSpPr>
          <p:spPr>
            <a:xfrm flipV="1">
              <a:off x="3423000" y="5297025"/>
              <a:ext cx="0" cy="312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31DF38-A58B-4D4E-A240-479945E7A7BA}"/>
                </a:ext>
              </a:extLst>
            </p:cNvPr>
            <p:cNvSpPr/>
            <p:nvPr/>
          </p:nvSpPr>
          <p:spPr>
            <a:xfrm>
              <a:off x="3970311" y="4713612"/>
              <a:ext cx="873468" cy="56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Dot Product</a:t>
              </a:r>
              <a:endParaRPr kumimoji="1" lang="ko-KR" altLang="en-US" sz="11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ACE5AF1-02EC-4343-97F6-DA39D4C12621}"/>
                </a:ext>
              </a:extLst>
            </p:cNvPr>
            <p:cNvCxnSpPr/>
            <p:nvPr/>
          </p:nvCxnSpPr>
          <p:spPr>
            <a:xfrm flipV="1">
              <a:off x="4586566" y="5306578"/>
              <a:ext cx="0" cy="312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39A14E-A31A-4DAA-BE1D-F3A06C8CC6E4}"/>
                </a:ext>
              </a:extLst>
            </p:cNvPr>
            <p:cNvSpPr/>
            <p:nvPr/>
          </p:nvSpPr>
          <p:spPr>
            <a:xfrm>
              <a:off x="5696848" y="4705669"/>
              <a:ext cx="873468" cy="56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Dot Product</a:t>
              </a:r>
              <a:endParaRPr kumimoji="1" lang="ko-KR" altLang="en-US" sz="11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D8AEF48-EAE0-4794-99A6-266CEF82A479}"/>
                </a:ext>
              </a:extLst>
            </p:cNvPr>
            <p:cNvCxnSpPr/>
            <p:nvPr/>
          </p:nvCxnSpPr>
          <p:spPr>
            <a:xfrm flipV="1">
              <a:off x="6313103" y="5298634"/>
              <a:ext cx="0" cy="312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22F00A-84B5-443B-BFF8-9AE27A1E77F9}"/>
                </a:ext>
              </a:extLst>
            </p:cNvPr>
            <p:cNvSpPr/>
            <p:nvPr/>
          </p:nvSpPr>
          <p:spPr>
            <a:xfrm>
              <a:off x="2806745" y="4215778"/>
              <a:ext cx="3763571" cy="281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/>
                <a:t>Softmax</a:t>
              </a:r>
              <a:endParaRPr kumimoji="1" lang="ko-KR" altLang="en-US" sz="11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406C8F7-149F-4CD9-BD4F-092F2C1D1AF5}"/>
                </a:ext>
              </a:extLst>
            </p:cNvPr>
            <p:cNvCxnSpPr/>
            <p:nvPr/>
          </p:nvCxnSpPr>
          <p:spPr>
            <a:xfrm flipV="1">
              <a:off x="3232719" y="4489475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1FEDBC8-2C8F-4823-AB39-5F6787A0CF83}"/>
                </a:ext>
              </a:extLst>
            </p:cNvPr>
            <p:cNvCxnSpPr/>
            <p:nvPr/>
          </p:nvCxnSpPr>
          <p:spPr>
            <a:xfrm flipV="1">
              <a:off x="4402090" y="4498183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4F0EA80-0FC5-4AC0-8EAC-8A1AD8D47334}"/>
                </a:ext>
              </a:extLst>
            </p:cNvPr>
            <p:cNvCxnSpPr/>
            <p:nvPr/>
          </p:nvCxnSpPr>
          <p:spPr>
            <a:xfrm flipV="1">
              <a:off x="6122042" y="4489475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텍스트 상자 65">
              <a:extLst>
                <a:ext uri="{FF2B5EF4-FFF2-40B4-BE49-F238E27FC236}">
                  <a16:creationId xmlns:a16="http://schemas.microsoft.com/office/drawing/2014/main" id="{EA1FE406-7438-4248-BCBA-289712578E6C}"/>
                </a:ext>
              </a:extLst>
            </p:cNvPr>
            <p:cNvSpPr txBox="1"/>
            <p:nvPr/>
          </p:nvSpPr>
          <p:spPr>
            <a:xfrm>
              <a:off x="3270685" y="4431256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/>
                <a:t>m</a:t>
              </a:r>
              <a:r>
                <a:rPr kumimoji="1" lang="en-US" altLang="ko-KR" sz="1400" baseline="-25000"/>
                <a:t>1</a:t>
              </a:r>
              <a:endParaRPr kumimoji="1" lang="ko-KR" altLang="en-US" sz="1400" baseline="-25000" dirty="0"/>
            </a:p>
          </p:txBody>
        </p:sp>
        <p:sp>
          <p:nvSpPr>
            <p:cNvPr id="64" name="텍스트 상자 69">
              <a:extLst>
                <a:ext uri="{FF2B5EF4-FFF2-40B4-BE49-F238E27FC236}">
                  <a16:creationId xmlns:a16="http://schemas.microsoft.com/office/drawing/2014/main" id="{6B6365F4-3957-48B0-880C-E6FD95EBB63D}"/>
                </a:ext>
              </a:extLst>
            </p:cNvPr>
            <p:cNvSpPr txBox="1"/>
            <p:nvPr/>
          </p:nvSpPr>
          <p:spPr>
            <a:xfrm>
              <a:off x="4407045" y="444845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m</a:t>
              </a:r>
              <a:r>
                <a:rPr kumimoji="1" lang="en-US" altLang="ko-KR" sz="1400" baseline="-25000" dirty="0"/>
                <a:t>2</a:t>
              </a:r>
              <a:endParaRPr kumimoji="1" lang="ko-KR" altLang="en-US" sz="1400" baseline="-25000" dirty="0"/>
            </a:p>
          </p:txBody>
        </p:sp>
        <p:sp>
          <p:nvSpPr>
            <p:cNvPr id="66" name="텍스트 상자 75">
              <a:extLst>
                <a:ext uri="{FF2B5EF4-FFF2-40B4-BE49-F238E27FC236}">
                  <a16:creationId xmlns:a16="http://schemas.microsoft.com/office/drawing/2014/main" id="{44A6FB32-C3C6-4A74-BB48-106E715E2295}"/>
                </a:ext>
              </a:extLst>
            </p:cNvPr>
            <p:cNvSpPr txBox="1"/>
            <p:nvPr/>
          </p:nvSpPr>
          <p:spPr>
            <a:xfrm>
              <a:off x="6116944" y="4452617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/>
                <a:t>m</a:t>
              </a:r>
              <a:r>
                <a:rPr kumimoji="1" lang="en-US" altLang="ko-KR" sz="1400" baseline="-25000" dirty="0" err="1"/>
                <a:t>n</a:t>
              </a:r>
              <a:endParaRPr kumimoji="1" lang="ko-KR" altLang="en-US" sz="1400" baseline="-25000" dirty="0"/>
            </a:p>
          </p:txBody>
        </p:sp>
        <p:sp>
          <p:nvSpPr>
            <p:cNvPr id="68" name="텍스트 상자 15">
              <a:extLst>
                <a:ext uri="{FF2B5EF4-FFF2-40B4-BE49-F238E27FC236}">
                  <a16:creationId xmlns:a16="http://schemas.microsoft.com/office/drawing/2014/main" id="{40267052-BB7B-493A-94D5-D5165B67F4CF}"/>
                </a:ext>
              </a:extLst>
            </p:cNvPr>
            <p:cNvSpPr txBox="1"/>
            <p:nvPr/>
          </p:nvSpPr>
          <p:spPr>
            <a:xfrm>
              <a:off x="3119055" y="5851073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k</a:t>
              </a:r>
              <a:r>
                <a:rPr kumimoji="1" lang="en-US" altLang="ko-KR" sz="1400" baseline="-25000" dirty="0">
                  <a:solidFill>
                    <a:srgbClr val="FF0000"/>
                  </a:solidFill>
                </a:rPr>
                <a:t>1</a:t>
              </a:r>
              <a:endParaRPr kumimoji="1" lang="ko-KR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텍스트 상자 19">
              <a:extLst>
                <a:ext uri="{FF2B5EF4-FFF2-40B4-BE49-F238E27FC236}">
                  <a16:creationId xmlns:a16="http://schemas.microsoft.com/office/drawing/2014/main" id="{E975C2C2-F3D3-4F2C-8D6C-03DA05FC5509}"/>
                </a:ext>
              </a:extLst>
            </p:cNvPr>
            <p:cNvSpPr txBox="1"/>
            <p:nvPr/>
          </p:nvSpPr>
          <p:spPr>
            <a:xfrm>
              <a:off x="4304709" y="585852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k</a:t>
              </a:r>
              <a:r>
                <a:rPr kumimoji="1" lang="en-US" altLang="ko-KR" sz="1400" baseline="-25000" dirty="0">
                  <a:solidFill>
                    <a:srgbClr val="FF0000"/>
                  </a:solidFill>
                </a:rPr>
                <a:t>2</a:t>
              </a:r>
              <a:endParaRPr kumimoji="1" lang="ko-KR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텍스트 상자 26">
              <a:extLst>
                <a:ext uri="{FF2B5EF4-FFF2-40B4-BE49-F238E27FC236}">
                  <a16:creationId xmlns:a16="http://schemas.microsoft.com/office/drawing/2014/main" id="{9DAAC78D-4B7D-43B4-8013-C5E4D4F189BF}"/>
                </a:ext>
              </a:extLst>
            </p:cNvPr>
            <p:cNvSpPr txBox="1"/>
            <p:nvPr/>
          </p:nvSpPr>
          <p:spPr>
            <a:xfrm>
              <a:off x="4960883" y="583397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sz="1400"/>
                <a:t>…</a:t>
              </a:r>
              <a:endParaRPr kumimoji="1" lang="ko-KR" altLang="en-US" sz="1400" baseline="-25000" dirty="0"/>
            </a:p>
          </p:txBody>
        </p:sp>
        <p:sp>
          <p:nvSpPr>
            <p:cNvPr id="72" name="텍스트 상자 38">
              <a:extLst>
                <a:ext uri="{FF2B5EF4-FFF2-40B4-BE49-F238E27FC236}">
                  <a16:creationId xmlns:a16="http://schemas.microsoft.com/office/drawing/2014/main" id="{1571DE05-2981-403B-9277-97401F5E3E33}"/>
                </a:ext>
              </a:extLst>
            </p:cNvPr>
            <p:cNvSpPr txBox="1"/>
            <p:nvPr/>
          </p:nvSpPr>
          <p:spPr>
            <a:xfrm>
              <a:off x="6023876" y="584462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>
                  <a:solidFill>
                    <a:srgbClr val="FF0000"/>
                  </a:solidFill>
                </a:rPr>
                <a:t>k</a:t>
              </a:r>
              <a:r>
                <a:rPr kumimoji="1" lang="en-US" altLang="ko-KR" sz="1400" baseline="-25000" dirty="0" err="1">
                  <a:solidFill>
                    <a:srgbClr val="FF0000"/>
                  </a:solidFill>
                </a:rPr>
                <a:t>n</a:t>
              </a:r>
              <a:endParaRPr kumimoji="1" lang="ko-KR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315F056-5C22-4BD2-9DC5-D919B1666672}"/>
                </a:ext>
              </a:extLst>
            </p:cNvPr>
            <p:cNvSpPr/>
            <p:nvPr/>
          </p:nvSpPr>
          <p:spPr>
            <a:xfrm>
              <a:off x="4536948" y="3233586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+</a:t>
              </a:r>
              <a:endParaRPr kumimoji="1" lang="ko-KR" altLang="en-US" sz="1400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B1EFB4D-3F27-41B2-85E5-53F935B7B008}"/>
                </a:ext>
              </a:extLst>
            </p:cNvPr>
            <p:cNvCxnSpPr/>
            <p:nvPr/>
          </p:nvCxnSpPr>
          <p:spPr>
            <a:xfrm flipV="1">
              <a:off x="4657911" y="3464732"/>
              <a:ext cx="0" cy="148195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56C67CD-7CA9-40D1-8BC3-62EE776402AF}"/>
                </a:ext>
              </a:extLst>
            </p:cNvPr>
            <p:cNvCxnSpPr/>
            <p:nvPr/>
          </p:nvCxnSpPr>
          <p:spPr>
            <a:xfrm>
              <a:off x="3243479" y="3617845"/>
              <a:ext cx="2904228" cy="3125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EF48019-D9A0-4F89-95E2-BF77809F9818}"/>
                </a:ext>
              </a:extLst>
            </p:cNvPr>
            <p:cNvCxnSpPr/>
            <p:nvPr/>
          </p:nvCxnSpPr>
          <p:spPr>
            <a:xfrm flipV="1">
              <a:off x="3243479" y="3617845"/>
              <a:ext cx="0" cy="10644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AA22A05-D74E-41ED-BAB2-51769F16C7CF}"/>
                </a:ext>
              </a:extLst>
            </p:cNvPr>
            <p:cNvCxnSpPr/>
            <p:nvPr/>
          </p:nvCxnSpPr>
          <p:spPr>
            <a:xfrm flipH="1" flipV="1">
              <a:off x="4393732" y="3617845"/>
              <a:ext cx="580" cy="10714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E9D9B2B-88B6-4B51-A365-6A0AE5C58B46}"/>
                </a:ext>
              </a:extLst>
            </p:cNvPr>
            <p:cNvCxnSpPr/>
            <p:nvPr/>
          </p:nvCxnSpPr>
          <p:spPr>
            <a:xfrm flipV="1">
              <a:off x="6132786" y="3617845"/>
              <a:ext cx="796" cy="10644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DA2769C-82AC-4765-AF77-E834F0341FDB}"/>
                </a:ext>
              </a:extLst>
            </p:cNvPr>
            <p:cNvCxnSpPr/>
            <p:nvPr/>
          </p:nvCxnSpPr>
          <p:spPr>
            <a:xfrm flipV="1">
              <a:off x="3229354" y="3999934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E08B6F0-9A52-404F-8BB7-2F3606FA65E4}"/>
                </a:ext>
              </a:extLst>
            </p:cNvPr>
            <p:cNvCxnSpPr/>
            <p:nvPr/>
          </p:nvCxnSpPr>
          <p:spPr>
            <a:xfrm flipV="1">
              <a:off x="4398725" y="4008642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BE551DC-BE97-4851-A86C-A0974D4673C9}"/>
                </a:ext>
              </a:extLst>
            </p:cNvPr>
            <p:cNvCxnSpPr/>
            <p:nvPr/>
          </p:nvCxnSpPr>
          <p:spPr>
            <a:xfrm flipV="1">
              <a:off x="6118677" y="3999934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텍스트 상자 76">
              <a:extLst>
                <a:ext uri="{FF2B5EF4-FFF2-40B4-BE49-F238E27FC236}">
                  <a16:creationId xmlns:a16="http://schemas.microsoft.com/office/drawing/2014/main" id="{68E615CB-1103-494E-8C66-58E159C13B39}"/>
                </a:ext>
              </a:extLst>
            </p:cNvPr>
            <p:cNvSpPr txBox="1"/>
            <p:nvPr/>
          </p:nvSpPr>
          <p:spPr>
            <a:xfrm>
              <a:off x="3269417" y="3916736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s</a:t>
              </a:r>
              <a:r>
                <a:rPr kumimoji="1" lang="en-US" altLang="ko-KR" sz="1400" baseline="-25000" dirty="0"/>
                <a:t>1</a:t>
              </a:r>
              <a:endParaRPr kumimoji="1" lang="ko-KR" altLang="en-US" sz="1400" baseline="-25000" dirty="0"/>
            </a:p>
          </p:txBody>
        </p:sp>
        <p:sp>
          <p:nvSpPr>
            <p:cNvPr id="86" name="텍스트 상자 77">
              <a:extLst>
                <a:ext uri="{FF2B5EF4-FFF2-40B4-BE49-F238E27FC236}">
                  <a16:creationId xmlns:a16="http://schemas.microsoft.com/office/drawing/2014/main" id="{286A4536-0759-461C-9646-FE4EC2A0426A}"/>
                </a:ext>
              </a:extLst>
            </p:cNvPr>
            <p:cNvSpPr txBox="1"/>
            <p:nvPr/>
          </p:nvSpPr>
          <p:spPr>
            <a:xfrm>
              <a:off x="4405777" y="3933937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s</a:t>
              </a:r>
              <a:r>
                <a:rPr kumimoji="1" lang="en-US" altLang="ko-KR" sz="1400" baseline="-25000" dirty="0"/>
                <a:t>2</a:t>
              </a:r>
              <a:endParaRPr kumimoji="1" lang="ko-KR" altLang="en-US" sz="1400" baseline="-25000" dirty="0"/>
            </a:p>
          </p:txBody>
        </p:sp>
        <p:sp>
          <p:nvSpPr>
            <p:cNvPr id="87" name="텍스트 상자 78">
              <a:extLst>
                <a:ext uri="{FF2B5EF4-FFF2-40B4-BE49-F238E27FC236}">
                  <a16:creationId xmlns:a16="http://schemas.microsoft.com/office/drawing/2014/main" id="{935904F1-0459-480A-8D91-81DFA679169D}"/>
                </a:ext>
              </a:extLst>
            </p:cNvPr>
            <p:cNvSpPr txBox="1"/>
            <p:nvPr/>
          </p:nvSpPr>
          <p:spPr>
            <a:xfrm>
              <a:off x="6115676" y="3938097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/>
                <a:t>s</a:t>
              </a:r>
              <a:r>
                <a:rPr kumimoji="1" lang="en-US" altLang="ko-KR" sz="1400" baseline="-25000" dirty="0" err="1"/>
                <a:t>n</a:t>
              </a:r>
              <a:endParaRPr kumimoji="1" lang="ko-KR" altLang="en-US" sz="1400" baseline="-25000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F5EDBAD-5049-4D30-BB77-62C724E96D2B}"/>
                </a:ext>
              </a:extLst>
            </p:cNvPr>
            <p:cNvGrpSpPr/>
            <p:nvPr/>
          </p:nvGrpSpPr>
          <p:grpSpPr>
            <a:xfrm>
              <a:off x="2707550" y="3861780"/>
              <a:ext cx="402529" cy="1632514"/>
              <a:chOff x="2710217" y="3860778"/>
              <a:chExt cx="402529" cy="1632514"/>
            </a:xfrm>
          </p:grpSpPr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5DF82C1F-F05E-4443-8969-EC73F599F685}"/>
                  </a:ext>
                </a:extLst>
              </p:cNvPr>
              <p:cNvCxnSpPr/>
              <p:nvPr/>
            </p:nvCxnSpPr>
            <p:spPr>
              <a:xfrm flipH="1" flipV="1">
                <a:off x="2710217" y="3860778"/>
                <a:ext cx="5414" cy="1632514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73B4F521-5349-4854-94C4-27370B028CA9}"/>
                  </a:ext>
                </a:extLst>
              </p:cNvPr>
              <p:cNvCxnSpPr>
                <a:cxnSpLocks/>
                <a:stCxn id="103" idx="2"/>
              </p:cNvCxnSpPr>
              <p:nvPr/>
            </p:nvCxnSpPr>
            <p:spPr>
              <a:xfrm flipH="1">
                <a:off x="2710217" y="3860778"/>
                <a:ext cx="402529" cy="4196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8638C99-5FA1-430D-B4F7-E23D19B35508}"/>
                </a:ext>
              </a:extLst>
            </p:cNvPr>
            <p:cNvGrpSpPr/>
            <p:nvPr/>
          </p:nvGrpSpPr>
          <p:grpSpPr>
            <a:xfrm>
              <a:off x="3870240" y="3861796"/>
              <a:ext cx="402528" cy="1632514"/>
              <a:chOff x="3872907" y="3860794"/>
              <a:chExt cx="402528" cy="1632514"/>
            </a:xfrm>
          </p:grpSpPr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617C7C58-712E-4ED0-B78C-AC6725F709EE}"/>
                  </a:ext>
                </a:extLst>
              </p:cNvPr>
              <p:cNvCxnSpPr/>
              <p:nvPr/>
            </p:nvCxnSpPr>
            <p:spPr>
              <a:xfrm flipH="1" flipV="1">
                <a:off x="3872907" y="3860794"/>
                <a:ext cx="5414" cy="1632514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2406A332-BAFC-4413-84F7-D7783CFEC0B9}"/>
                  </a:ext>
                </a:extLst>
              </p:cNvPr>
              <p:cNvCxnSpPr/>
              <p:nvPr/>
            </p:nvCxnSpPr>
            <p:spPr>
              <a:xfrm flipH="1">
                <a:off x="3876753" y="3860794"/>
                <a:ext cx="398682" cy="8360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1E8177E-E466-4F21-864E-3DD05DCAC919}"/>
                </a:ext>
              </a:extLst>
            </p:cNvPr>
            <p:cNvGrpSpPr/>
            <p:nvPr/>
          </p:nvGrpSpPr>
          <p:grpSpPr>
            <a:xfrm>
              <a:off x="5596348" y="3858661"/>
              <a:ext cx="402528" cy="1632514"/>
              <a:chOff x="5599015" y="3857659"/>
              <a:chExt cx="402528" cy="1632514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E2BF1F9B-546C-4D1E-B9CB-D1CCFCD2A178}"/>
                  </a:ext>
                </a:extLst>
              </p:cNvPr>
              <p:cNvCxnSpPr/>
              <p:nvPr/>
            </p:nvCxnSpPr>
            <p:spPr>
              <a:xfrm flipH="1" flipV="1">
                <a:off x="5599015" y="3857659"/>
                <a:ext cx="5414" cy="1632514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B28D5FF4-FF0F-4BFC-A0CF-E3793D1A0CF4}"/>
                  </a:ext>
                </a:extLst>
              </p:cNvPr>
              <p:cNvCxnSpPr/>
              <p:nvPr/>
            </p:nvCxnSpPr>
            <p:spPr>
              <a:xfrm flipH="1">
                <a:off x="5602861" y="3857659"/>
                <a:ext cx="398682" cy="8360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2E67CAC-6805-44AA-B221-3C000D0A74AB}"/>
                </a:ext>
              </a:extLst>
            </p:cNvPr>
            <p:cNvSpPr/>
            <p:nvPr/>
          </p:nvSpPr>
          <p:spPr>
            <a:xfrm>
              <a:off x="3110079" y="3746207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X</a:t>
              </a:r>
              <a:endParaRPr kumimoji="1" lang="ko-KR" altLang="en-US" sz="14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760F04B-EA47-464B-9CA8-7C07988D988C}"/>
                </a:ext>
              </a:extLst>
            </p:cNvPr>
            <p:cNvSpPr/>
            <p:nvPr/>
          </p:nvSpPr>
          <p:spPr>
            <a:xfrm>
              <a:off x="4272769" y="3746223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X</a:t>
              </a:r>
              <a:endParaRPr kumimoji="1" lang="ko-KR" altLang="en-US" sz="14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A6C509F-2FA0-489F-B89F-916FC634F8D9}"/>
                </a:ext>
              </a:extLst>
            </p:cNvPr>
            <p:cNvSpPr/>
            <p:nvPr/>
          </p:nvSpPr>
          <p:spPr>
            <a:xfrm>
              <a:off x="5998877" y="3743088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X</a:t>
              </a:r>
              <a:endParaRPr kumimoji="1" lang="ko-KR" altLang="en-US" sz="1400" dirty="0"/>
            </a:p>
          </p:txBody>
        </p:sp>
        <p:sp>
          <p:nvSpPr>
            <p:cNvPr id="176" name="텍스트 상자 175"/>
            <p:cNvSpPr txBox="1"/>
            <p:nvPr/>
          </p:nvSpPr>
          <p:spPr>
            <a:xfrm>
              <a:off x="4508182" y="237083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z</a:t>
              </a:r>
              <a:endParaRPr kumimoji="1" lang="ko-KR" altLang="en-US" dirty="0"/>
            </a:p>
          </p:txBody>
        </p:sp>
        <p:cxnSp>
          <p:nvCxnSpPr>
            <p:cNvPr id="163" name="직선 화살표 연결선 162"/>
            <p:cNvCxnSpPr>
              <a:cxnSpLocks/>
              <a:stCxn id="74" idx="0"/>
            </p:cNvCxnSpPr>
            <p:nvPr/>
          </p:nvCxnSpPr>
          <p:spPr>
            <a:xfrm flipH="1" flipV="1">
              <a:off x="4651303" y="2716726"/>
              <a:ext cx="6608" cy="51686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텍스트 상자 54">
              <a:extLst>
                <a:ext uri="{FF2B5EF4-FFF2-40B4-BE49-F238E27FC236}">
                  <a16:creationId xmlns:a16="http://schemas.microsoft.com/office/drawing/2014/main" id="{0807B93E-89E1-4C70-8642-70E4757C8C9D}"/>
                </a:ext>
              </a:extLst>
            </p:cNvPr>
            <p:cNvSpPr txBox="1"/>
            <p:nvPr/>
          </p:nvSpPr>
          <p:spPr>
            <a:xfrm>
              <a:off x="6311211" y="5893328"/>
              <a:ext cx="431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key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57" name="직선 화살표 연결선 156"/>
            <p:cNvCxnSpPr>
              <a:cxnSpLocks/>
            </p:cNvCxnSpPr>
            <p:nvPr/>
          </p:nvCxnSpPr>
          <p:spPr>
            <a:xfrm>
              <a:off x="1951964" y="5600629"/>
              <a:ext cx="35094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텍스트 상자 55">
              <a:extLst>
                <a:ext uri="{FF2B5EF4-FFF2-40B4-BE49-F238E27FC236}">
                  <a16:creationId xmlns:a16="http://schemas.microsoft.com/office/drawing/2014/main" id="{C799A075-BC97-3145-841D-C3FC9AC1087C}"/>
                </a:ext>
              </a:extLst>
            </p:cNvPr>
            <p:cNvSpPr txBox="1"/>
            <p:nvPr/>
          </p:nvSpPr>
          <p:spPr>
            <a:xfrm>
              <a:off x="1366030" y="5099896"/>
              <a:ext cx="72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query</a:t>
              </a:r>
              <a:endParaRPr kumimoji="1" lang="ko-KR" altLang="en-US" dirty="0"/>
            </a:p>
          </p:txBody>
        </p:sp>
        <p:sp>
          <p:nvSpPr>
            <p:cNvPr id="81" name="텍스트 상자 54">
              <a:extLst>
                <a:ext uri="{FF2B5EF4-FFF2-40B4-BE49-F238E27FC236}">
                  <a16:creationId xmlns:a16="http://schemas.microsoft.com/office/drawing/2014/main" id="{D0A31C2F-99BF-AC48-8221-8309B86AD81A}"/>
                </a:ext>
              </a:extLst>
            </p:cNvPr>
            <p:cNvSpPr txBox="1"/>
            <p:nvPr/>
          </p:nvSpPr>
          <p:spPr>
            <a:xfrm>
              <a:off x="2095516" y="5865078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CC66FF"/>
                  </a:solidFill>
                </a:rPr>
                <a:t>value</a:t>
              </a:r>
              <a:endParaRPr kumimoji="1" lang="ko-KR" altLang="en-US" sz="1400" dirty="0">
                <a:solidFill>
                  <a:srgbClr val="CC66FF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E9D0A014-5683-504C-AC11-33C0E5283EFC}"/>
                </a:ext>
              </a:extLst>
            </p:cNvPr>
            <p:cNvCxnSpPr/>
            <p:nvPr/>
          </p:nvCxnSpPr>
          <p:spPr>
            <a:xfrm flipH="1" flipV="1">
              <a:off x="2711114" y="5477854"/>
              <a:ext cx="2528" cy="40583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89AB888-CA72-F146-993B-6D2D69B3F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8390" y="5490772"/>
              <a:ext cx="3059" cy="40583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4780889-60B7-2F46-8BCD-2E846EB58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875" y="5488192"/>
              <a:ext cx="3059" cy="40583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CC1FA92-EE3E-4945-852C-5C55AB85BFC0}"/>
                </a:ext>
              </a:extLst>
            </p:cNvPr>
            <p:cNvCxnSpPr/>
            <p:nvPr/>
          </p:nvCxnSpPr>
          <p:spPr>
            <a:xfrm flipH="1" flipV="1">
              <a:off x="4402936" y="5283358"/>
              <a:ext cx="6012" cy="6084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C53A24D-23EA-C642-96D9-04798DC10245}"/>
                </a:ext>
              </a:extLst>
            </p:cNvPr>
            <p:cNvCxnSpPr/>
            <p:nvPr/>
          </p:nvCxnSpPr>
          <p:spPr>
            <a:xfrm flipH="1" flipV="1">
              <a:off x="3239370" y="5273805"/>
              <a:ext cx="6889" cy="6179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4256C1C-3181-BE43-A699-CDE2F0137BA0}"/>
                </a:ext>
              </a:extLst>
            </p:cNvPr>
            <p:cNvCxnSpPr/>
            <p:nvPr/>
          </p:nvCxnSpPr>
          <p:spPr>
            <a:xfrm flipH="1" flipV="1">
              <a:off x="6129472" y="5275414"/>
              <a:ext cx="5584" cy="6163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텍스트 상자 15">
              <a:extLst>
                <a:ext uri="{FF2B5EF4-FFF2-40B4-BE49-F238E27FC236}">
                  <a16:creationId xmlns:a16="http://schemas.microsoft.com/office/drawing/2014/main" id="{878D94D9-031D-FA2F-EA45-B0C135747AC1}"/>
                </a:ext>
              </a:extLst>
            </p:cNvPr>
            <p:cNvSpPr txBox="1"/>
            <p:nvPr/>
          </p:nvSpPr>
          <p:spPr>
            <a:xfrm>
              <a:off x="2550695" y="585286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CC66FF"/>
                  </a:solidFill>
                </a:rPr>
                <a:t>v</a:t>
              </a:r>
              <a:r>
                <a:rPr kumimoji="1" lang="en-US" altLang="ko-KR" sz="1400" baseline="-25000" dirty="0">
                  <a:solidFill>
                    <a:srgbClr val="CC66FF"/>
                  </a:solidFill>
                </a:rPr>
                <a:t>1</a:t>
              </a:r>
              <a:endParaRPr kumimoji="1" lang="ko-KR" altLang="en-US" sz="1400" baseline="-25000" dirty="0">
                <a:solidFill>
                  <a:srgbClr val="CC66FF"/>
                </a:solidFill>
              </a:endParaRPr>
            </a:p>
          </p:txBody>
        </p:sp>
        <p:sp>
          <p:nvSpPr>
            <p:cNvPr id="7" name="텍스트 상자 19">
              <a:extLst>
                <a:ext uri="{FF2B5EF4-FFF2-40B4-BE49-F238E27FC236}">
                  <a16:creationId xmlns:a16="http://schemas.microsoft.com/office/drawing/2014/main" id="{C5201744-8624-249A-6A92-F268781A8E3C}"/>
                </a:ext>
              </a:extLst>
            </p:cNvPr>
            <p:cNvSpPr txBox="1"/>
            <p:nvPr/>
          </p:nvSpPr>
          <p:spPr>
            <a:xfrm>
              <a:off x="3736349" y="586031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CC66FF"/>
                  </a:solidFill>
                </a:rPr>
                <a:t>v</a:t>
              </a:r>
              <a:r>
                <a:rPr kumimoji="1" lang="en-US" altLang="ko-KR" sz="1400" baseline="-25000" dirty="0">
                  <a:solidFill>
                    <a:srgbClr val="CC66FF"/>
                  </a:solidFill>
                </a:rPr>
                <a:t>2</a:t>
              </a:r>
              <a:endParaRPr kumimoji="1" lang="ko-KR" altLang="en-US" sz="1400" baseline="-25000" dirty="0">
                <a:solidFill>
                  <a:srgbClr val="CC66FF"/>
                </a:solidFill>
              </a:endParaRPr>
            </a:p>
          </p:txBody>
        </p:sp>
        <p:sp>
          <p:nvSpPr>
            <p:cNvPr id="8" name="텍스트 상자 38">
              <a:extLst>
                <a:ext uri="{FF2B5EF4-FFF2-40B4-BE49-F238E27FC236}">
                  <a16:creationId xmlns:a16="http://schemas.microsoft.com/office/drawing/2014/main" id="{6FEAF315-850A-81C0-CA68-485BA96E794A}"/>
                </a:ext>
              </a:extLst>
            </p:cNvPr>
            <p:cNvSpPr txBox="1"/>
            <p:nvPr/>
          </p:nvSpPr>
          <p:spPr>
            <a:xfrm>
              <a:off x="5455516" y="584641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>
                  <a:solidFill>
                    <a:srgbClr val="CC66FF"/>
                  </a:solidFill>
                </a:rPr>
                <a:t>v</a:t>
              </a:r>
              <a:r>
                <a:rPr kumimoji="1" lang="en-US" altLang="ko-KR" sz="1400" baseline="-25000" dirty="0" err="1">
                  <a:solidFill>
                    <a:srgbClr val="CC66FF"/>
                  </a:solidFill>
                </a:rPr>
                <a:t>n</a:t>
              </a:r>
              <a:endParaRPr kumimoji="1" lang="ko-KR" altLang="en-US" sz="1400" baseline="-25000" dirty="0">
                <a:solidFill>
                  <a:srgbClr val="CC66FF"/>
                </a:solidFill>
              </a:endParaRPr>
            </a:p>
          </p:txBody>
        </p:sp>
        <p:sp>
          <p:nvSpPr>
            <p:cNvPr id="9" name="텍스트 상자 55">
              <a:extLst>
                <a:ext uri="{FF2B5EF4-FFF2-40B4-BE49-F238E27FC236}">
                  <a16:creationId xmlns:a16="http://schemas.microsoft.com/office/drawing/2014/main" id="{06618360-473A-2BA2-E657-8682A9292886}"/>
                </a:ext>
              </a:extLst>
            </p:cNvPr>
            <p:cNvSpPr txBox="1"/>
            <p:nvPr/>
          </p:nvSpPr>
          <p:spPr>
            <a:xfrm>
              <a:off x="1569739" y="538815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q</a:t>
              </a:r>
              <a:endParaRPr kumimoji="1" lang="ko-KR" altLang="en-US" dirty="0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31E-208A-7D86-A712-200F418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A2A6B5-4B45-163E-7BD0-18AC9EC4AC1E}"/>
                  </a:ext>
                </a:extLst>
              </p:cNvPr>
              <p:cNvSpPr txBox="1"/>
              <p:nvPr/>
            </p:nvSpPr>
            <p:spPr>
              <a:xfrm>
                <a:off x="3108070" y="1727917"/>
                <a:ext cx="28618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A2A6B5-4B45-163E-7BD0-18AC9EC4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70" y="1727917"/>
                <a:ext cx="2861874" cy="553998"/>
              </a:xfrm>
              <a:prstGeom prst="rect">
                <a:avLst/>
              </a:prstGeom>
              <a:blipFill>
                <a:blip r:embed="rId2"/>
                <a:stretch>
                  <a:fillRect l="-1770" r="-531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259C35-9949-2BCD-F5BA-4E142FC90173}"/>
              </a:ext>
            </a:extLst>
          </p:cNvPr>
          <p:cNvGrpSpPr/>
          <p:nvPr/>
        </p:nvGrpSpPr>
        <p:grpSpPr>
          <a:xfrm>
            <a:off x="6405452" y="3556235"/>
            <a:ext cx="2047033" cy="1001197"/>
            <a:chOff x="6091127" y="3651485"/>
            <a:chExt cx="2047033" cy="10011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E54B0D8-8294-40FE-F1B9-686A9AAA1663}"/>
                </a:ext>
              </a:extLst>
            </p:cNvPr>
            <p:cNvGrpSpPr/>
            <p:nvPr/>
          </p:nvGrpSpPr>
          <p:grpSpPr>
            <a:xfrm>
              <a:off x="6859613" y="3742392"/>
              <a:ext cx="1123950" cy="852202"/>
              <a:chOff x="3524250" y="5403847"/>
              <a:chExt cx="1123950" cy="85220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6C91CB-92F0-B239-DFAF-F45D1E523CDF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5613983-483B-28A4-8CDC-5DBBE11AB20E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2F49E0B-E742-99BF-F612-0EFEAC1B9B3B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CAD42CD-FBE4-A96D-8F4C-ED3E8A4DE96D}"/>
                    </a:ext>
                  </a:extLst>
                </p:cNvPr>
                <p:cNvSpPr txBox="1"/>
                <p:nvPr/>
              </p:nvSpPr>
              <p:spPr>
                <a:xfrm>
                  <a:off x="7284854" y="3651485"/>
                  <a:ext cx="30835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CAD42CD-FBE4-A96D-8F4C-ED3E8A4D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3651485"/>
                  <a:ext cx="30835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000" r="-4000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EDACA3D-0344-DF79-DFF9-048DA533BDDE}"/>
                    </a:ext>
                  </a:extLst>
                </p:cNvPr>
                <p:cNvSpPr txBox="1"/>
                <p:nvPr/>
              </p:nvSpPr>
              <p:spPr>
                <a:xfrm>
                  <a:off x="7311524" y="3906755"/>
                  <a:ext cx="3143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EDACA3D-0344-DF79-DFF9-048DA533B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3906755"/>
                  <a:ext cx="31431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E97383-1928-E157-E57C-260BCDB1240B}"/>
                    </a:ext>
                  </a:extLst>
                </p:cNvPr>
                <p:cNvSpPr txBox="1"/>
                <p:nvPr/>
              </p:nvSpPr>
              <p:spPr>
                <a:xfrm>
                  <a:off x="7326764" y="4322045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E97383-1928-E157-E57C-260BCDB1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4322045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407" b="-769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CF8BD4-11C9-280F-9846-984386A5509F}"/>
                    </a:ext>
                  </a:extLst>
                </p:cNvPr>
                <p:cNvSpPr txBox="1"/>
                <p:nvPr/>
              </p:nvSpPr>
              <p:spPr>
                <a:xfrm>
                  <a:off x="7311524" y="4086225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14B7545-C052-3745-9F87-B21547BA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4086225"/>
                  <a:ext cx="25006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F0A46F-188D-472B-75C2-F2490FE9B221}"/>
                </a:ext>
              </a:extLst>
            </p:cNvPr>
            <p:cNvSpPr txBox="1"/>
            <p:nvPr/>
          </p:nvSpPr>
          <p:spPr>
            <a:xfrm>
              <a:off x="6091127" y="398442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V =</a:t>
              </a:r>
              <a:endParaRPr kumimoji="1" lang="ko-Kore-KR" altLang="en-US" dirty="0"/>
            </a:p>
          </p:txBody>
        </p:sp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FCB6122D-A735-1088-5101-7ACFA5A45278}"/>
                </a:ext>
              </a:extLst>
            </p:cNvPr>
            <p:cNvSpPr/>
            <p:nvPr/>
          </p:nvSpPr>
          <p:spPr>
            <a:xfrm>
              <a:off x="6686550" y="3674345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BF0109-96ED-26C6-BE33-DDAEFE0C1E05}"/>
              </a:ext>
            </a:extLst>
          </p:cNvPr>
          <p:cNvGrpSpPr/>
          <p:nvPr/>
        </p:nvGrpSpPr>
        <p:grpSpPr>
          <a:xfrm>
            <a:off x="6405452" y="4807307"/>
            <a:ext cx="2047033" cy="1001197"/>
            <a:chOff x="6091127" y="4902557"/>
            <a:chExt cx="2047033" cy="100119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2EB97A-935E-AEC5-023A-FE8CCD11BCCB}"/>
                </a:ext>
              </a:extLst>
            </p:cNvPr>
            <p:cNvGrpSpPr/>
            <p:nvPr/>
          </p:nvGrpSpPr>
          <p:grpSpPr>
            <a:xfrm>
              <a:off x="6859613" y="4993464"/>
              <a:ext cx="1123950" cy="852202"/>
              <a:chOff x="3524250" y="5403847"/>
              <a:chExt cx="1123950" cy="85220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E06D0B1-35EF-D312-AD8A-76C4281BF887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D288246-DA70-8824-8F4A-1A272F7812F1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DF96548-DFB2-9CBC-F940-4A9ABFC5A4CE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1F3404-257F-B044-EE33-5289F49C04DD}"/>
                    </a:ext>
                  </a:extLst>
                </p:cNvPr>
                <p:cNvSpPr txBox="1"/>
                <p:nvPr/>
              </p:nvSpPr>
              <p:spPr>
                <a:xfrm>
                  <a:off x="7284854" y="4902557"/>
                  <a:ext cx="3124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1F3404-257F-B044-EE33-5289F49C0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4902557"/>
                  <a:ext cx="31245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231" r="-3846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9F3458-8AB4-86B2-6513-2F41444F023D}"/>
                    </a:ext>
                  </a:extLst>
                </p:cNvPr>
                <p:cNvSpPr txBox="1"/>
                <p:nvPr/>
              </p:nvSpPr>
              <p:spPr>
                <a:xfrm>
                  <a:off x="7311524" y="5157827"/>
                  <a:ext cx="3184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9F3458-8AB4-86B2-6513-2F41444F0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157827"/>
                  <a:ext cx="31842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231" r="-3846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01F3AC-5E47-2D62-5C4E-E5F75DDB859A}"/>
                    </a:ext>
                  </a:extLst>
                </p:cNvPr>
                <p:cNvSpPr txBox="1"/>
                <p:nvPr/>
              </p:nvSpPr>
              <p:spPr>
                <a:xfrm>
                  <a:off x="7326764" y="5573117"/>
                  <a:ext cx="3344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01F3AC-5E47-2D62-5C4E-E5F75DDB8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5573117"/>
                  <a:ext cx="33445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3704" b="-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E157AB-18F1-0139-8A85-7208B13A1F25}"/>
                    </a:ext>
                  </a:extLst>
                </p:cNvPr>
                <p:cNvSpPr txBox="1"/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54180A-9A6E-DB43-BF8E-37668AB3E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51496F-DEEB-2D7F-764A-E7F6628599C2}"/>
                </a:ext>
              </a:extLst>
            </p:cNvPr>
            <p:cNvSpPr txBox="1"/>
            <p:nvPr/>
          </p:nvSpPr>
          <p:spPr>
            <a:xfrm>
              <a:off x="6091127" y="523549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K =</a:t>
              </a:r>
              <a:endParaRPr kumimoji="1" lang="ko-Kore-KR" altLang="en-US" dirty="0"/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5E1B5AAD-3600-372E-A705-6071A8C3A107}"/>
                </a:ext>
              </a:extLst>
            </p:cNvPr>
            <p:cNvSpPr/>
            <p:nvPr/>
          </p:nvSpPr>
          <p:spPr>
            <a:xfrm>
              <a:off x="6686550" y="4925417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69232E-A241-1037-E45B-E3DCCB344ACA}"/>
              </a:ext>
            </a:extLst>
          </p:cNvPr>
          <p:cNvSpPr/>
          <p:nvPr/>
        </p:nvSpPr>
        <p:spPr>
          <a:xfrm>
            <a:off x="7154888" y="3033732"/>
            <a:ext cx="1123950" cy="18105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B387C-FC25-5943-AD94-4E19E8C2EB60}"/>
              </a:ext>
            </a:extLst>
          </p:cNvPr>
          <p:cNvSpPr txBox="1"/>
          <p:nvPr/>
        </p:nvSpPr>
        <p:spPr>
          <a:xfrm>
            <a:off x="6367379" y="296743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 =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105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Multiple Queries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E1ECCF-677B-4142-A3A8-974ABDAD0AAF}"/>
                  </a:ext>
                </a:extLst>
              </p:cNvPr>
              <p:cNvSpPr txBox="1"/>
              <p:nvPr/>
            </p:nvSpPr>
            <p:spPr>
              <a:xfrm>
                <a:off x="1409235" y="2084288"/>
                <a:ext cx="214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E1ECCF-677B-4142-A3A8-974ABDAD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35" y="2084288"/>
                <a:ext cx="2148601" cy="369332"/>
              </a:xfrm>
              <a:prstGeom prst="rect">
                <a:avLst/>
              </a:prstGeom>
              <a:blipFill>
                <a:blip r:embed="rId2"/>
                <a:stretch>
                  <a:fillRect l="-1170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D62C65-A861-7340-9FB1-B07241B5740C}"/>
                  </a:ext>
                </a:extLst>
              </p:cNvPr>
              <p:cNvSpPr txBox="1"/>
              <p:nvPr/>
            </p:nvSpPr>
            <p:spPr>
              <a:xfrm>
                <a:off x="1409235" y="2537346"/>
                <a:ext cx="214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D62C65-A861-7340-9FB1-B07241B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35" y="2537346"/>
                <a:ext cx="2148601" cy="369332"/>
              </a:xfrm>
              <a:prstGeom prst="rect">
                <a:avLst/>
              </a:prstGeom>
              <a:blipFill>
                <a:blip r:embed="rId3"/>
                <a:stretch>
                  <a:fillRect l="-117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E30B74-776E-A94A-AB21-BB6776607544}"/>
                  </a:ext>
                </a:extLst>
              </p:cNvPr>
              <p:cNvSpPr txBox="1"/>
              <p:nvPr/>
            </p:nvSpPr>
            <p:spPr>
              <a:xfrm>
                <a:off x="1409235" y="3282202"/>
                <a:ext cx="2330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E30B74-776E-A94A-AB21-BB6776607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35" y="3282202"/>
                <a:ext cx="2330830" cy="369332"/>
              </a:xfrm>
              <a:prstGeom prst="rect">
                <a:avLst/>
              </a:prstGeom>
              <a:blipFill>
                <a:blip r:embed="rId4"/>
                <a:stretch>
                  <a:fillRect l="-1081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53F6F2-D2D9-DC46-8521-20D0869A25DC}"/>
                  </a:ext>
                </a:extLst>
              </p:cNvPr>
              <p:cNvSpPr txBox="1"/>
              <p:nvPr/>
            </p:nvSpPr>
            <p:spPr>
              <a:xfrm>
                <a:off x="2200970" y="2899112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53F6F2-D2D9-DC46-8521-20D0869A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70" y="2899112"/>
                <a:ext cx="2997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FB3D7DFF-2FB9-255C-9231-AB8F349663C0}"/>
              </a:ext>
            </a:extLst>
          </p:cNvPr>
          <p:cNvGrpSpPr/>
          <p:nvPr/>
        </p:nvGrpSpPr>
        <p:grpSpPr>
          <a:xfrm>
            <a:off x="2500731" y="4065047"/>
            <a:ext cx="2047033" cy="1001197"/>
            <a:chOff x="5822857" y="3293377"/>
            <a:chExt cx="2047033" cy="10011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6D257A1-1896-4079-866A-09D4EA180E24}"/>
                </a:ext>
              </a:extLst>
            </p:cNvPr>
            <p:cNvGrpSpPr/>
            <p:nvPr/>
          </p:nvGrpSpPr>
          <p:grpSpPr>
            <a:xfrm>
              <a:off x="6591343" y="3384284"/>
              <a:ext cx="1123950" cy="852202"/>
              <a:chOff x="3524250" y="5403847"/>
              <a:chExt cx="1123950" cy="85220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635509B-4F7C-4506-8391-ED35D6E6D62C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631F5D8-3FF7-41B4-93B3-2C624D4EFD28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33AF061-A52D-4523-9F6E-CD8F13B0D79D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630469-5617-40AA-B425-296FBFBCC495}"/>
                    </a:ext>
                  </a:extLst>
                </p:cNvPr>
                <p:cNvSpPr txBox="1"/>
                <p:nvPr/>
              </p:nvSpPr>
              <p:spPr>
                <a:xfrm>
                  <a:off x="7016584" y="3293377"/>
                  <a:ext cx="288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630469-5617-40AA-B425-296FBFBCC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584" y="3293377"/>
                  <a:ext cx="28854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333" r="-8333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0EBD7F-014E-4FA2-90AF-5818E7B192A7}"/>
                    </a:ext>
                  </a:extLst>
                </p:cNvPr>
                <p:cNvSpPr txBox="1"/>
                <p:nvPr/>
              </p:nvSpPr>
              <p:spPr>
                <a:xfrm>
                  <a:off x="7043254" y="3548647"/>
                  <a:ext cx="294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0EBD7F-014E-4FA2-90AF-5818E7B19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3548647"/>
                  <a:ext cx="2945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000" r="-4000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41E3DA-8ED6-45AF-B15F-741F7E2E4D0F}"/>
                    </a:ext>
                  </a:extLst>
                </p:cNvPr>
                <p:cNvSpPr txBox="1"/>
                <p:nvPr/>
              </p:nvSpPr>
              <p:spPr>
                <a:xfrm>
                  <a:off x="7058494" y="3963937"/>
                  <a:ext cx="3634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41E3DA-8ED6-45AF-B15F-741F7E2E4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94" y="3963937"/>
                  <a:ext cx="36343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000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B0BC32-6787-4238-877D-8F793D37C9A1}"/>
                    </a:ext>
                  </a:extLst>
                </p:cNvPr>
                <p:cNvSpPr txBox="1"/>
                <p:nvPr/>
              </p:nvSpPr>
              <p:spPr>
                <a:xfrm>
                  <a:off x="7043254" y="3728117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B0BC32-6787-4238-877D-8F793D37C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3728117"/>
                  <a:ext cx="25006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EA0071-41D5-47D1-8D8C-000C361CB0B5}"/>
                </a:ext>
              </a:extLst>
            </p:cNvPr>
            <p:cNvSpPr txBox="1"/>
            <p:nvPr/>
          </p:nvSpPr>
          <p:spPr>
            <a:xfrm>
              <a:off x="5822857" y="3626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Z =</a:t>
              </a:r>
              <a:endParaRPr kumimoji="1" lang="ko-Kore-KR" altLang="en-US" dirty="0"/>
            </a:p>
          </p:txBody>
        </p:sp>
        <p:sp>
          <p:nvSpPr>
            <p:cNvPr id="21" name="양쪽 대괄호 20">
              <a:extLst>
                <a:ext uri="{FF2B5EF4-FFF2-40B4-BE49-F238E27FC236}">
                  <a16:creationId xmlns:a16="http://schemas.microsoft.com/office/drawing/2014/main" id="{3D0EE8AE-D50F-4CBE-8F21-6C229B1105A0}"/>
                </a:ext>
              </a:extLst>
            </p:cNvPr>
            <p:cNvSpPr/>
            <p:nvPr/>
          </p:nvSpPr>
          <p:spPr>
            <a:xfrm>
              <a:off x="6418280" y="3316237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ACD531-1343-2216-166A-32207FB2FE19}"/>
              </a:ext>
            </a:extLst>
          </p:cNvPr>
          <p:cNvGrpSpPr/>
          <p:nvPr/>
        </p:nvGrpSpPr>
        <p:grpSpPr>
          <a:xfrm>
            <a:off x="4720827" y="4076476"/>
            <a:ext cx="2047033" cy="1001197"/>
            <a:chOff x="5822857" y="4544449"/>
            <a:chExt cx="2047033" cy="100119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3D7A945-9815-4E6C-B669-29EE8E865909}"/>
                </a:ext>
              </a:extLst>
            </p:cNvPr>
            <p:cNvGrpSpPr/>
            <p:nvPr/>
          </p:nvGrpSpPr>
          <p:grpSpPr>
            <a:xfrm>
              <a:off x="6591343" y="4635356"/>
              <a:ext cx="1123950" cy="852202"/>
              <a:chOff x="3524250" y="5403847"/>
              <a:chExt cx="1123950" cy="85220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D88341B-3911-4329-B07C-92563EA77258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FED2820-0C8B-4D0B-BEDD-DF978F8E055C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8D844B3-0568-44C0-9F04-AC7C10AA8560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FF3F9B-3F7A-4120-B058-B32878AC605F}"/>
                    </a:ext>
                  </a:extLst>
                </p:cNvPr>
                <p:cNvSpPr txBox="1"/>
                <p:nvPr/>
              </p:nvSpPr>
              <p:spPr>
                <a:xfrm>
                  <a:off x="7016584" y="4544449"/>
                  <a:ext cx="3051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FF3F9B-3F7A-4120-B058-B32878AC6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584" y="4544449"/>
                  <a:ext cx="30514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8000" b="-24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C7A5-114A-46B5-8096-54B26B182F9B}"/>
                    </a:ext>
                  </a:extLst>
                </p:cNvPr>
                <p:cNvSpPr txBox="1"/>
                <p:nvPr/>
              </p:nvSpPr>
              <p:spPr>
                <a:xfrm>
                  <a:off x="7043254" y="4799719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C7A5-114A-46B5-8096-54B26B182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4799719"/>
                  <a:ext cx="3111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4000" b="-24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C669EE-127D-4311-8356-0F906DF43A24}"/>
                    </a:ext>
                  </a:extLst>
                </p:cNvPr>
                <p:cNvSpPr txBox="1"/>
                <p:nvPr/>
              </p:nvSpPr>
              <p:spPr>
                <a:xfrm>
                  <a:off x="7058494" y="5215009"/>
                  <a:ext cx="3791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C669EE-127D-4311-8356-0F906DF43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94" y="5215009"/>
                  <a:ext cx="37914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2903" r="-3226" b="-2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59D153-D948-483E-A15B-BCD76E19AD64}"/>
                    </a:ext>
                  </a:extLst>
                </p:cNvPr>
                <p:cNvSpPr txBox="1"/>
                <p:nvPr/>
              </p:nvSpPr>
              <p:spPr>
                <a:xfrm>
                  <a:off x="7043254" y="4979189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59D153-D948-483E-A15B-BCD76E19A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4979189"/>
                  <a:ext cx="25006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B4EBA6-A6BD-4901-A9B4-A3676C3C52AB}"/>
                </a:ext>
              </a:extLst>
            </p:cNvPr>
            <p:cNvSpPr txBox="1"/>
            <p:nvPr/>
          </p:nvSpPr>
          <p:spPr>
            <a:xfrm>
              <a:off x="5822857" y="4877389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Q =</a:t>
              </a:r>
              <a:endParaRPr kumimoji="1" lang="ko-Kore-KR" altLang="en-US" dirty="0"/>
            </a:p>
          </p:txBody>
        </p:sp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1B4F4DB3-ACCA-47C5-865A-BF4B221AA63D}"/>
                </a:ext>
              </a:extLst>
            </p:cNvPr>
            <p:cNvSpPr/>
            <p:nvPr/>
          </p:nvSpPr>
          <p:spPr>
            <a:xfrm>
              <a:off x="6418280" y="4567309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96112-19D2-9761-D197-3CF0D3F8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000D6D-F7B2-054B-DD74-A780FE9209AA}"/>
              </a:ext>
            </a:extLst>
          </p:cNvPr>
          <p:cNvGrpSpPr/>
          <p:nvPr/>
        </p:nvGrpSpPr>
        <p:grpSpPr>
          <a:xfrm>
            <a:off x="4118737" y="2190378"/>
            <a:ext cx="3561905" cy="1461155"/>
            <a:chOff x="4118737" y="2190378"/>
            <a:chExt cx="3561905" cy="146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56CBF8-A31A-C1D2-31A1-FFEEB1BFF89E}"/>
                    </a:ext>
                  </a:extLst>
                </p:cNvPr>
                <p:cNvSpPr txBox="1"/>
                <p:nvPr/>
              </p:nvSpPr>
              <p:spPr>
                <a:xfrm>
                  <a:off x="4701942" y="2682983"/>
                  <a:ext cx="29787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ko-Kore-K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kumimoji="1" lang="en-US" altLang="ko-Kore-KR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ore-KR" sz="3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ko-Kore-KR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ore-KR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3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56CBF8-A31A-C1D2-31A1-FFEEB1BFF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942" y="2682983"/>
                  <a:ext cx="2978700" cy="553998"/>
                </a:xfrm>
                <a:prstGeom prst="rect">
                  <a:avLst/>
                </a:prstGeom>
                <a:blipFill>
                  <a:blip r:embed="rId21"/>
                  <a:stretch>
                    <a:fillRect l="-2979" b="-2954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오른쪽 중괄호[R] 54">
              <a:extLst>
                <a:ext uri="{FF2B5EF4-FFF2-40B4-BE49-F238E27FC236}">
                  <a16:creationId xmlns:a16="http://schemas.microsoft.com/office/drawing/2014/main" id="{57FECD1F-E1E1-EA44-71D2-A4323D95C1D5}"/>
                </a:ext>
              </a:extLst>
            </p:cNvPr>
            <p:cNvSpPr/>
            <p:nvPr/>
          </p:nvSpPr>
          <p:spPr>
            <a:xfrm>
              <a:off x="4118737" y="2190378"/>
              <a:ext cx="299761" cy="1461155"/>
            </a:xfrm>
            <a:prstGeom prst="rightBrace">
              <a:avLst>
                <a:gd name="adj1" fmla="val 3604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29BE4D-507A-D3D7-7964-044FFEBF2844}"/>
              </a:ext>
            </a:extLst>
          </p:cNvPr>
          <p:cNvGrpSpPr/>
          <p:nvPr/>
        </p:nvGrpSpPr>
        <p:grpSpPr>
          <a:xfrm>
            <a:off x="4701942" y="5245127"/>
            <a:ext cx="2047033" cy="1001197"/>
            <a:chOff x="6091127" y="3651485"/>
            <a:chExt cx="2047033" cy="100119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9EED223-1DA2-0E95-1B60-1E061DAC9689}"/>
                </a:ext>
              </a:extLst>
            </p:cNvPr>
            <p:cNvGrpSpPr/>
            <p:nvPr/>
          </p:nvGrpSpPr>
          <p:grpSpPr>
            <a:xfrm>
              <a:off x="6859613" y="3742392"/>
              <a:ext cx="1123950" cy="852202"/>
              <a:chOff x="3524250" y="5403847"/>
              <a:chExt cx="1123950" cy="85220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A1F894D-E511-510A-00FE-9D6433285C24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2A6121C-3484-439B-1101-FD58A72108B4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5F630-4D63-484C-409B-1D9DAA1C8D04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0935BC4-1CF2-40D6-5D82-9E90565120D6}"/>
                    </a:ext>
                  </a:extLst>
                </p:cNvPr>
                <p:cNvSpPr txBox="1"/>
                <p:nvPr/>
              </p:nvSpPr>
              <p:spPr>
                <a:xfrm>
                  <a:off x="7284854" y="3651485"/>
                  <a:ext cx="30835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0935BC4-1CF2-40D6-5D82-9E9056512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3651485"/>
                  <a:ext cx="308353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2000" r="-8000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343936-FFEA-D899-AD41-BAF56C71D7D9}"/>
                    </a:ext>
                  </a:extLst>
                </p:cNvPr>
                <p:cNvSpPr txBox="1"/>
                <p:nvPr/>
              </p:nvSpPr>
              <p:spPr>
                <a:xfrm>
                  <a:off x="7311524" y="3906755"/>
                  <a:ext cx="3143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343936-FFEA-D899-AD41-BAF56C71D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3906755"/>
                  <a:ext cx="314317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1538" r="-3846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F1A9092-D79E-1CDD-4781-E633EF46A923}"/>
                    </a:ext>
                  </a:extLst>
                </p:cNvPr>
                <p:cNvSpPr txBox="1"/>
                <p:nvPr/>
              </p:nvSpPr>
              <p:spPr>
                <a:xfrm>
                  <a:off x="7326764" y="4322045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F1A9092-D79E-1CDD-4781-E633EF46A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4322045"/>
                  <a:ext cx="3271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7407" b="-769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0FC8D68-B46E-AA59-1269-19200B41756E}"/>
                    </a:ext>
                  </a:extLst>
                </p:cNvPr>
                <p:cNvSpPr txBox="1"/>
                <p:nvPr/>
              </p:nvSpPr>
              <p:spPr>
                <a:xfrm>
                  <a:off x="7311524" y="4086225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14B7545-C052-3745-9F87-B21547BA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4086225"/>
                  <a:ext cx="250068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D9684F-74E4-45AD-4BED-C6F9A6023BA1}"/>
                </a:ext>
              </a:extLst>
            </p:cNvPr>
            <p:cNvSpPr txBox="1"/>
            <p:nvPr/>
          </p:nvSpPr>
          <p:spPr>
            <a:xfrm>
              <a:off x="6091127" y="398442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V =</a:t>
              </a:r>
              <a:endParaRPr kumimoji="1" lang="ko-Kore-KR" altLang="en-US" dirty="0"/>
            </a:p>
          </p:txBody>
        </p:sp>
        <p:sp>
          <p:nvSpPr>
            <p:cNvPr id="63" name="양쪽 대괄호 62">
              <a:extLst>
                <a:ext uri="{FF2B5EF4-FFF2-40B4-BE49-F238E27FC236}">
                  <a16:creationId xmlns:a16="http://schemas.microsoft.com/office/drawing/2014/main" id="{753DEA5B-0730-E333-CFCE-27C7C00043A0}"/>
                </a:ext>
              </a:extLst>
            </p:cNvPr>
            <p:cNvSpPr/>
            <p:nvPr/>
          </p:nvSpPr>
          <p:spPr>
            <a:xfrm>
              <a:off x="6686550" y="3674345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30D3A46-9DC9-0D2C-1EBF-4E532071DDBE}"/>
              </a:ext>
            </a:extLst>
          </p:cNvPr>
          <p:cNvGrpSpPr/>
          <p:nvPr/>
        </p:nvGrpSpPr>
        <p:grpSpPr>
          <a:xfrm>
            <a:off x="2507751" y="5227077"/>
            <a:ext cx="2047033" cy="1001197"/>
            <a:chOff x="6091127" y="4902557"/>
            <a:chExt cx="2047033" cy="1001197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0A53F8A-335A-5884-D380-6D87D567B48B}"/>
                </a:ext>
              </a:extLst>
            </p:cNvPr>
            <p:cNvGrpSpPr/>
            <p:nvPr/>
          </p:nvGrpSpPr>
          <p:grpSpPr>
            <a:xfrm>
              <a:off x="6859613" y="4993464"/>
              <a:ext cx="1123950" cy="852202"/>
              <a:chOff x="3524250" y="5403847"/>
              <a:chExt cx="1123950" cy="85220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2293951-3103-FE9F-1B97-C08ECE8A80FE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AFAE622-4710-7F4B-7285-A2AF933583DE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8C4AB9A-DF81-A956-87C7-D24302A92852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E46C2FA-B086-A53D-5167-E291785BDDE3}"/>
                    </a:ext>
                  </a:extLst>
                </p:cNvPr>
                <p:cNvSpPr txBox="1"/>
                <p:nvPr/>
              </p:nvSpPr>
              <p:spPr>
                <a:xfrm>
                  <a:off x="7284854" y="4902557"/>
                  <a:ext cx="3124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E46C2FA-B086-A53D-5167-E291785BD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4902557"/>
                  <a:ext cx="312457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8000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BB4DC7-8F50-D4D8-2B6E-88CD627318DE}"/>
                    </a:ext>
                  </a:extLst>
                </p:cNvPr>
                <p:cNvSpPr txBox="1"/>
                <p:nvPr/>
              </p:nvSpPr>
              <p:spPr>
                <a:xfrm>
                  <a:off x="7311524" y="5157827"/>
                  <a:ext cx="3184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BB4DC7-8F50-D4D8-2B6E-88CD62731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157827"/>
                  <a:ext cx="318421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19231" r="-7692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4082133-55E3-1CF0-6253-027100B52FAF}"/>
                    </a:ext>
                  </a:extLst>
                </p:cNvPr>
                <p:cNvSpPr txBox="1"/>
                <p:nvPr/>
              </p:nvSpPr>
              <p:spPr>
                <a:xfrm>
                  <a:off x="7326764" y="5573117"/>
                  <a:ext cx="3344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4082133-55E3-1CF0-6253-027100B52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5573117"/>
                  <a:ext cx="334451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17857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6363F3E-DBC8-F2FC-0411-3F8D0B051371}"/>
                    </a:ext>
                  </a:extLst>
                </p:cNvPr>
                <p:cNvSpPr txBox="1"/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54180A-9A6E-DB43-BF8E-37668AB3E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6DDB6F-51A7-17A1-7D55-83E9FF015434}"/>
                </a:ext>
              </a:extLst>
            </p:cNvPr>
            <p:cNvSpPr txBox="1"/>
            <p:nvPr/>
          </p:nvSpPr>
          <p:spPr>
            <a:xfrm>
              <a:off x="6091127" y="523549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K =</a:t>
              </a:r>
              <a:endParaRPr kumimoji="1" lang="ko-Kore-KR" altLang="en-US" dirty="0"/>
            </a:p>
          </p:txBody>
        </p:sp>
        <p:sp>
          <p:nvSpPr>
            <p:cNvPr id="74" name="양쪽 대괄호 73">
              <a:extLst>
                <a:ext uri="{FF2B5EF4-FFF2-40B4-BE49-F238E27FC236}">
                  <a16:creationId xmlns:a16="http://schemas.microsoft.com/office/drawing/2014/main" id="{37827AF7-F54B-FF6E-84F2-CEBC41EF3C89}"/>
                </a:ext>
              </a:extLst>
            </p:cNvPr>
            <p:cNvSpPr/>
            <p:nvPr/>
          </p:nvSpPr>
          <p:spPr>
            <a:xfrm>
              <a:off x="6686550" y="4925417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4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3D7DFF-2FB9-255C-9231-AB8F349663C0}"/>
              </a:ext>
            </a:extLst>
          </p:cNvPr>
          <p:cNvGrpSpPr/>
          <p:nvPr/>
        </p:nvGrpSpPr>
        <p:grpSpPr>
          <a:xfrm>
            <a:off x="3438323" y="2055730"/>
            <a:ext cx="2047033" cy="1001197"/>
            <a:chOff x="5822857" y="3293377"/>
            <a:chExt cx="2047033" cy="10011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6D257A1-1896-4079-866A-09D4EA180E24}"/>
                </a:ext>
              </a:extLst>
            </p:cNvPr>
            <p:cNvGrpSpPr/>
            <p:nvPr/>
          </p:nvGrpSpPr>
          <p:grpSpPr>
            <a:xfrm>
              <a:off x="6591343" y="3384284"/>
              <a:ext cx="1123950" cy="852202"/>
              <a:chOff x="3524250" y="5403847"/>
              <a:chExt cx="1123950" cy="85220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635509B-4F7C-4506-8391-ED35D6E6D62C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631F5D8-3FF7-41B4-93B3-2C624D4EFD28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33AF061-A52D-4523-9F6E-CD8F13B0D79D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630469-5617-40AA-B425-296FBFBCC495}"/>
                    </a:ext>
                  </a:extLst>
                </p:cNvPr>
                <p:cNvSpPr txBox="1"/>
                <p:nvPr/>
              </p:nvSpPr>
              <p:spPr>
                <a:xfrm>
                  <a:off x="7016584" y="3293377"/>
                  <a:ext cx="288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630469-5617-40AA-B425-296FBFBCC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584" y="3293377"/>
                  <a:ext cx="28854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333" r="-8333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0EBD7F-014E-4FA2-90AF-5818E7B192A7}"/>
                    </a:ext>
                  </a:extLst>
                </p:cNvPr>
                <p:cNvSpPr txBox="1"/>
                <p:nvPr/>
              </p:nvSpPr>
              <p:spPr>
                <a:xfrm>
                  <a:off x="7043254" y="3548647"/>
                  <a:ext cx="294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0EBD7F-014E-4FA2-90AF-5818E7B19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3548647"/>
                  <a:ext cx="2945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000" r="-4000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41E3DA-8ED6-45AF-B15F-741F7E2E4D0F}"/>
                    </a:ext>
                  </a:extLst>
                </p:cNvPr>
                <p:cNvSpPr txBox="1"/>
                <p:nvPr/>
              </p:nvSpPr>
              <p:spPr>
                <a:xfrm>
                  <a:off x="7058494" y="3963937"/>
                  <a:ext cx="3634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41E3DA-8ED6-45AF-B15F-741F7E2E4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94" y="3963937"/>
                  <a:ext cx="36343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000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B0BC32-6787-4238-877D-8F793D37C9A1}"/>
                    </a:ext>
                  </a:extLst>
                </p:cNvPr>
                <p:cNvSpPr txBox="1"/>
                <p:nvPr/>
              </p:nvSpPr>
              <p:spPr>
                <a:xfrm>
                  <a:off x="7043254" y="3728117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B0BC32-6787-4238-877D-8F793D37C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3728117"/>
                  <a:ext cx="25006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EA0071-41D5-47D1-8D8C-000C361CB0B5}"/>
                </a:ext>
              </a:extLst>
            </p:cNvPr>
            <p:cNvSpPr txBox="1"/>
            <p:nvPr/>
          </p:nvSpPr>
          <p:spPr>
            <a:xfrm>
              <a:off x="5822857" y="3626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Z =</a:t>
              </a:r>
              <a:endParaRPr kumimoji="1" lang="ko-Kore-KR" altLang="en-US" dirty="0"/>
            </a:p>
          </p:txBody>
        </p:sp>
        <p:sp>
          <p:nvSpPr>
            <p:cNvPr id="21" name="양쪽 대괄호 20">
              <a:extLst>
                <a:ext uri="{FF2B5EF4-FFF2-40B4-BE49-F238E27FC236}">
                  <a16:creationId xmlns:a16="http://schemas.microsoft.com/office/drawing/2014/main" id="{3D0EE8AE-D50F-4CBE-8F21-6C229B1105A0}"/>
                </a:ext>
              </a:extLst>
            </p:cNvPr>
            <p:cNvSpPr/>
            <p:nvPr/>
          </p:nvSpPr>
          <p:spPr>
            <a:xfrm>
              <a:off x="6418280" y="3316237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ACD531-1343-2216-166A-32207FB2FE19}"/>
              </a:ext>
            </a:extLst>
          </p:cNvPr>
          <p:cNvGrpSpPr/>
          <p:nvPr/>
        </p:nvGrpSpPr>
        <p:grpSpPr>
          <a:xfrm>
            <a:off x="5593342" y="5209860"/>
            <a:ext cx="2047033" cy="1001197"/>
            <a:chOff x="5822857" y="4544449"/>
            <a:chExt cx="2047033" cy="100119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3D7A945-9815-4E6C-B669-29EE8E865909}"/>
                </a:ext>
              </a:extLst>
            </p:cNvPr>
            <p:cNvGrpSpPr/>
            <p:nvPr/>
          </p:nvGrpSpPr>
          <p:grpSpPr>
            <a:xfrm>
              <a:off x="6591343" y="4635356"/>
              <a:ext cx="1123950" cy="852202"/>
              <a:chOff x="3524250" y="5403847"/>
              <a:chExt cx="1123950" cy="85220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D88341B-3911-4329-B07C-92563EA77258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FED2820-0C8B-4D0B-BEDD-DF978F8E055C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8D844B3-0568-44C0-9F04-AC7C10AA8560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FF3F9B-3F7A-4120-B058-B32878AC605F}"/>
                    </a:ext>
                  </a:extLst>
                </p:cNvPr>
                <p:cNvSpPr txBox="1"/>
                <p:nvPr/>
              </p:nvSpPr>
              <p:spPr>
                <a:xfrm>
                  <a:off x="7016584" y="4544449"/>
                  <a:ext cx="3051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FF3F9B-3F7A-4120-B058-B32878AC6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584" y="4544449"/>
                  <a:ext cx="30514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8000" b="-24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C7A5-114A-46B5-8096-54B26B182F9B}"/>
                    </a:ext>
                  </a:extLst>
                </p:cNvPr>
                <p:cNvSpPr txBox="1"/>
                <p:nvPr/>
              </p:nvSpPr>
              <p:spPr>
                <a:xfrm>
                  <a:off x="7043254" y="4799719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C7A5-114A-46B5-8096-54B26B182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4799719"/>
                  <a:ext cx="3111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4000" b="-24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C669EE-127D-4311-8356-0F906DF43A24}"/>
                    </a:ext>
                  </a:extLst>
                </p:cNvPr>
                <p:cNvSpPr txBox="1"/>
                <p:nvPr/>
              </p:nvSpPr>
              <p:spPr>
                <a:xfrm>
                  <a:off x="7058494" y="5215009"/>
                  <a:ext cx="3791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C669EE-127D-4311-8356-0F906DF43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94" y="5215009"/>
                  <a:ext cx="37914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2903" r="-3226" b="-2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59D153-D948-483E-A15B-BCD76E19AD64}"/>
                    </a:ext>
                  </a:extLst>
                </p:cNvPr>
                <p:cNvSpPr txBox="1"/>
                <p:nvPr/>
              </p:nvSpPr>
              <p:spPr>
                <a:xfrm>
                  <a:off x="7043254" y="4979189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59D153-D948-483E-A15B-BCD76E19A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254" y="4979189"/>
                  <a:ext cx="25006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B4EBA6-A6BD-4901-A9B4-A3676C3C52AB}"/>
                </a:ext>
              </a:extLst>
            </p:cNvPr>
            <p:cNvSpPr txBox="1"/>
            <p:nvPr/>
          </p:nvSpPr>
          <p:spPr>
            <a:xfrm>
              <a:off x="5822857" y="4877389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Q =</a:t>
              </a:r>
              <a:endParaRPr kumimoji="1" lang="ko-Kore-KR" altLang="en-US" dirty="0"/>
            </a:p>
          </p:txBody>
        </p:sp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1B4F4DB3-ACCA-47C5-865A-BF4B221AA63D}"/>
                </a:ext>
              </a:extLst>
            </p:cNvPr>
            <p:cNvSpPr/>
            <p:nvPr/>
          </p:nvSpPr>
          <p:spPr>
            <a:xfrm>
              <a:off x="6418280" y="4567309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96112-19D2-9761-D197-3CF0D3F8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6CBF8-A31A-C1D2-31A1-FFEEB1BFF89E}"/>
                  </a:ext>
                </a:extLst>
              </p:cNvPr>
              <p:cNvSpPr txBox="1"/>
              <p:nvPr/>
            </p:nvSpPr>
            <p:spPr>
              <a:xfrm>
                <a:off x="1099139" y="1205200"/>
                <a:ext cx="29787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6CBF8-A31A-C1D2-31A1-FFEEB1BFF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9" y="1205200"/>
                <a:ext cx="2978700" cy="553998"/>
              </a:xfrm>
              <a:prstGeom prst="rect">
                <a:avLst/>
              </a:prstGeom>
              <a:blipFill>
                <a:blip r:embed="rId14"/>
                <a:stretch>
                  <a:fillRect l="-2966" b="-29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029BE4D-507A-D3D7-7964-044FFEBF2844}"/>
              </a:ext>
            </a:extLst>
          </p:cNvPr>
          <p:cNvGrpSpPr/>
          <p:nvPr/>
        </p:nvGrpSpPr>
        <p:grpSpPr>
          <a:xfrm>
            <a:off x="1290924" y="5285303"/>
            <a:ext cx="2047033" cy="1001197"/>
            <a:chOff x="6091127" y="3651485"/>
            <a:chExt cx="2047033" cy="100119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9EED223-1DA2-0E95-1B60-1E061DAC9689}"/>
                </a:ext>
              </a:extLst>
            </p:cNvPr>
            <p:cNvGrpSpPr/>
            <p:nvPr/>
          </p:nvGrpSpPr>
          <p:grpSpPr>
            <a:xfrm>
              <a:off x="6859613" y="3742392"/>
              <a:ext cx="1123950" cy="852202"/>
              <a:chOff x="3524250" y="5403847"/>
              <a:chExt cx="1123950" cy="85220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A1F894D-E511-510A-00FE-9D6433285C24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2A6121C-3484-439B-1101-FD58A72108B4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5F630-4D63-484C-409B-1D9DAA1C8D04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0935BC4-1CF2-40D6-5D82-9E90565120D6}"/>
                    </a:ext>
                  </a:extLst>
                </p:cNvPr>
                <p:cNvSpPr txBox="1"/>
                <p:nvPr/>
              </p:nvSpPr>
              <p:spPr>
                <a:xfrm>
                  <a:off x="7284854" y="3651485"/>
                  <a:ext cx="30835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0935BC4-1CF2-40D6-5D82-9E9056512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3651485"/>
                  <a:ext cx="308353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2000" r="-8000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343936-FFEA-D899-AD41-BAF56C71D7D9}"/>
                    </a:ext>
                  </a:extLst>
                </p:cNvPr>
                <p:cNvSpPr txBox="1"/>
                <p:nvPr/>
              </p:nvSpPr>
              <p:spPr>
                <a:xfrm>
                  <a:off x="7311524" y="3906755"/>
                  <a:ext cx="3143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343936-FFEA-D899-AD41-BAF56C71D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3906755"/>
                  <a:ext cx="314317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1538" r="-3846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F1A9092-D79E-1CDD-4781-E633EF46A923}"/>
                    </a:ext>
                  </a:extLst>
                </p:cNvPr>
                <p:cNvSpPr txBox="1"/>
                <p:nvPr/>
              </p:nvSpPr>
              <p:spPr>
                <a:xfrm>
                  <a:off x="7326764" y="4322045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F1A9092-D79E-1CDD-4781-E633EF46A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4322045"/>
                  <a:ext cx="3271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7407" b="-769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0FC8D68-B46E-AA59-1269-19200B41756E}"/>
                    </a:ext>
                  </a:extLst>
                </p:cNvPr>
                <p:cNvSpPr txBox="1"/>
                <p:nvPr/>
              </p:nvSpPr>
              <p:spPr>
                <a:xfrm>
                  <a:off x="7311524" y="4086225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14B7545-C052-3745-9F87-B21547BA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4086225"/>
                  <a:ext cx="250068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D9684F-74E4-45AD-4BED-C6F9A6023BA1}"/>
                </a:ext>
              </a:extLst>
            </p:cNvPr>
            <p:cNvSpPr txBox="1"/>
            <p:nvPr/>
          </p:nvSpPr>
          <p:spPr>
            <a:xfrm>
              <a:off x="6091127" y="398442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V =</a:t>
              </a:r>
              <a:endParaRPr kumimoji="1" lang="ko-Kore-KR" altLang="en-US" dirty="0"/>
            </a:p>
          </p:txBody>
        </p:sp>
        <p:sp>
          <p:nvSpPr>
            <p:cNvPr id="63" name="양쪽 대괄호 62">
              <a:extLst>
                <a:ext uri="{FF2B5EF4-FFF2-40B4-BE49-F238E27FC236}">
                  <a16:creationId xmlns:a16="http://schemas.microsoft.com/office/drawing/2014/main" id="{753DEA5B-0730-E333-CFCE-27C7C00043A0}"/>
                </a:ext>
              </a:extLst>
            </p:cNvPr>
            <p:cNvSpPr/>
            <p:nvPr/>
          </p:nvSpPr>
          <p:spPr>
            <a:xfrm>
              <a:off x="6686550" y="3674345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30D3A46-9DC9-0D2C-1EBF-4E532071DDBE}"/>
              </a:ext>
            </a:extLst>
          </p:cNvPr>
          <p:cNvGrpSpPr/>
          <p:nvPr/>
        </p:nvGrpSpPr>
        <p:grpSpPr>
          <a:xfrm>
            <a:off x="3438323" y="5256900"/>
            <a:ext cx="2047033" cy="1001197"/>
            <a:chOff x="6091127" y="4902557"/>
            <a:chExt cx="2047033" cy="1001197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0A53F8A-335A-5884-D380-6D87D567B48B}"/>
                </a:ext>
              </a:extLst>
            </p:cNvPr>
            <p:cNvGrpSpPr/>
            <p:nvPr/>
          </p:nvGrpSpPr>
          <p:grpSpPr>
            <a:xfrm>
              <a:off x="6859613" y="4993464"/>
              <a:ext cx="1123950" cy="852202"/>
              <a:chOff x="3524250" y="5403847"/>
              <a:chExt cx="1123950" cy="85220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2293951-3103-FE9F-1B97-C08ECE8A80FE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AFAE622-4710-7F4B-7285-A2AF933583DE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8C4AB9A-DF81-A956-87C7-D24302A92852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E46C2FA-B086-A53D-5167-E291785BDDE3}"/>
                    </a:ext>
                  </a:extLst>
                </p:cNvPr>
                <p:cNvSpPr txBox="1"/>
                <p:nvPr/>
              </p:nvSpPr>
              <p:spPr>
                <a:xfrm>
                  <a:off x="7284854" y="4902557"/>
                  <a:ext cx="3124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E46C2FA-B086-A53D-5167-E291785BD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4902557"/>
                  <a:ext cx="312457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8000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BB4DC7-8F50-D4D8-2B6E-88CD627318DE}"/>
                    </a:ext>
                  </a:extLst>
                </p:cNvPr>
                <p:cNvSpPr txBox="1"/>
                <p:nvPr/>
              </p:nvSpPr>
              <p:spPr>
                <a:xfrm>
                  <a:off x="7311524" y="5157827"/>
                  <a:ext cx="3184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BB4DC7-8F50-D4D8-2B6E-88CD62731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157827"/>
                  <a:ext cx="318421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19231" r="-7692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4082133-55E3-1CF0-6253-027100B52FAF}"/>
                    </a:ext>
                  </a:extLst>
                </p:cNvPr>
                <p:cNvSpPr txBox="1"/>
                <p:nvPr/>
              </p:nvSpPr>
              <p:spPr>
                <a:xfrm>
                  <a:off x="7326764" y="5573117"/>
                  <a:ext cx="3344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4082133-55E3-1CF0-6253-027100B52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5573117"/>
                  <a:ext cx="334451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17857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6363F3E-DBC8-F2FC-0411-3F8D0B051371}"/>
                    </a:ext>
                  </a:extLst>
                </p:cNvPr>
                <p:cNvSpPr txBox="1"/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54180A-9A6E-DB43-BF8E-37668AB3E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6DDB6F-51A7-17A1-7D55-83E9FF015434}"/>
                </a:ext>
              </a:extLst>
            </p:cNvPr>
            <p:cNvSpPr txBox="1"/>
            <p:nvPr/>
          </p:nvSpPr>
          <p:spPr>
            <a:xfrm>
              <a:off x="6091127" y="523549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K =</a:t>
              </a:r>
              <a:endParaRPr kumimoji="1" lang="ko-Kore-KR" altLang="en-US" dirty="0"/>
            </a:p>
          </p:txBody>
        </p:sp>
        <p:sp>
          <p:nvSpPr>
            <p:cNvPr id="74" name="양쪽 대괄호 73">
              <a:extLst>
                <a:ext uri="{FF2B5EF4-FFF2-40B4-BE49-F238E27FC236}">
                  <a16:creationId xmlns:a16="http://schemas.microsoft.com/office/drawing/2014/main" id="{37827AF7-F54B-FF6E-84F2-CEBC41EF3C89}"/>
                </a:ext>
              </a:extLst>
            </p:cNvPr>
            <p:cNvSpPr/>
            <p:nvPr/>
          </p:nvSpPr>
          <p:spPr>
            <a:xfrm>
              <a:off x="6686550" y="4925417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673AA1-68FF-D4AD-C4B8-4BF21D4E6910}"/>
              </a:ext>
            </a:extLst>
          </p:cNvPr>
          <p:cNvSpPr/>
          <p:nvPr/>
        </p:nvSpPr>
        <p:spPr>
          <a:xfrm>
            <a:off x="1640497" y="3547974"/>
            <a:ext cx="6140271" cy="1228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Attention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F8107654-7738-FC56-5BAE-C1028DC42DB2}"/>
              </a:ext>
            </a:extLst>
          </p:cNvPr>
          <p:cNvSpPr/>
          <p:nvPr/>
        </p:nvSpPr>
        <p:spPr>
          <a:xfrm>
            <a:off x="2489375" y="4786777"/>
            <a:ext cx="236038" cy="27169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위쪽 화살표[U] 10">
            <a:extLst>
              <a:ext uri="{FF2B5EF4-FFF2-40B4-BE49-F238E27FC236}">
                <a16:creationId xmlns:a16="http://schemas.microsoft.com/office/drawing/2014/main" id="{67BF4545-2BF4-766F-7A5A-BC39D50A6E7E}"/>
              </a:ext>
            </a:extLst>
          </p:cNvPr>
          <p:cNvSpPr/>
          <p:nvPr/>
        </p:nvSpPr>
        <p:spPr>
          <a:xfrm>
            <a:off x="4625246" y="4784658"/>
            <a:ext cx="236038" cy="27169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16D1D2C3-1522-DEDB-2378-AEB07201CCD6}"/>
              </a:ext>
            </a:extLst>
          </p:cNvPr>
          <p:cNvSpPr/>
          <p:nvPr/>
        </p:nvSpPr>
        <p:spPr>
          <a:xfrm>
            <a:off x="6813739" y="4786777"/>
            <a:ext cx="236038" cy="27169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095E08B2-2BF2-9383-0768-55E78B76C766}"/>
              </a:ext>
            </a:extLst>
          </p:cNvPr>
          <p:cNvSpPr/>
          <p:nvPr/>
        </p:nvSpPr>
        <p:spPr>
          <a:xfrm>
            <a:off x="4549593" y="3158850"/>
            <a:ext cx="236038" cy="27169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0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77632-DA5D-48DD-A938-B3CB759E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5F18A-B58A-49CD-B6CB-930796B2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would take a sentence in source language, and output its translation in another.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BE79AC-5AF3-4369-A454-4DBD56C02C93}"/>
              </a:ext>
            </a:extLst>
          </p:cNvPr>
          <p:cNvSpPr/>
          <p:nvPr/>
        </p:nvSpPr>
        <p:spPr>
          <a:xfrm>
            <a:off x="3478309" y="3210147"/>
            <a:ext cx="2236690" cy="124476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Generator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0B6B18-86F8-4AAD-9BE5-3A50AC2D1701}"/>
              </a:ext>
            </a:extLst>
          </p:cNvPr>
          <p:cNvSpPr/>
          <p:nvPr/>
        </p:nvSpPr>
        <p:spPr>
          <a:xfrm>
            <a:off x="732623" y="3611632"/>
            <a:ext cx="2312548" cy="44179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Thinking machine learning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0648AC-A157-4C29-B91E-9F5AD317A76E}"/>
              </a:ext>
            </a:extLst>
          </p:cNvPr>
          <p:cNvSpPr/>
          <p:nvPr/>
        </p:nvSpPr>
        <p:spPr>
          <a:xfrm>
            <a:off x="805354" y="3331905"/>
            <a:ext cx="857803" cy="3308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Input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D1EDC0-5F42-4A06-BB82-2D04A10CBCD4}"/>
              </a:ext>
            </a:extLst>
          </p:cNvPr>
          <p:cNvSpPr/>
          <p:nvPr/>
        </p:nvSpPr>
        <p:spPr>
          <a:xfrm>
            <a:off x="6138484" y="3611632"/>
            <a:ext cx="2312548" cy="44179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/>
              <a:t>기계 학습 생각하기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1639EB-0385-4184-BC31-EBC37212CBAF}"/>
              </a:ext>
            </a:extLst>
          </p:cNvPr>
          <p:cNvSpPr/>
          <p:nvPr/>
        </p:nvSpPr>
        <p:spPr>
          <a:xfrm>
            <a:off x="6211215" y="3331905"/>
            <a:ext cx="857803" cy="3308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Output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6E4804-92F5-494C-81F8-D2402043A01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045171" y="3832528"/>
            <a:ext cx="4331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5AAFB-20B7-4CBC-BD52-57D00E07DB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21503" y="3832528"/>
            <a:ext cx="416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75FB6-596B-7571-EE98-2598AC0F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3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it works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B63C1BE-54EF-42B6-87FE-524219C2A4D6}"/>
              </a:ext>
            </a:extLst>
          </p:cNvPr>
          <p:cNvSpPr/>
          <p:nvPr/>
        </p:nvSpPr>
        <p:spPr>
          <a:xfrm>
            <a:off x="5815495" y="3677502"/>
            <a:ext cx="1841935" cy="1353322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(Decoder)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E79FB92-145F-435B-85AB-984E1D5BC961}"/>
              </a:ext>
            </a:extLst>
          </p:cNvPr>
          <p:cNvCxnSpPr>
            <a:cxnSpLocks/>
          </p:cNvCxnSpPr>
          <p:nvPr/>
        </p:nvCxnSpPr>
        <p:spPr>
          <a:xfrm flipV="1">
            <a:off x="3562154" y="5030823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2F1EC30-B688-4A6C-9C9C-D9A6F5EACBAE}"/>
              </a:ext>
            </a:extLst>
          </p:cNvPr>
          <p:cNvCxnSpPr>
            <a:cxnSpLocks/>
          </p:cNvCxnSpPr>
          <p:nvPr/>
        </p:nvCxnSpPr>
        <p:spPr>
          <a:xfrm flipV="1">
            <a:off x="4243190" y="5030824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477F875-17BE-4993-8472-0C11FD4FEA31}"/>
              </a:ext>
            </a:extLst>
          </p:cNvPr>
          <p:cNvCxnSpPr>
            <a:cxnSpLocks/>
          </p:cNvCxnSpPr>
          <p:nvPr/>
        </p:nvCxnSpPr>
        <p:spPr>
          <a:xfrm flipV="1">
            <a:off x="4924226" y="5030824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4066580-487F-4776-ACEA-648C90E7777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76641" y="4354163"/>
            <a:ext cx="6388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9C7F129-477E-4BEA-AFC7-3C512508A398}"/>
              </a:ext>
            </a:extLst>
          </p:cNvPr>
          <p:cNvCxnSpPr>
            <a:cxnSpLocks/>
          </p:cNvCxnSpPr>
          <p:nvPr/>
        </p:nvCxnSpPr>
        <p:spPr>
          <a:xfrm flipV="1">
            <a:off x="6067907" y="5021492"/>
            <a:ext cx="1" cy="369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F272D94-024B-433C-A783-BD7011A1242D}"/>
              </a:ext>
            </a:extLst>
          </p:cNvPr>
          <p:cNvCxnSpPr>
            <a:cxnSpLocks/>
          </p:cNvCxnSpPr>
          <p:nvPr/>
        </p:nvCxnSpPr>
        <p:spPr>
          <a:xfrm flipV="1">
            <a:off x="6729895" y="5030824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5A30BD-479F-4175-8ED8-234DFA3BFC19}"/>
              </a:ext>
            </a:extLst>
          </p:cNvPr>
          <p:cNvCxnSpPr>
            <a:cxnSpLocks/>
          </p:cNvCxnSpPr>
          <p:nvPr/>
        </p:nvCxnSpPr>
        <p:spPr>
          <a:xfrm flipV="1">
            <a:off x="7391882" y="5030824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AC4F3C-B701-498B-AD99-4AC4524DB716}"/>
              </a:ext>
            </a:extLst>
          </p:cNvPr>
          <p:cNvCxnSpPr>
            <a:cxnSpLocks/>
          </p:cNvCxnSpPr>
          <p:nvPr/>
        </p:nvCxnSpPr>
        <p:spPr>
          <a:xfrm flipV="1">
            <a:off x="7391882" y="3317502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사각형: 둥근 모서리 5">
            <a:extLst>
              <a:ext uri="{FF2B5EF4-FFF2-40B4-BE49-F238E27FC236}">
                <a16:creationId xmlns:a16="http://schemas.microsoft.com/office/drawing/2014/main" id="{32A97857-5ECB-3A42-A582-2D0FCECE11C5}"/>
              </a:ext>
            </a:extLst>
          </p:cNvPr>
          <p:cNvSpPr/>
          <p:nvPr/>
        </p:nvSpPr>
        <p:spPr>
          <a:xfrm>
            <a:off x="1256855" y="3686035"/>
            <a:ext cx="3919785" cy="1353322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(Encoder)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787F126-DD3F-E846-9EE7-821F2559B669}"/>
              </a:ext>
            </a:extLst>
          </p:cNvPr>
          <p:cNvCxnSpPr>
            <a:cxnSpLocks/>
          </p:cNvCxnSpPr>
          <p:nvPr/>
        </p:nvCxnSpPr>
        <p:spPr>
          <a:xfrm flipV="1">
            <a:off x="1509268" y="5039356"/>
            <a:ext cx="1" cy="3600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1010E1-0FE9-5640-B144-45DDC717F5B2}"/>
              </a:ext>
            </a:extLst>
          </p:cNvPr>
          <p:cNvCxnSpPr>
            <a:cxnSpLocks/>
          </p:cNvCxnSpPr>
          <p:nvPr/>
        </p:nvCxnSpPr>
        <p:spPr>
          <a:xfrm flipV="1">
            <a:off x="2190305" y="5039356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460EFF3-AA43-774D-B22C-2614F48BFA4E}"/>
              </a:ext>
            </a:extLst>
          </p:cNvPr>
          <p:cNvCxnSpPr>
            <a:cxnSpLocks/>
          </p:cNvCxnSpPr>
          <p:nvPr/>
        </p:nvCxnSpPr>
        <p:spPr>
          <a:xfrm flipV="1">
            <a:off x="2871341" y="5039357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텍스트 상자 26">
            <a:extLst>
              <a:ext uri="{FF2B5EF4-FFF2-40B4-BE49-F238E27FC236}">
                <a16:creationId xmlns:a16="http://schemas.microsoft.com/office/drawing/2014/main" id="{238BF8F3-33CF-6E4B-B882-27C1E950235A}"/>
              </a:ext>
            </a:extLst>
          </p:cNvPr>
          <p:cNvSpPr txBox="1"/>
          <p:nvPr/>
        </p:nvSpPr>
        <p:spPr>
          <a:xfrm>
            <a:off x="3403671" y="5405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124" name="텍스트 상자 15">
            <a:extLst>
              <a:ext uri="{FF2B5EF4-FFF2-40B4-BE49-F238E27FC236}">
                <a16:creationId xmlns:a16="http://schemas.microsoft.com/office/drawing/2014/main" id="{2C00F707-021D-9F4E-AABD-A0EF76B656DF}"/>
              </a:ext>
            </a:extLst>
          </p:cNvPr>
          <p:cNvSpPr txBox="1"/>
          <p:nvPr/>
        </p:nvSpPr>
        <p:spPr>
          <a:xfrm>
            <a:off x="1355152" y="53723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25" name="텍스트 상자 19">
            <a:extLst>
              <a:ext uri="{FF2B5EF4-FFF2-40B4-BE49-F238E27FC236}">
                <a16:creationId xmlns:a16="http://schemas.microsoft.com/office/drawing/2014/main" id="{6D98E6F6-969E-6E47-8051-B35DFCDCCF8D}"/>
              </a:ext>
            </a:extLst>
          </p:cNvPr>
          <p:cNvSpPr txBox="1"/>
          <p:nvPr/>
        </p:nvSpPr>
        <p:spPr>
          <a:xfrm>
            <a:off x="2013875" y="5403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26" name="텍스트 상자 38">
            <a:extLst>
              <a:ext uri="{FF2B5EF4-FFF2-40B4-BE49-F238E27FC236}">
                <a16:creationId xmlns:a16="http://schemas.microsoft.com/office/drawing/2014/main" id="{E26F19A4-C268-E54C-9D30-080803FF048E}"/>
              </a:ext>
            </a:extLst>
          </p:cNvPr>
          <p:cNvSpPr txBox="1"/>
          <p:nvPr/>
        </p:nvSpPr>
        <p:spPr>
          <a:xfrm>
            <a:off x="4766997" y="53763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5902659" y="28092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28" name="텍스트 상자 19">
            <a:extLst>
              <a:ext uri="{FF2B5EF4-FFF2-40B4-BE49-F238E27FC236}">
                <a16:creationId xmlns:a16="http://schemas.microsoft.com/office/drawing/2014/main" id="{E4CAB66B-2164-F542-A4F1-A709E320EED0}"/>
              </a:ext>
            </a:extLst>
          </p:cNvPr>
          <p:cNvSpPr txBox="1"/>
          <p:nvPr/>
        </p:nvSpPr>
        <p:spPr>
          <a:xfrm>
            <a:off x="6561382" y="27810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29" name="텍스트 상자 19">
            <a:extLst>
              <a:ext uri="{FF2B5EF4-FFF2-40B4-BE49-F238E27FC236}">
                <a16:creationId xmlns:a16="http://schemas.microsoft.com/office/drawing/2014/main" id="{AA57FEAC-23BB-1B40-9883-F00A5F576224}"/>
              </a:ext>
            </a:extLst>
          </p:cNvPr>
          <p:cNvSpPr txBox="1"/>
          <p:nvPr/>
        </p:nvSpPr>
        <p:spPr>
          <a:xfrm>
            <a:off x="7184284" y="27738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79" name="텍스트 상자 15">
            <a:extLst>
              <a:ext uri="{FF2B5EF4-FFF2-40B4-BE49-F238E27FC236}">
                <a16:creationId xmlns:a16="http://schemas.microsoft.com/office/drawing/2014/main" id="{78CC59F7-44D9-D64D-BE4A-7B56DBD99DD3}"/>
              </a:ext>
            </a:extLst>
          </p:cNvPr>
          <p:cNvSpPr txBox="1"/>
          <p:nvPr/>
        </p:nvSpPr>
        <p:spPr>
          <a:xfrm>
            <a:off x="6613668" y="54509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0" name="텍스트 상자 19">
            <a:extLst>
              <a:ext uri="{FF2B5EF4-FFF2-40B4-BE49-F238E27FC236}">
                <a16:creationId xmlns:a16="http://schemas.microsoft.com/office/drawing/2014/main" id="{1A613109-3829-7543-8768-98D91AD82DF0}"/>
              </a:ext>
            </a:extLst>
          </p:cNvPr>
          <p:cNvSpPr txBox="1"/>
          <p:nvPr/>
        </p:nvSpPr>
        <p:spPr>
          <a:xfrm>
            <a:off x="7272391" y="542272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81" name="텍스트 상자 19">
            <a:extLst>
              <a:ext uri="{FF2B5EF4-FFF2-40B4-BE49-F238E27FC236}">
                <a16:creationId xmlns:a16="http://schemas.microsoft.com/office/drawing/2014/main" id="{DFA6A457-0AC9-8947-BF8C-305F2392ADF4}"/>
              </a:ext>
            </a:extLst>
          </p:cNvPr>
          <p:cNvSpPr txBox="1"/>
          <p:nvPr/>
        </p:nvSpPr>
        <p:spPr>
          <a:xfrm>
            <a:off x="5842989" y="545093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aseline="-25000" dirty="0"/>
              <a:t>Start</a:t>
            </a:r>
            <a:endParaRPr kumimoji="1" lang="ko-KR" altLang="en-US" baseline="-25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B7C87-B1F6-BD08-0D2C-186E316B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1EA4C1-E304-413B-CF7E-E6E43CB103F0}"/>
              </a:ext>
            </a:extLst>
          </p:cNvPr>
          <p:cNvSpPr/>
          <p:nvPr/>
        </p:nvSpPr>
        <p:spPr>
          <a:xfrm>
            <a:off x="1062278" y="3501270"/>
            <a:ext cx="6737007" cy="169285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B918DF-9A7E-33DC-0749-163CEF33AD35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텍스트 상자 26">
            <a:extLst>
              <a:ext uri="{FF2B5EF4-FFF2-40B4-BE49-F238E27FC236}">
                <a16:creationId xmlns:a16="http://schemas.microsoft.com/office/drawing/2014/main" id="{CA05FE2F-18A3-5537-0598-AE304F674274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8" name="텍스트 상자 15">
            <a:extLst>
              <a:ext uri="{FF2B5EF4-FFF2-40B4-BE49-F238E27FC236}">
                <a16:creationId xmlns:a16="http://schemas.microsoft.com/office/drawing/2014/main" id="{F0C8B9BC-5F4E-0B68-5177-840864211015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9" name="텍스트 상자 19">
            <a:extLst>
              <a:ext uri="{FF2B5EF4-FFF2-40B4-BE49-F238E27FC236}">
                <a16:creationId xmlns:a16="http://schemas.microsoft.com/office/drawing/2014/main" id="{8BE6E65F-171D-A063-340E-6D853FDE2213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10" name="텍스트 상자 38">
            <a:extLst>
              <a:ext uri="{FF2B5EF4-FFF2-40B4-BE49-F238E27FC236}">
                <a16:creationId xmlns:a16="http://schemas.microsoft.com/office/drawing/2014/main" id="{6884A43A-0606-5379-D2DE-27BFB4373429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A2CA71-0F59-2573-AF5C-D85483011CAE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5">
            <a:extLst>
              <a:ext uri="{FF2B5EF4-FFF2-40B4-BE49-F238E27FC236}">
                <a16:creationId xmlns:a16="http://schemas.microsoft.com/office/drawing/2014/main" id="{7E6A89E8-6991-30F7-2C28-1E6335AED770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13" name="텍스트 상자 15">
            <a:extLst>
              <a:ext uri="{FF2B5EF4-FFF2-40B4-BE49-F238E27FC236}">
                <a16:creationId xmlns:a16="http://schemas.microsoft.com/office/drawing/2014/main" id="{36FC15A3-2CBA-DC3D-4D1C-96747E7B8D95}"/>
              </a:ext>
            </a:extLst>
          </p:cNvPr>
          <p:cNvSpPr txBox="1"/>
          <p:nvPr/>
        </p:nvSpPr>
        <p:spPr>
          <a:xfrm>
            <a:off x="5579173" y="201454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14" name="텍스트 상자 15">
            <a:extLst>
              <a:ext uri="{FF2B5EF4-FFF2-40B4-BE49-F238E27FC236}">
                <a16:creationId xmlns:a16="http://schemas.microsoft.com/office/drawing/2014/main" id="{E5A5A8E4-8C5C-A240-8484-C68C1F584820}"/>
              </a:ext>
            </a:extLst>
          </p:cNvPr>
          <p:cNvSpPr txBox="1"/>
          <p:nvPr/>
        </p:nvSpPr>
        <p:spPr>
          <a:xfrm>
            <a:off x="6065062" y="202709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3</a:t>
            </a:r>
            <a:endParaRPr kumimoji="1" lang="ko-KR" altLang="en-US" sz="24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7B379-172A-A2D5-5EC7-70A9142B3E03}"/>
              </a:ext>
            </a:extLst>
          </p:cNvPr>
          <p:cNvSpPr txBox="1"/>
          <p:nvPr/>
        </p:nvSpPr>
        <p:spPr>
          <a:xfrm>
            <a:off x="4005499" y="3091876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Transformer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768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A5811E-CDA7-6F46-8E8A-84C9DE05992D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45435" y="31686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EA1029-FD47-424C-8948-BFE4342CA48B}"/>
              </a:ext>
            </a:extLst>
          </p:cNvPr>
          <p:cNvGrpSpPr/>
          <p:nvPr/>
        </p:nvGrpSpPr>
        <p:grpSpPr>
          <a:xfrm>
            <a:off x="1239764" y="3537940"/>
            <a:ext cx="2575401" cy="2126702"/>
            <a:chOff x="1239764" y="3537940"/>
            <a:chExt cx="2575401" cy="212670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2885854" y="3956197"/>
              <a:ext cx="929311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Dense</a:t>
              </a:r>
            </a:p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Decoder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  <a:endCxn id="127" idx="2"/>
            </p:cNvCxnSpPr>
            <p:nvPr/>
          </p:nvCxnSpPr>
          <p:spPr>
            <a:xfrm flipV="1">
              <a:off x="3350510" y="3537940"/>
              <a:ext cx="2674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DE4FA0-453F-1748-BAB7-4C3EEA9CAA4B}"/>
                </a:ext>
              </a:extLst>
            </p:cNvPr>
            <p:cNvSpPr/>
            <p:nvPr/>
          </p:nvSpPr>
          <p:spPr>
            <a:xfrm>
              <a:off x="1239764" y="5235800"/>
              <a:ext cx="1360303" cy="42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텍스트 상자 26">
              <a:extLst>
                <a:ext uri="{FF2B5EF4-FFF2-40B4-BE49-F238E27FC236}">
                  <a16:creationId xmlns:a16="http://schemas.microsoft.com/office/drawing/2014/main" id="{E8770B6B-6D76-DE48-8DF0-1837C99E2FC7}"/>
                </a:ext>
              </a:extLst>
            </p:cNvPr>
            <p:cNvSpPr txBox="1"/>
            <p:nvPr/>
          </p:nvSpPr>
          <p:spPr>
            <a:xfrm>
              <a:off x="1874923" y="52247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/>
                <a:t>…</a:t>
              </a:r>
              <a:endParaRPr kumimoji="1" lang="ko-KR" altLang="en-US" baseline="-25000" dirty="0"/>
            </a:p>
          </p:txBody>
        </p:sp>
        <p:sp>
          <p:nvSpPr>
            <p:cNvPr id="35" name="텍스트 상자 15">
              <a:extLst>
                <a:ext uri="{FF2B5EF4-FFF2-40B4-BE49-F238E27FC236}">
                  <a16:creationId xmlns:a16="http://schemas.microsoft.com/office/drawing/2014/main" id="{D5AD1CA9-5D44-F144-9BBB-45DDD23B7193}"/>
                </a:ext>
              </a:extLst>
            </p:cNvPr>
            <p:cNvSpPr txBox="1"/>
            <p:nvPr/>
          </p:nvSpPr>
          <p:spPr>
            <a:xfrm>
              <a:off x="1239764" y="528815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sp>
          <p:nvSpPr>
            <p:cNvPr id="38" name="텍스트 상자 19">
              <a:extLst>
                <a:ext uri="{FF2B5EF4-FFF2-40B4-BE49-F238E27FC236}">
                  <a16:creationId xmlns:a16="http://schemas.microsoft.com/office/drawing/2014/main" id="{32E0A2D8-137A-9C4B-8122-F9CFFDAB3F69}"/>
                </a:ext>
              </a:extLst>
            </p:cNvPr>
            <p:cNvSpPr txBox="1"/>
            <p:nvPr/>
          </p:nvSpPr>
          <p:spPr>
            <a:xfrm>
              <a:off x="1580438" y="528975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39" name="텍스트 상자 38">
              <a:extLst>
                <a:ext uri="{FF2B5EF4-FFF2-40B4-BE49-F238E27FC236}">
                  <a16:creationId xmlns:a16="http://schemas.microsoft.com/office/drawing/2014/main" id="{76837F0E-1C83-2E4A-9591-55860042A6AB}"/>
                </a:ext>
              </a:extLst>
            </p:cNvPr>
            <p:cNvSpPr txBox="1"/>
            <p:nvPr/>
          </p:nvSpPr>
          <p:spPr>
            <a:xfrm>
              <a:off x="2247638" y="52953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509E6FA-A35D-DA4B-9780-FF7AB1B0AB9D}"/>
                </a:ext>
              </a:extLst>
            </p:cNvPr>
            <p:cNvSpPr/>
            <p:nvPr/>
          </p:nvSpPr>
          <p:spPr>
            <a:xfrm>
              <a:off x="2873579" y="5221340"/>
              <a:ext cx="929310" cy="42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DCAEBA-BA31-9449-A9F8-BAB9EB66734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1919915" y="4868274"/>
              <a:ext cx="1" cy="367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2BA79BF-EB1A-6545-945D-BF1AFFC13E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508" y="4862206"/>
              <a:ext cx="1" cy="367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048632-A69C-6A49-8B41-915527E8FCD4}"/>
                </a:ext>
              </a:extLst>
            </p:cNvPr>
            <p:cNvSpPr/>
            <p:nvPr/>
          </p:nvSpPr>
          <p:spPr>
            <a:xfrm>
              <a:off x="1239764" y="3953874"/>
              <a:ext cx="133487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Dense</a:t>
              </a:r>
            </a:p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Encoder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55AC654-2499-1448-B67F-D5FA33F2266E}"/>
                </a:ext>
              </a:extLst>
            </p:cNvPr>
            <p:cNvCxnSpPr>
              <a:cxnSpLocks/>
              <a:stCxn id="26" idx="3"/>
              <a:endCxn id="90" idx="1"/>
            </p:cNvCxnSpPr>
            <p:nvPr/>
          </p:nvCxnSpPr>
          <p:spPr>
            <a:xfrm>
              <a:off x="2574634" y="4411074"/>
              <a:ext cx="311220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629AC-F8ED-6B49-DA89-952780A4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6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196C14-B49F-8C44-B820-409BD53435C9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43" name="텍스트 상자 15">
            <a:extLst>
              <a:ext uri="{FF2B5EF4-FFF2-40B4-BE49-F238E27FC236}">
                <a16:creationId xmlns:a16="http://schemas.microsoft.com/office/drawing/2014/main" id="{28714BCC-A2D9-B448-954B-BC24F1E70EF3}"/>
              </a:ext>
            </a:extLst>
          </p:cNvPr>
          <p:cNvSpPr txBox="1"/>
          <p:nvPr/>
        </p:nvSpPr>
        <p:spPr>
          <a:xfrm>
            <a:off x="5654616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251B53-062D-4243-9645-218B335603ED}"/>
              </a:ext>
            </a:extLst>
          </p:cNvPr>
          <p:cNvGrpSpPr/>
          <p:nvPr/>
        </p:nvGrpSpPr>
        <p:grpSpPr>
          <a:xfrm>
            <a:off x="2400741" y="3537940"/>
            <a:ext cx="2575401" cy="2126702"/>
            <a:chOff x="1239764" y="3537940"/>
            <a:chExt cx="2575401" cy="212670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C900294-81B2-644C-96D6-837FA468AD6D}"/>
                </a:ext>
              </a:extLst>
            </p:cNvPr>
            <p:cNvSpPr/>
            <p:nvPr/>
          </p:nvSpPr>
          <p:spPr>
            <a:xfrm>
              <a:off x="2885854" y="3956197"/>
              <a:ext cx="929311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Dense</a:t>
              </a:r>
            </a:p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Decoder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71C70F9-B36F-4947-B38A-2C1DD00A08A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3345259" y="3537940"/>
              <a:ext cx="5251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E9D8E2-3294-6F42-A908-C48C171D56E8}"/>
                </a:ext>
              </a:extLst>
            </p:cNvPr>
            <p:cNvSpPr/>
            <p:nvPr/>
          </p:nvSpPr>
          <p:spPr>
            <a:xfrm>
              <a:off x="1239764" y="5235800"/>
              <a:ext cx="1360303" cy="42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텍스트 상자 26">
              <a:extLst>
                <a:ext uri="{FF2B5EF4-FFF2-40B4-BE49-F238E27FC236}">
                  <a16:creationId xmlns:a16="http://schemas.microsoft.com/office/drawing/2014/main" id="{F9FF017E-C5BB-CF4E-B652-6FE54430AE48}"/>
                </a:ext>
              </a:extLst>
            </p:cNvPr>
            <p:cNvSpPr txBox="1"/>
            <p:nvPr/>
          </p:nvSpPr>
          <p:spPr>
            <a:xfrm>
              <a:off x="1874923" y="52247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/>
                <a:t>…</a:t>
              </a:r>
              <a:endParaRPr kumimoji="1" lang="ko-KR" altLang="en-US" baseline="-25000" dirty="0"/>
            </a:p>
          </p:txBody>
        </p:sp>
        <p:sp>
          <p:nvSpPr>
            <p:cNvPr id="47" name="텍스트 상자 15">
              <a:extLst>
                <a:ext uri="{FF2B5EF4-FFF2-40B4-BE49-F238E27FC236}">
                  <a16:creationId xmlns:a16="http://schemas.microsoft.com/office/drawing/2014/main" id="{F786D57C-E4F3-5648-BCC1-153142ABC635}"/>
                </a:ext>
              </a:extLst>
            </p:cNvPr>
            <p:cNvSpPr txBox="1"/>
            <p:nvPr/>
          </p:nvSpPr>
          <p:spPr>
            <a:xfrm>
              <a:off x="1239764" y="528815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sp>
          <p:nvSpPr>
            <p:cNvPr id="48" name="텍스트 상자 19">
              <a:extLst>
                <a:ext uri="{FF2B5EF4-FFF2-40B4-BE49-F238E27FC236}">
                  <a16:creationId xmlns:a16="http://schemas.microsoft.com/office/drawing/2014/main" id="{F4113ED9-C9EB-604C-B8D8-CF1742037548}"/>
                </a:ext>
              </a:extLst>
            </p:cNvPr>
            <p:cNvSpPr txBox="1"/>
            <p:nvPr/>
          </p:nvSpPr>
          <p:spPr>
            <a:xfrm>
              <a:off x="1580438" y="528975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49" name="텍스트 상자 38">
              <a:extLst>
                <a:ext uri="{FF2B5EF4-FFF2-40B4-BE49-F238E27FC236}">
                  <a16:creationId xmlns:a16="http://schemas.microsoft.com/office/drawing/2014/main" id="{0A0AE81D-1536-0E42-8EC6-5D23725A91D5}"/>
                </a:ext>
              </a:extLst>
            </p:cNvPr>
            <p:cNvSpPr txBox="1"/>
            <p:nvPr/>
          </p:nvSpPr>
          <p:spPr>
            <a:xfrm>
              <a:off x="2247638" y="52953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5E75349-EE44-F242-A340-CB9B957D3F9C}"/>
                </a:ext>
              </a:extLst>
            </p:cNvPr>
            <p:cNvSpPr/>
            <p:nvPr/>
          </p:nvSpPr>
          <p:spPr>
            <a:xfrm>
              <a:off x="2873579" y="5221340"/>
              <a:ext cx="929310" cy="42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4A05E45-9D93-6541-9773-767AED756CD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1919915" y="4868274"/>
              <a:ext cx="1" cy="367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9DFAE9D-7ABC-CC46-A419-9966F8AF7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508" y="4862206"/>
              <a:ext cx="1" cy="367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EE11B8-5847-224B-8615-1F4F8C73E808}"/>
                </a:ext>
              </a:extLst>
            </p:cNvPr>
            <p:cNvSpPr/>
            <p:nvPr/>
          </p:nvSpPr>
          <p:spPr>
            <a:xfrm>
              <a:off x="1239764" y="3953874"/>
              <a:ext cx="133487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Dense</a:t>
              </a:r>
            </a:p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Encoder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97B0B9D-2BBF-A44B-A108-BFD1F319B686}"/>
                </a:ext>
              </a:extLst>
            </p:cNvPr>
            <p:cNvCxnSpPr>
              <a:cxnSpLocks/>
              <a:stCxn id="53" idx="3"/>
              <a:endCxn id="42" idx="1"/>
            </p:cNvCxnSpPr>
            <p:nvPr/>
          </p:nvCxnSpPr>
          <p:spPr>
            <a:xfrm>
              <a:off x="2574634" y="4411074"/>
              <a:ext cx="311220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2B9FD1F3-C2A7-6346-8BA3-A0DFF948C944}"/>
              </a:ext>
            </a:extLst>
          </p:cNvPr>
          <p:cNvSpPr txBox="1"/>
          <p:nvPr/>
        </p:nvSpPr>
        <p:spPr>
          <a:xfrm>
            <a:off x="4050831" y="52527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DDECA-3734-4087-F39B-E09F3B11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텍스트 상자 15">
            <a:extLst>
              <a:ext uri="{FF2B5EF4-FFF2-40B4-BE49-F238E27FC236}">
                <a16:creationId xmlns:a16="http://schemas.microsoft.com/office/drawing/2014/main" id="{408EACCE-B5FA-A90F-DA8A-7F00DC5F3B6B}"/>
              </a:ext>
            </a:extLst>
          </p:cNvPr>
          <p:cNvSpPr txBox="1"/>
          <p:nvPr/>
        </p:nvSpPr>
        <p:spPr>
          <a:xfrm>
            <a:off x="3145435" y="31686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7" name="텍스트 상자 15">
            <a:extLst>
              <a:ext uri="{FF2B5EF4-FFF2-40B4-BE49-F238E27FC236}">
                <a16:creationId xmlns:a16="http://schemas.microsoft.com/office/drawing/2014/main" id="{9481FD86-6B72-0823-4A3D-C90DF4C2A3DA}"/>
              </a:ext>
            </a:extLst>
          </p:cNvPr>
          <p:cNvSpPr txBox="1"/>
          <p:nvPr/>
        </p:nvSpPr>
        <p:spPr>
          <a:xfrm>
            <a:off x="4330569" y="3181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6550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Presentation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Next Word Prediction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ED300F6-CCBB-1D4B-9F01-1F05C0F604C4}"/>
              </a:ext>
            </a:extLst>
          </p:cNvPr>
          <p:cNvSpPr/>
          <p:nvPr/>
        </p:nvSpPr>
        <p:spPr>
          <a:xfrm>
            <a:off x="1592495" y="3646700"/>
            <a:ext cx="3218613" cy="896913"/>
          </a:xfrm>
          <a:prstGeom prst="rect">
            <a:avLst/>
          </a:prstGeom>
          <a:solidFill>
            <a:srgbClr val="CEE6B2"/>
          </a:solidFill>
          <a:ln>
            <a:solidFill>
              <a:srgbClr val="3A5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</a:rPr>
              <a:t>NN</a:t>
            </a:r>
            <a:endParaRPr kumimoji="1" lang="ko-KR" altLang="en-US" baseline="-25000" dirty="0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793AD0-53F1-534C-8F20-446C703ED904}"/>
              </a:ext>
            </a:extLst>
          </p:cNvPr>
          <p:cNvCxnSpPr/>
          <p:nvPr/>
        </p:nvCxnSpPr>
        <p:spPr>
          <a:xfrm flipH="1" flipV="1">
            <a:off x="1952093" y="4536632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9C0F825-E887-4140-8CAE-26A7B4381AC5}"/>
              </a:ext>
            </a:extLst>
          </p:cNvPr>
          <p:cNvCxnSpPr/>
          <p:nvPr/>
        </p:nvCxnSpPr>
        <p:spPr>
          <a:xfrm flipV="1">
            <a:off x="3187016" y="4538672"/>
            <a:ext cx="1939" cy="514248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4CFCD21-83A5-634B-92C5-3CD6073B8291}"/>
              </a:ext>
            </a:extLst>
          </p:cNvPr>
          <p:cNvCxnSpPr/>
          <p:nvPr/>
        </p:nvCxnSpPr>
        <p:spPr>
          <a:xfrm flipV="1">
            <a:off x="4339144" y="4538672"/>
            <a:ext cx="1939" cy="52745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64CAD14-9315-784A-BF31-598560D61AED}"/>
              </a:ext>
            </a:extLst>
          </p:cNvPr>
          <p:cNvCxnSpPr>
            <a:cxnSpLocks/>
          </p:cNvCxnSpPr>
          <p:nvPr/>
        </p:nvCxnSpPr>
        <p:spPr>
          <a:xfrm flipV="1">
            <a:off x="3170717" y="3157275"/>
            <a:ext cx="1650" cy="489425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2FDA916-C982-494A-9E73-EEB936E812AF}"/>
                  </a:ext>
                </a:extLst>
              </p:cNvPr>
              <p:cNvSpPr txBox="1"/>
              <p:nvPr/>
            </p:nvSpPr>
            <p:spPr>
              <a:xfrm>
                <a:off x="1980073" y="1898068"/>
                <a:ext cx="2384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2FDA916-C982-494A-9E73-EEB936E8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73" y="1898068"/>
                <a:ext cx="2384692" cy="369332"/>
              </a:xfrm>
              <a:prstGeom prst="rect">
                <a:avLst/>
              </a:prstGeom>
              <a:blipFill>
                <a:blip r:embed="rId2"/>
                <a:stretch>
                  <a:fillRect l="-1596" t="-6667" r="-2660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B0D450-8590-AB48-B7FD-45249045DE99}"/>
                  </a:ext>
                </a:extLst>
              </p:cNvPr>
              <p:cNvSpPr txBox="1"/>
              <p:nvPr/>
            </p:nvSpPr>
            <p:spPr>
              <a:xfrm>
                <a:off x="2799223" y="2680799"/>
                <a:ext cx="8431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B0D450-8590-AB48-B7FD-45249045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223" y="2680799"/>
                <a:ext cx="843180" cy="369332"/>
              </a:xfrm>
              <a:prstGeom prst="rect">
                <a:avLst/>
              </a:prstGeom>
              <a:blipFill>
                <a:blip r:embed="rId3"/>
                <a:stretch>
                  <a:fillRect l="-10294" r="-8824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2067DE-8B87-044C-9588-6E0E9A21540D}"/>
                  </a:ext>
                </a:extLst>
              </p:cNvPr>
              <p:cNvSpPr txBox="1"/>
              <p:nvPr/>
            </p:nvSpPr>
            <p:spPr>
              <a:xfrm>
                <a:off x="1792274" y="5144634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2067DE-8B87-044C-9588-6E0E9A21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74" y="5144634"/>
                <a:ext cx="301365" cy="369332"/>
              </a:xfrm>
              <a:prstGeom prst="rect">
                <a:avLst/>
              </a:prstGeom>
              <a:blipFill>
                <a:blip r:embed="rId4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C91DC10-0617-1947-A3ED-F531DE1D1259}"/>
                  </a:ext>
                </a:extLst>
              </p:cNvPr>
              <p:cNvSpPr txBox="1"/>
              <p:nvPr/>
            </p:nvSpPr>
            <p:spPr>
              <a:xfrm>
                <a:off x="2804842" y="5140501"/>
                <a:ext cx="655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C91DC10-0617-1947-A3ED-F531DE1D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42" y="5140501"/>
                <a:ext cx="655629" cy="369332"/>
              </a:xfrm>
              <a:prstGeom prst="rect">
                <a:avLst/>
              </a:prstGeom>
              <a:blipFill>
                <a:blip r:embed="rId5"/>
                <a:stretch>
                  <a:fillRect l="-7547" r="-7547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F6CED2D-B744-8649-9F71-11EC8284B3D4}"/>
                  </a:ext>
                </a:extLst>
              </p:cNvPr>
              <p:cNvSpPr txBox="1"/>
              <p:nvPr/>
            </p:nvSpPr>
            <p:spPr>
              <a:xfrm>
                <a:off x="4176439" y="5145761"/>
                <a:ext cx="325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F6CED2D-B744-8649-9F71-11EC8284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39" y="5145761"/>
                <a:ext cx="325410" cy="369332"/>
              </a:xfrm>
              <a:prstGeom prst="rect">
                <a:avLst/>
              </a:prstGeom>
              <a:blipFill>
                <a:blip r:embed="rId6"/>
                <a:stretch>
                  <a:fillRect l="-14815" r="-14815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8502B-DA1F-C93A-DC0B-B179905A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59F6B-DF8C-3168-AD2D-7EBFDA718999}"/>
              </a:ext>
            </a:extLst>
          </p:cNvPr>
          <p:cNvGrpSpPr/>
          <p:nvPr/>
        </p:nvGrpSpPr>
        <p:grpSpPr>
          <a:xfrm>
            <a:off x="5144761" y="2616193"/>
            <a:ext cx="3251580" cy="2900830"/>
            <a:chOff x="5435220" y="2239672"/>
            <a:chExt cx="3251580" cy="290083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4C03E5-8DB1-FCDE-44A1-059A049145E4}"/>
                </a:ext>
              </a:extLst>
            </p:cNvPr>
            <p:cNvSpPr/>
            <p:nvPr/>
          </p:nvSpPr>
          <p:spPr>
            <a:xfrm>
              <a:off x="5435220" y="2239672"/>
              <a:ext cx="3251580" cy="2900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7C5BE71-15C6-6BD2-5CD7-9AE9B123E6C0}"/>
                    </a:ext>
                  </a:extLst>
                </p:cNvPr>
                <p:cNvSpPr txBox="1"/>
                <p:nvPr/>
              </p:nvSpPr>
              <p:spPr>
                <a:xfrm>
                  <a:off x="5745043" y="2953572"/>
                  <a:ext cx="11587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b="0" dirty="0"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7C5BE71-15C6-6BD2-5CD7-9AE9B123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043" y="2953572"/>
                  <a:ext cx="115877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043" t="-28000" r="-8696" b="-4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CF3A3CF-8574-B8BF-A0B1-279149DA4815}"/>
                    </a:ext>
                  </a:extLst>
                </p:cNvPr>
                <p:cNvSpPr txBox="1"/>
                <p:nvPr/>
              </p:nvSpPr>
              <p:spPr>
                <a:xfrm>
                  <a:off x="5745043" y="3365157"/>
                  <a:ext cx="13960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b="0" dirty="0"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CF3A3CF-8574-B8BF-A0B1-279149DA4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043" y="3365157"/>
                  <a:ext cx="139602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811" t="-24000" r="-7207" b="-4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03B166-3735-3E72-D938-2DE1963107BD}"/>
                    </a:ext>
                  </a:extLst>
                </p:cNvPr>
                <p:cNvSpPr txBox="1"/>
                <p:nvPr/>
              </p:nvSpPr>
              <p:spPr>
                <a:xfrm>
                  <a:off x="5745043" y="3808015"/>
                  <a:ext cx="20628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b="0" dirty="0"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03B166-3735-3E72-D938-2DE196310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043" y="3808015"/>
                  <a:ext cx="206287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7362" t="-24000" r="-4908" b="-4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1D75EE-B364-2AD6-CDA4-3526930B35B0}"/>
                    </a:ext>
                  </a:extLst>
                </p:cNvPr>
                <p:cNvSpPr txBox="1"/>
                <p:nvPr/>
              </p:nvSpPr>
              <p:spPr>
                <a:xfrm>
                  <a:off x="5745043" y="4224400"/>
                  <a:ext cx="23321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b="0" dirty="0"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1D75EE-B364-2AD6-CDA4-3526930B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043" y="4224400"/>
                  <a:ext cx="233217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6522" t="-24000" r="-4348" b="-4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7275D6-37EE-C0BE-E51A-199D7417A308}"/>
                    </a:ext>
                  </a:extLst>
                </p:cNvPr>
                <p:cNvSpPr txBox="1"/>
                <p:nvPr/>
              </p:nvSpPr>
              <p:spPr>
                <a:xfrm>
                  <a:off x="5476747" y="2373022"/>
                  <a:ext cx="2744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bird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flying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sky</m:t>
                        </m:r>
                      </m:oMath>
                    </m:oMathPara>
                  </a14:m>
                  <a:endParaRPr lang="ko-KR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7275D6-37EE-C0BE-E51A-199D7417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47" y="2373022"/>
                  <a:ext cx="27443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843" t="-8000" r="-2765" b="-4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013BC-6F56-6453-D1E4-C5C7F228D6E7}"/>
                </a:ext>
              </a:extLst>
            </p:cNvPr>
            <p:cNvSpPr txBox="1"/>
            <p:nvPr/>
          </p:nvSpPr>
          <p:spPr>
            <a:xfrm>
              <a:off x="5776700" y="4578493"/>
              <a:ext cx="17633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b="0" dirty="0">
                  <a:ea typeface="Cambria Math" panose="02040503050406030204" pitchFamily="18" charset="0"/>
                </a:rPr>
                <a:t>…</a:t>
              </a:r>
              <a:endParaRPr lang="ko-KR" altLang="en-US" sz="20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ACC707-8A2C-0FFB-4DB9-F463C4EA30D2}"/>
              </a:ext>
            </a:extLst>
          </p:cNvPr>
          <p:cNvSpPr txBox="1"/>
          <p:nvPr/>
        </p:nvSpPr>
        <p:spPr>
          <a:xfrm>
            <a:off x="5943598" y="2252549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Training Data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31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C03310-D94E-F640-A228-C0FB6FEB6C76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43" name="텍스트 상자 15">
            <a:extLst>
              <a:ext uri="{FF2B5EF4-FFF2-40B4-BE49-F238E27FC236}">
                <a16:creationId xmlns:a16="http://schemas.microsoft.com/office/drawing/2014/main" id="{28714BCC-A2D9-B448-954B-BC24F1E70EF3}"/>
              </a:ext>
            </a:extLst>
          </p:cNvPr>
          <p:cNvSpPr txBox="1"/>
          <p:nvPr/>
        </p:nvSpPr>
        <p:spPr>
          <a:xfrm>
            <a:off x="5654616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44" name="텍스트 상자 15">
            <a:extLst>
              <a:ext uri="{FF2B5EF4-FFF2-40B4-BE49-F238E27FC236}">
                <a16:creationId xmlns:a16="http://schemas.microsoft.com/office/drawing/2014/main" id="{CAB012A7-01D3-4449-A581-7EF4258E3EB7}"/>
              </a:ext>
            </a:extLst>
          </p:cNvPr>
          <p:cNvSpPr txBox="1"/>
          <p:nvPr/>
        </p:nvSpPr>
        <p:spPr>
          <a:xfrm>
            <a:off x="6183429" y="200219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3</a:t>
            </a:r>
            <a:endParaRPr kumimoji="1" lang="ko-KR" altLang="en-US" sz="2400" baseline="-25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6EB191-E930-A44A-9FBB-820756BA1D28}"/>
              </a:ext>
            </a:extLst>
          </p:cNvPr>
          <p:cNvGrpSpPr/>
          <p:nvPr/>
        </p:nvGrpSpPr>
        <p:grpSpPr>
          <a:xfrm>
            <a:off x="3613094" y="3537940"/>
            <a:ext cx="2575401" cy="2126702"/>
            <a:chOff x="1239764" y="3537940"/>
            <a:chExt cx="2575401" cy="212670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359ED5-5999-DE47-B9DB-003A8D46A171}"/>
                </a:ext>
              </a:extLst>
            </p:cNvPr>
            <p:cNvSpPr/>
            <p:nvPr/>
          </p:nvSpPr>
          <p:spPr>
            <a:xfrm>
              <a:off x="2885854" y="3956197"/>
              <a:ext cx="929311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Dense</a:t>
              </a:r>
            </a:p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Decoder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ACC0A97-108F-0944-A7AC-975287EAF855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3345259" y="3537940"/>
              <a:ext cx="5251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C8095ED-CC30-F64B-B045-515BD16A6946}"/>
                </a:ext>
              </a:extLst>
            </p:cNvPr>
            <p:cNvSpPr/>
            <p:nvPr/>
          </p:nvSpPr>
          <p:spPr>
            <a:xfrm>
              <a:off x="1239764" y="5235800"/>
              <a:ext cx="1360303" cy="42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텍스트 상자 26">
              <a:extLst>
                <a:ext uri="{FF2B5EF4-FFF2-40B4-BE49-F238E27FC236}">
                  <a16:creationId xmlns:a16="http://schemas.microsoft.com/office/drawing/2014/main" id="{339163FA-DA83-DF41-8DA0-52A4882BA2AB}"/>
                </a:ext>
              </a:extLst>
            </p:cNvPr>
            <p:cNvSpPr txBox="1"/>
            <p:nvPr/>
          </p:nvSpPr>
          <p:spPr>
            <a:xfrm>
              <a:off x="1874923" y="52247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/>
                <a:t>…</a:t>
              </a:r>
              <a:endParaRPr kumimoji="1" lang="ko-KR" altLang="en-US" baseline="-25000" dirty="0"/>
            </a:p>
          </p:txBody>
        </p:sp>
        <p:sp>
          <p:nvSpPr>
            <p:cNvPr id="49" name="텍스트 상자 15">
              <a:extLst>
                <a:ext uri="{FF2B5EF4-FFF2-40B4-BE49-F238E27FC236}">
                  <a16:creationId xmlns:a16="http://schemas.microsoft.com/office/drawing/2014/main" id="{06B944C2-7F59-D847-8737-E68C639C8C30}"/>
                </a:ext>
              </a:extLst>
            </p:cNvPr>
            <p:cNvSpPr txBox="1"/>
            <p:nvPr/>
          </p:nvSpPr>
          <p:spPr>
            <a:xfrm>
              <a:off x="1239764" y="528815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sp>
          <p:nvSpPr>
            <p:cNvPr id="50" name="텍스트 상자 19">
              <a:extLst>
                <a:ext uri="{FF2B5EF4-FFF2-40B4-BE49-F238E27FC236}">
                  <a16:creationId xmlns:a16="http://schemas.microsoft.com/office/drawing/2014/main" id="{809BD20D-164F-7F4A-8DCE-D38BA73F0DBC}"/>
                </a:ext>
              </a:extLst>
            </p:cNvPr>
            <p:cNvSpPr txBox="1"/>
            <p:nvPr/>
          </p:nvSpPr>
          <p:spPr>
            <a:xfrm>
              <a:off x="1580438" y="528975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51" name="텍스트 상자 38">
              <a:extLst>
                <a:ext uri="{FF2B5EF4-FFF2-40B4-BE49-F238E27FC236}">
                  <a16:creationId xmlns:a16="http://schemas.microsoft.com/office/drawing/2014/main" id="{E8786C5D-D0A2-D04D-87CD-C718E37DFC00}"/>
                </a:ext>
              </a:extLst>
            </p:cNvPr>
            <p:cNvSpPr txBox="1"/>
            <p:nvPr/>
          </p:nvSpPr>
          <p:spPr>
            <a:xfrm>
              <a:off x="2247638" y="52953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E642EC6-2EF6-304E-8ED5-16637DADBEEE}"/>
                </a:ext>
              </a:extLst>
            </p:cNvPr>
            <p:cNvSpPr/>
            <p:nvPr/>
          </p:nvSpPr>
          <p:spPr>
            <a:xfrm>
              <a:off x="2873579" y="5221340"/>
              <a:ext cx="929310" cy="42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0201FBD-FD8C-6340-92C0-311370B42274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1919915" y="4868274"/>
              <a:ext cx="1" cy="367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2B87B49-DD20-3848-9F9F-E0ED3CCAD7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508" y="4862206"/>
              <a:ext cx="1" cy="367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3BC11A9-717D-DE49-B5A9-421117C1BFAC}"/>
                </a:ext>
              </a:extLst>
            </p:cNvPr>
            <p:cNvSpPr/>
            <p:nvPr/>
          </p:nvSpPr>
          <p:spPr>
            <a:xfrm>
              <a:off x="1239764" y="3953874"/>
              <a:ext cx="133487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Dense</a:t>
              </a:r>
            </a:p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Encoder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58FFDD3-A9A6-2241-83C7-F8C29DBDAF90}"/>
                </a:ext>
              </a:extLst>
            </p:cNvPr>
            <p:cNvCxnSpPr>
              <a:cxnSpLocks/>
              <a:stCxn id="55" idx="3"/>
              <a:endCxn id="45" idx="1"/>
            </p:cNvCxnSpPr>
            <p:nvPr/>
          </p:nvCxnSpPr>
          <p:spPr>
            <a:xfrm>
              <a:off x="2574634" y="4411074"/>
              <a:ext cx="311220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2B9FD1F3-C2A7-6346-8BA3-A0DFF948C944}"/>
              </a:ext>
            </a:extLst>
          </p:cNvPr>
          <p:cNvSpPr txBox="1"/>
          <p:nvPr/>
        </p:nvSpPr>
        <p:spPr>
          <a:xfrm>
            <a:off x="5284457" y="525163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2" name="텍스트 상자 15">
            <a:extLst>
              <a:ext uri="{FF2B5EF4-FFF2-40B4-BE49-F238E27FC236}">
                <a16:creationId xmlns:a16="http://schemas.microsoft.com/office/drawing/2014/main" id="{08120218-EACD-914A-A99F-73383CE54CFF}"/>
              </a:ext>
            </a:extLst>
          </p:cNvPr>
          <p:cNvSpPr txBox="1"/>
          <p:nvPr/>
        </p:nvSpPr>
        <p:spPr>
          <a:xfrm>
            <a:off x="5600585" y="52443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B337A-E44E-36A7-AFA5-9796F212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텍스트 상자 15">
            <a:extLst>
              <a:ext uri="{FF2B5EF4-FFF2-40B4-BE49-F238E27FC236}">
                <a16:creationId xmlns:a16="http://schemas.microsoft.com/office/drawing/2014/main" id="{F6673AFB-665E-263E-2424-2B1F948524A9}"/>
              </a:ext>
            </a:extLst>
          </p:cNvPr>
          <p:cNvSpPr txBox="1"/>
          <p:nvPr/>
        </p:nvSpPr>
        <p:spPr>
          <a:xfrm>
            <a:off x="3145435" y="31686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7" name="텍스트 상자 15">
            <a:extLst>
              <a:ext uri="{FF2B5EF4-FFF2-40B4-BE49-F238E27FC236}">
                <a16:creationId xmlns:a16="http://schemas.microsoft.com/office/drawing/2014/main" id="{8C3FFC54-0DA6-F9FF-86F0-84B14C0E520F}"/>
              </a:ext>
            </a:extLst>
          </p:cNvPr>
          <p:cNvSpPr txBox="1"/>
          <p:nvPr/>
        </p:nvSpPr>
        <p:spPr>
          <a:xfrm>
            <a:off x="4330569" y="3181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8" name="텍스트 상자 15">
            <a:extLst>
              <a:ext uri="{FF2B5EF4-FFF2-40B4-BE49-F238E27FC236}">
                <a16:creationId xmlns:a16="http://schemas.microsoft.com/office/drawing/2014/main" id="{AF937D0E-8720-A766-AAF3-EA6054BD4C08}"/>
              </a:ext>
            </a:extLst>
          </p:cNvPr>
          <p:cNvSpPr txBox="1"/>
          <p:nvPr/>
        </p:nvSpPr>
        <p:spPr>
          <a:xfrm>
            <a:off x="5515705" y="3193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4443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365A01-5F6A-C44B-9220-B0093328A8CC}"/>
              </a:ext>
            </a:extLst>
          </p:cNvPr>
          <p:cNvSpPr/>
          <p:nvPr/>
        </p:nvSpPr>
        <p:spPr>
          <a:xfrm>
            <a:off x="5059228" y="3078481"/>
            <a:ext cx="2098681" cy="24347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1D06093-426B-1A4F-A8BA-371C5865AAB3}"/>
              </a:ext>
            </a:extLst>
          </p:cNvPr>
          <p:cNvGrpSpPr/>
          <p:nvPr/>
        </p:nvGrpSpPr>
        <p:grpSpPr>
          <a:xfrm>
            <a:off x="5892545" y="2194614"/>
            <a:ext cx="443847" cy="432048"/>
            <a:chOff x="4782508" y="1988840"/>
            <a:chExt cx="443847" cy="432048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B2282D8-AA45-CD4B-9D57-F98650E98D80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3" name="텍스트 상자 41">
              <a:extLst>
                <a:ext uri="{FF2B5EF4-FFF2-40B4-BE49-F238E27FC236}">
                  <a16:creationId xmlns:a16="http://schemas.microsoft.com/office/drawing/2014/main" id="{1BABC305-E15E-534F-AD39-789C27BD3108}"/>
                </a:ext>
              </a:extLst>
            </p:cNvPr>
            <p:cNvSpPr txBox="1"/>
            <p:nvPr/>
          </p:nvSpPr>
          <p:spPr>
            <a:xfrm>
              <a:off x="4826887" y="202178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A58D9C-559F-DB4E-9020-BAE7ECF6A395}"/>
              </a:ext>
            </a:extLst>
          </p:cNvPr>
          <p:cNvCxnSpPr>
            <a:endCxn id="92" idx="4"/>
          </p:cNvCxnSpPr>
          <p:nvPr/>
        </p:nvCxnSpPr>
        <p:spPr>
          <a:xfrm flipH="1" flipV="1">
            <a:off x="6108569" y="2626662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텍스트 상자 26">
            <a:extLst>
              <a:ext uri="{FF2B5EF4-FFF2-40B4-BE49-F238E27FC236}">
                <a16:creationId xmlns:a16="http://schemas.microsoft.com/office/drawing/2014/main" id="{A1F6218F-9627-5B4D-8DD9-07863CED69ED}"/>
              </a:ext>
            </a:extLst>
          </p:cNvPr>
          <p:cNvSpPr txBox="1"/>
          <p:nvPr/>
        </p:nvSpPr>
        <p:spPr>
          <a:xfrm>
            <a:off x="3968169" y="5543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A5C8356-4D21-A44C-AC8F-86989F478466}"/>
              </a:ext>
            </a:extLst>
          </p:cNvPr>
          <p:cNvSpPr/>
          <p:nvPr/>
        </p:nvSpPr>
        <p:spPr>
          <a:xfrm>
            <a:off x="3141999" y="4436881"/>
            <a:ext cx="1721895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Dense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Encoder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C4A96B8-660F-3B46-A8A0-0AF366EEE725}"/>
              </a:ext>
            </a:extLst>
          </p:cNvPr>
          <p:cNvGrpSpPr/>
          <p:nvPr/>
        </p:nvGrpSpPr>
        <p:grpSpPr>
          <a:xfrm>
            <a:off x="3141999" y="5251090"/>
            <a:ext cx="362600" cy="662082"/>
            <a:chOff x="2555776" y="5421922"/>
            <a:chExt cx="362600" cy="662082"/>
          </a:xfrm>
        </p:grpSpPr>
        <p:sp>
          <p:nvSpPr>
            <p:cNvPr id="133" name="텍스트 상자 15">
              <a:extLst>
                <a:ext uri="{FF2B5EF4-FFF2-40B4-BE49-F238E27FC236}">
                  <a16:creationId xmlns:a16="http://schemas.microsoft.com/office/drawing/2014/main" id="{3494FDF3-E4AB-2A47-BDD3-7A99ECD8AC8B}"/>
                </a:ext>
              </a:extLst>
            </p:cNvPr>
            <p:cNvSpPr txBox="1"/>
            <p:nvPr/>
          </p:nvSpPr>
          <p:spPr>
            <a:xfrm>
              <a:off x="2555776" y="571467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BAD4ADC-D421-FA47-854A-45DD09203222}"/>
                </a:ext>
              </a:extLst>
            </p:cNvPr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73DB1B0-5FBB-7A40-A88D-05470171D3FC}"/>
              </a:ext>
            </a:extLst>
          </p:cNvPr>
          <p:cNvGrpSpPr/>
          <p:nvPr/>
        </p:nvGrpSpPr>
        <p:grpSpPr>
          <a:xfrm>
            <a:off x="3555084" y="5258335"/>
            <a:ext cx="362600" cy="671374"/>
            <a:chOff x="4013913" y="5421922"/>
            <a:chExt cx="362600" cy="671374"/>
          </a:xfrm>
        </p:grpSpPr>
        <p:sp>
          <p:nvSpPr>
            <p:cNvPr id="136" name="텍스트 상자 19">
              <a:extLst>
                <a:ext uri="{FF2B5EF4-FFF2-40B4-BE49-F238E27FC236}">
                  <a16:creationId xmlns:a16="http://schemas.microsoft.com/office/drawing/2014/main" id="{A2DFAD9B-09D5-8E43-A121-3FC617F68702}"/>
                </a:ext>
              </a:extLst>
            </p:cNvPr>
            <p:cNvSpPr txBox="1"/>
            <p:nvPr/>
          </p:nvSpPr>
          <p:spPr>
            <a:xfrm>
              <a:off x="4013913" y="57239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9F180349-96FF-394A-895B-67ED45BCD957}"/>
                </a:ext>
              </a:extLst>
            </p:cNvPr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987C2B8-5B89-FC49-8EBE-745764745B47}"/>
              </a:ext>
            </a:extLst>
          </p:cNvPr>
          <p:cNvGrpSpPr/>
          <p:nvPr/>
        </p:nvGrpSpPr>
        <p:grpSpPr>
          <a:xfrm>
            <a:off x="4545686" y="5251090"/>
            <a:ext cx="364202" cy="654047"/>
            <a:chOff x="6156176" y="5421922"/>
            <a:chExt cx="364202" cy="654047"/>
          </a:xfrm>
        </p:grpSpPr>
        <p:sp>
          <p:nvSpPr>
            <p:cNvPr id="139" name="텍스트 상자 38">
              <a:extLst>
                <a:ext uri="{FF2B5EF4-FFF2-40B4-BE49-F238E27FC236}">
                  <a16:creationId xmlns:a16="http://schemas.microsoft.com/office/drawing/2014/main" id="{01D95D1A-5DBC-0149-A243-D72417C31329}"/>
                </a:ext>
              </a:extLst>
            </p:cNvPr>
            <p:cNvSpPr txBox="1"/>
            <p:nvPr/>
          </p:nvSpPr>
          <p:spPr>
            <a:xfrm>
              <a:off x="6156176" y="570663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0F636AE3-3000-4842-86B5-129EBD93E7D9}"/>
                </a:ext>
              </a:extLst>
            </p:cNvPr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5829EB2-1C41-954B-A52A-1A9801FB49DE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6117316" y="3634770"/>
            <a:ext cx="0" cy="27082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994D604-E12C-C94E-85A0-EF0A5E673F9E}"/>
              </a:ext>
            </a:extLst>
          </p:cNvPr>
          <p:cNvGrpSpPr/>
          <p:nvPr/>
        </p:nvGrpSpPr>
        <p:grpSpPr>
          <a:xfrm>
            <a:off x="1179042" y="2200237"/>
            <a:ext cx="432048" cy="432048"/>
            <a:chOff x="4782508" y="1988840"/>
            <a:chExt cx="432048" cy="432048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E8D617-BCD0-4640-AFB7-224B2287843F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9" name="텍스트 상자 41">
              <a:extLst>
                <a:ext uri="{FF2B5EF4-FFF2-40B4-BE49-F238E27FC236}">
                  <a16:creationId xmlns:a16="http://schemas.microsoft.com/office/drawing/2014/main" id="{4B4D3086-08AF-6249-AD6B-BE77F183EF57}"/>
                </a:ext>
              </a:extLst>
            </p:cNvPr>
            <p:cNvSpPr txBox="1"/>
            <p:nvPr/>
          </p:nvSpPr>
          <p:spPr>
            <a:xfrm>
              <a:off x="4826887" y="2021781"/>
              <a:ext cx="38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3005588-D26C-5D45-8E79-A830135B1E67}"/>
              </a:ext>
            </a:extLst>
          </p:cNvPr>
          <p:cNvGrpSpPr/>
          <p:nvPr/>
        </p:nvGrpSpPr>
        <p:grpSpPr>
          <a:xfrm>
            <a:off x="2501085" y="2200237"/>
            <a:ext cx="459877" cy="432048"/>
            <a:chOff x="4782508" y="1988840"/>
            <a:chExt cx="459877" cy="432048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99F7A57D-B8B7-4C4D-BF9A-9B8D8D8C5C54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3" name="텍스트 상자 41">
              <a:extLst>
                <a:ext uri="{FF2B5EF4-FFF2-40B4-BE49-F238E27FC236}">
                  <a16:creationId xmlns:a16="http://schemas.microsoft.com/office/drawing/2014/main" id="{A1E91DF4-AE97-9A4E-BC05-77F68B5BD2CD}"/>
                </a:ext>
              </a:extLst>
            </p:cNvPr>
            <p:cNvSpPr txBox="1"/>
            <p:nvPr/>
          </p:nvSpPr>
          <p:spPr>
            <a:xfrm>
              <a:off x="4826887" y="20217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93BDBCF-5871-A840-8683-06A3A4C67A1E}"/>
              </a:ext>
            </a:extLst>
          </p:cNvPr>
          <p:cNvGrpSpPr/>
          <p:nvPr/>
        </p:nvGrpSpPr>
        <p:grpSpPr>
          <a:xfrm>
            <a:off x="4292298" y="2194614"/>
            <a:ext cx="432627" cy="432048"/>
            <a:chOff x="4782508" y="1988840"/>
            <a:chExt cx="432627" cy="432048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D1608C4-EA61-A24B-9190-730F4EF2F6EB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7" name="텍스트 상자 41">
              <a:extLst>
                <a:ext uri="{FF2B5EF4-FFF2-40B4-BE49-F238E27FC236}">
                  <a16:creationId xmlns:a16="http://schemas.microsoft.com/office/drawing/2014/main" id="{1D40786B-B8CC-1443-BD16-6175DD162E9C}"/>
                </a:ext>
              </a:extLst>
            </p:cNvPr>
            <p:cNvSpPr txBox="1"/>
            <p:nvPr/>
          </p:nvSpPr>
          <p:spPr>
            <a:xfrm>
              <a:off x="4826887" y="2021781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텍스트 상자 26">
            <a:extLst>
              <a:ext uri="{FF2B5EF4-FFF2-40B4-BE49-F238E27FC236}">
                <a16:creationId xmlns:a16="http://schemas.microsoft.com/office/drawing/2014/main" id="{CD6830AF-C392-D848-8BCD-C5E6E8DE3B6F}"/>
              </a:ext>
            </a:extLst>
          </p:cNvPr>
          <p:cNvSpPr txBox="1"/>
          <p:nvPr/>
        </p:nvSpPr>
        <p:spPr>
          <a:xfrm>
            <a:off x="6085686" y="5549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0811C9-DA3D-7949-9EEB-CA9541BF087F}"/>
              </a:ext>
            </a:extLst>
          </p:cNvPr>
          <p:cNvSpPr/>
          <p:nvPr/>
        </p:nvSpPr>
        <p:spPr>
          <a:xfrm>
            <a:off x="5253220" y="3905592"/>
            <a:ext cx="1728192" cy="1339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Dense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Encoder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40F1FDA-AC78-4349-96F3-9748AB8E5DAD}"/>
              </a:ext>
            </a:extLst>
          </p:cNvPr>
          <p:cNvGrpSpPr/>
          <p:nvPr/>
        </p:nvGrpSpPr>
        <p:grpSpPr>
          <a:xfrm>
            <a:off x="5259516" y="5256745"/>
            <a:ext cx="385042" cy="662082"/>
            <a:chOff x="2555776" y="5421922"/>
            <a:chExt cx="385042" cy="662082"/>
          </a:xfrm>
        </p:grpSpPr>
        <p:sp>
          <p:nvSpPr>
            <p:cNvPr id="172" name="텍스트 상자 15">
              <a:extLst>
                <a:ext uri="{FF2B5EF4-FFF2-40B4-BE49-F238E27FC236}">
                  <a16:creationId xmlns:a16="http://schemas.microsoft.com/office/drawing/2014/main" id="{BC99EAA5-F785-DD44-B5F5-8D490DC95A46}"/>
                </a:ext>
              </a:extLst>
            </p:cNvPr>
            <p:cNvSpPr txBox="1"/>
            <p:nvPr/>
          </p:nvSpPr>
          <p:spPr>
            <a:xfrm>
              <a:off x="2555776" y="571467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D4E26A9-767D-4D45-8813-39C1D31CEE59}"/>
                </a:ext>
              </a:extLst>
            </p:cNvPr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1E7480-DD36-8B48-98DC-8EF2A220589A}"/>
              </a:ext>
            </a:extLst>
          </p:cNvPr>
          <p:cNvGrpSpPr/>
          <p:nvPr/>
        </p:nvGrpSpPr>
        <p:grpSpPr>
          <a:xfrm>
            <a:off x="5672601" y="5263990"/>
            <a:ext cx="385042" cy="671374"/>
            <a:chOff x="4013913" y="5421922"/>
            <a:chExt cx="385042" cy="671374"/>
          </a:xfrm>
        </p:grpSpPr>
        <p:sp>
          <p:nvSpPr>
            <p:cNvPr id="175" name="텍스트 상자 19">
              <a:extLst>
                <a:ext uri="{FF2B5EF4-FFF2-40B4-BE49-F238E27FC236}">
                  <a16:creationId xmlns:a16="http://schemas.microsoft.com/office/drawing/2014/main" id="{07ED1F80-F40B-D142-94AE-5764445179C2}"/>
                </a:ext>
              </a:extLst>
            </p:cNvPr>
            <p:cNvSpPr txBox="1"/>
            <p:nvPr/>
          </p:nvSpPr>
          <p:spPr>
            <a:xfrm>
              <a:off x="4013913" y="572396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6245AF0-AA32-0746-B69B-0680F57E46E0}"/>
                </a:ext>
              </a:extLst>
            </p:cNvPr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0A024D6-186F-B843-B184-26FF56B382D1}"/>
              </a:ext>
            </a:extLst>
          </p:cNvPr>
          <p:cNvGrpSpPr/>
          <p:nvPr/>
        </p:nvGrpSpPr>
        <p:grpSpPr>
          <a:xfrm>
            <a:off x="6663203" y="5256745"/>
            <a:ext cx="357790" cy="654047"/>
            <a:chOff x="6156176" y="5421922"/>
            <a:chExt cx="357790" cy="654047"/>
          </a:xfrm>
        </p:grpSpPr>
        <p:sp>
          <p:nvSpPr>
            <p:cNvPr id="178" name="텍스트 상자 38">
              <a:extLst>
                <a:ext uri="{FF2B5EF4-FFF2-40B4-BE49-F238E27FC236}">
                  <a16:creationId xmlns:a16="http://schemas.microsoft.com/office/drawing/2014/main" id="{27C57265-F7D2-5D46-85BC-AAA7A2E5DB27}"/>
                </a:ext>
              </a:extLst>
            </p:cNvPr>
            <p:cNvSpPr txBox="1"/>
            <p:nvPr/>
          </p:nvSpPr>
          <p:spPr>
            <a:xfrm>
              <a:off x="6156176" y="570663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o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92AA2DC-B60F-6640-97FD-EF04D48872E4}"/>
                </a:ext>
              </a:extLst>
            </p:cNvPr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F87A20-71B6-5E4B-8789-1860A1AB61AE}"/>
              </a:ext>
            </a:extLst>
          </p:cNvPr>
          <p:cNvSpPr/>
          <p:nvPr/>
        </p:nvSpPr>
        <p:spPr>
          <a:xfrm>
            <a:off x="5250643" y="3250590"/>
            <a:ext cx="1728192" cy="384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Generator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37264F3-A12A-2A47-BB23-50D8F64BA009}"/>
              </a:ext>
            </a:extLst>
          </p:cNvPr>
          <p:cNvCxnSpPr>
            <a:cxnSpLocks/>
          </p:cNvCxnSpPr>
          <p:nvPr/>
        </p:nvCxnSpPr>
        <p:spPr>
          <a:xfrm flipV="1">
            <a:off x="4018969" y="4166059"/>
            <a:ext cx="0" cy="27082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45AE6E1-FDF5-9B4A-BB67-ABD5ADA17F55}"/>
              </a:ext>
            </a:extLst>
          </p:cNvPr>
          <p:cNvCxnSpPr>
            <a:cxnSpLocks/>
          </p:cNvCxnSpPr>
          <p:nvPr/>
        </p:nvCxnSpPr>
        <p:spPr>
          <a:xfrm>
            <a:off x="4018969" y="4166059"/>
            <a:ext cx="124054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A132C8-0283-1784-C144-21429C12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7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0C632-91B4-495A-9376-E74427E5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0C03-A498-4FE8-85BA-3ABB645C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36" y="2146783"/>
            <a:ext cx="7886700" cy="3292719"/>
          </a:xfrm>
        </p:spPr>
        <p:txBody>
          <a:bodyPr/>
          <a:lstStyle/>
          <a:p>
            <a:r>
              <a:rPr lang="en-US" altLang="ko-KR" dirty="0"/>
              <a:t>Encoder-Decoder approach</a:t>
            </a:r>
          </a:p>
          <a:p>
            <a:endParaRPr lang="en-US" altLang="ko-KR" dirty="0"/>
          </a:p>
          <a:p>
            <a:r>
              <a:rPr lang="en-US" altLang="ko-KR" dirty="0"/>
              <a:t>Task: machine translation </a:t>
            </a:r>
            <a:br>
              <a:rPr lang="en-US" altLang="ko-KR" dirty="0"/>
            </a:br>
            <a:r>
              <a:rPr lang="en-US" altLang="ko-KR" dirty="0"/>
              <a:t>with parallel corpus</a:t>
            </a:r>
          </a:p>
          <a:p>
            <a:endParaRPr lang="en-US" altLang="ko-KR" dirty="0"/>
          </a:p>
          <a:p>
            <a:r>
              <a:rPr lang="en-US" altLang="ko-KR" dirty="0"/>
              <a:t>Predict each translated word.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734D5-0467-42B0-8FDC-50DAA922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5440" y="365125"/>
            <a:ext cx="4625916" cy="640604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58EB3-EBC3-8553-37E0-1C3DC990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46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4B82-7948-44DA-A05E-4C808BE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B4337-1F86-EE48-B9CA-597CE4EC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1" t="197" r="-1" b="3351"/>
          <a:stretch/>
        </p:blipFill>
        <p:spPr>
          <a:xfrm>
            <a:off x="2342315" y="625475"/>
            <a:ext cx="4459369" cy="6178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750390-1100-D741-8A39-935661835AAF}"/>
              </a:ext>
            </a:extLst>
          </p:cNvPr>
          <p:cNvSpPr/>
          <p:nvPr/>
        </p:nvSpPr>
        <p:spPr>
          <a:xfrm>
            <a:off x="4457317" y="486383"/>
            <a:ext cx="2344367" cy="6317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07D70E-4D50-7EC2-898A-94BD9B51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2BEE-D402-42AF-8292-EB7B92A1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 Internals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DC720-743B-44E1-AF3E-0C784672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37502" cy="4972050"/>
          </a:xfrm>
        </p:spPr>
        <p:txBody>
          <a:bodyPr/>
          <a:lstStyle/>
          <a:p>
            <a:r>
              <a:rPr lang="en-US" altLang="ko-KR" dirty="0"/>
              <a:t>After embedding the words in the input sentence, each of them flows through the two layers of the encoder.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2BCBB0-86F3-44F3-BD94-A09C1C382D04}"/>
              </a:ext>
            </a:extLst>
          </p:cNvPr>
          <p:cNvGrpSpPr/>
          <p:nvPr/>
        </p:nvGrpSpPr>
        <p:grpSpPr>
          <a:xfrm>
            <a:off x="3104421" y="2525233"/>
            <a:ext cx="4919599" cy="3821039"/>
            <a:chOff x="2112200" y="2820391"/>
            <a:chExt cx="4919599" cy="3821039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34264E21-05CB-40B6-B3F3-89AE611EE8DD}"/>
                </a:ext>
              </a:extLst>
            </p:cNvPr>
            <p:cNvSpPr/>
            <p:nvPr/>
          </p:nvSpPr>
          <p:spPr>
            <a:xfrm>
              <a:off x="2112200" y="3327695"/>
              <a:ext cx="4919599" cy="237744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C9E6BAAE-BC13-4C75-8E88-1F4F10387603}"/>
                </a:ext>
              </a:extLst>
            </p:cNvPr>
            <p:cNvSpPr/>
            <p:nvPr/>
          </p:nvSpPr>
          <p:spPr>
            <a:xfrm>
              <a:off x="2352088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15B6D35F-B825-468D-837D-F569177D5BF2}"/>
                </a:ext>
              </a:extLst>
            </p:cNvPr>
            <p:cNvSpPr/>
            <p:nvPr/>
          </p:nvSpPr>
          <p:spPr>
            <a:xfrm>
              <a:off x="2249082" y="4960209"/>
              <a:ext cx="4639351" cy="56357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Self-Attention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4B2E835-BFB6-4893-A93A-3EA1887D2FD6}"/>
                </a:ext>
              </a:extLst>
            </p:cNvPr>
            <p:cNvGrpSpPr/>
            <p:nvPr/>
          </p:nvGrpSpPr>
          <p:grpSpPr>
            <a:xfrm>
              <a:off x="2472278" y="4326878"/>
              <a:ext cx="4192958" cy="324465"/>
              <a:chOff x="2114106" y="4019653"/>
              <a:chExt cx="4192958" cy="324465"/>
            </a:xfrm>
          </p:grpSpPr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4093E0A-926D-4002-A6EA-F626867D0B8C}"/>
                  </a:ext>
                </a:extLst>
              </p:cNvPr>
              <p:cNvGrpSpPr/>
              <p:nvPr/>
            </p:nvGrpSpPr>
            <p:grpSpPr>
              <a:xfrm>
                <a:off x="2114106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51" name="사각형: 둥근 모서리 250">
                  <a:extLst>
                    <a:ext uri="{FF2B5EF4-FFF2-40B4-BE49-F238E27FC236}">
                      <a16:creationId xmlns:a16="http://schemas.microsoft.com/office/drawing/2014/main" id="{77E61339-0A1F-487E-84BD-875F562F85C5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2" name="그룹 251">
                  <a:extLst>
                    <a:ext uri="{FF2B5EF4-FFF2-40B4-BE49-F238E27FC236}">
                      <a16:creationId xmlns:a16="http://schemas.microsoft.com/office/drawing/2014/main" id="{271B4880-2217-4144-AFBB-24E0D2593D7B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53" name="타원 252">
                    <a:extLst>
                      <a:ext uri="{FF2B5EF4-FFF2-40B4-BE49-F238E27FC236}">
                        <a16:creationId xmlns:a16="http://schemas.microsoft.com/office/drawing/2014/main" id="{9F21CD7A-8BE7-406A-87CF-C7472463F171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타원 253">
                    <a:extLst>
                      <a:ext uri="{FF2B5EF4-FFF2-40B4-BE49-F238E27FC236}">
                        <a16:creationId xmlns:a16="http://schemas.microsoft.com/office/drawing/2014/main" id="{20D761BE-3B0C-47C2-A400-5456BDA96B3C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5" name="타원 254">
                    <a:extLst>
                      <a:ext uri="{FF2B5EF4-FFF2-40B4-BE49-F238E27FC236}">
                        <a16:creationId xmlns:a16="http://schemas.microsoft.com/office/drawing/2014/main" id="{B21819DB-FD40-4E08-92C4-AA25192657A7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DF77E771-16E3-4C32-80A3-E5BF6E9C85B5}"/>
                  </a:ext>
                </a:extLst>
              </p:cNvPr>
              <p:cNvGrpSpPr/>
              <p:nvPr/>
            </p:nvGrpSpPr>
            <p:grpSpPr>
              <a:xfrm>
                <a:off x="3751071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46" name="사각형: 둥근 모서리 245">
                  <a:extLst>
                    <a:ext uri="{FF2B5EF4-FFF2-40B4-BE49-F238E27FC236}">
                      <a16:creationId xmlns:a16="http://schemas.microsoft.com/office/drawing/2014/main" id="{B1DA1C88-854E-4983-8504-EC313B37C39C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7" name="그룹 246">
                  <a:extLst>
                    <a:ext uri="{FF2B5EF4-FFF2-40B4-BE49-F238E27FC236}">
                      <a16:creationId xmlns:a16="http://schemas.microsoft.com/office/drawing/2014/main" id="{8D27ECCC-8BF5-4233-B6A7-2B7412E5DB62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ACEAF40A-F952-43CD-A630-394B27667ECD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9" name="타원 248">
                    <a:extLst>
                      <a:ext uri="{FF2B5EF4-FFF2-40B4-BE49-F238E27FC236}">
                        <a16:creationId xmlns:a16="http://schemas.microsoft.com/office/drawing/2014/main" id="{2F552FEB-BC99-416B-82E8-8DC815C8AE37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0" name="타원 249">
                    <a:extLst>
                      <a:ext uri="{FF2B5EF4-FFF2-40B4-BE49-F238E27FC236}">
                        <a16:creationId xmlns:a16="http://schemas.microsoft.com/office/drawing/2014/main" id="{FE0CF2FB-4623-46C5-85B1-E10A0929DE29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4FF2017F-86BB-4345-8A51-FC2A49A3ADB4}"/>
                  </a:ext>
                </a:extLst>
              </p:cNvPr>
              <p:cNvGrpSpPr/>
              <p:nvPr/>
            </p:nvGrpSpPr>
            <p:grpSpPr>
              <a:xfrm>
                <a:off x="5388037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41" name="사각형: 둥근 모서리 240">
                  <a:extLst>
                    <a:ext uri="{FF2B5EF4-FFF2-40B4-BE49-F238E27FC236}">
                      <a16:creationId xmlns:a16="http://schemas.microsoft.com/office/drawing/2014/main" id="{68EDA6F6-6319-41AB-B2C2-A7E113BD2A1B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16E7D435-ED5E-4348-860A-AF0918198526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43" name="타원 242">
                    <a:extLst>
                      <a:ext uri="{FF2B5EF4-FFF2-40B4-BE49-F238E27FC236}">
                        <a16:creationId xmlns:a16="http://schemas.microsoft.com/office/drawing/2014/main" id="{0E54A88B-2A49-4ACF-895F-A5708B6F0A0E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>
                    <a:extLst>
                      <a:ext uri="{FF2B5EF4-FFF2-40B4-BE49-F238E27FC236}">
                        <a16:creationId xmlns:a16="http://schemas.microsoft.com/office/drawing/2014/main" id="{6F91C9F0-CA6F-462B-BC71-27971A8F68DA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51A4C10C-31C7-4A31-85E7-3493C243D703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01706F06-FE4D-44B3-97B9-A7C61804C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268" y="5523785"/>
              <a:ext cx="0" cy="4634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0C4301FE-F862-47EA-8B1E-49DA5E0D0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708" y="5523785"/>
              <a:ext cx="0" cy="4634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D0D91CCF-19F2-4D25-B5EA-009CD93D8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1947" y="5522803"/>
              <a:ext cx="3776" cy="4643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B05D794C-C944-4F69-86D4-03BA37B9DD6F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H="1" flipV="1">
              <a:off x="6205723" y="4651343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9609007E-93B9-4393-AD2C-CC6283F419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5098" y="4651339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2D0B57E5-671C-4037-B6BF-2B5450247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362" y="4651338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C5EF78E-1031-42DE-9E26-1F3D0C82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346" y="4018011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5CA89E6D-543B-4367-8D02-051A41723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697" y="4009498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A8138DDF-31DC-4674-9F44-DD6660B87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8338" y="4009497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0FED075F-BE43-4A5F-AD9F-0F2F7F969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127" y="3145570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C20985E2-9FA4-4D78-B11D-2BCCF32B8D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9478" y="3137057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01608BA5-D6E9-4664-B8B9-B48544DA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0119" y="3137056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728AF41-80D8-4C35-8EC0-AE458A7B851C}"/>
                </a:ext>
              </a:extLst>
            </p:cNvPr>
            <p:cNvSpPr txBox="1"/>
            <p:nvPr/>
          </p:nvSpPr>
          <p:spPr>
            <a:xfrm>
              <a:off x="2476478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Thinking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8647DD8-5A59-4040-83F6-C726005FFFD8}"/>
                </a:ext>
              </a:extLst>
            </p:cNvPr>
            <p:cNvSpPr txBox="1"/>
            <p:nvPr/>
          </p:nvSpPr>
          <p:spPr>
            <a:xfrm>
              <a:off x="4085966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machine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30F2143-F946-4E1D-815E-8057BB4E9EA7}"/>
                </a:ext>
              </a:extLst>
            </p:cNvPr>
            <p:cNvSpPr txBox="1"/>
            <p:nvPr/>
          </p:nvSpPr>
          <p:spPr>
            <a:xfrm>
              <a:off x="5717329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learning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B583431E-24E3-44B5-BED9-11B92B82B8C7}"/>
                </a:ext>
              </a:extLst>
            </p:cNvPr>
            <p:cNvSpPr/>
            <p:nvPr/>
          </p:nvSpPr>
          <p:spPr>
            <a:xfrm>
              <a:off x="3978220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AAE3B97A-B264-49A6-9F78-B37C7E5837F2}"/>
                </a:ext>
              </a:extLst>
            </p:cNvPr>
            <p:cNvSpPr/>
            <p:nvPr/>
          </p:nvSpPr>
          <p:spPr>
            <a:xfrm>
              <a:off x="5590580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1AA6079B-9B39-4832-92FB-5DF135F867C4}"/>
                </a:ext>
              </a:extLst>
            </p:cNvPr>
            <p:cNvGrpSpPr/>
            <p:nvPr/>
          </p:nvGrpSpPr>
          <p:grpSpPr>
            <a:xfrm>
              <a:off x="2403406" y="5982290"/>
              <a:ext cx="1111723" cy="324465"/>
              <a:chOff x="2279583" y="5679972"/>
              <a:chExt cx="1111723" cy="324465"/>
            </a:xfrm>
          </p:grpSpPr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E4087783-4085-4BEC-8BF0-135EA7B9445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418199D7-ACCB-44D1-9AC2-D0B83C0E3427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87B0BF11-52F2-4483-9BF8-662BB81D15D4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E8DAA88-EA37-4A67-8C9F-8E59E6E14067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8E5B02E3-271F-4396-998E-8F584F7D1947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45E61A8E-8369-4FC4-BCBC-0A093A59D792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AB442404-9E34-42CC-AB9C-A803A610A131}"/>
                </a:ext>
              </a:extLst>
            </p:cNvPr>
            <p:cNvGrpSpPr/>
            <p:nvPr/>
          </p:nvGrpSpPr>
          <p:grpSpPr>
            <a:xfrm>
              <a:off x="3976081" y="5982290"/>
              <a:ext cx="1111723" cy="324465"/>
              <a:chOff x="2279583" y="5679972"/>
              <a:chExt cx="1111723" cy="324465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1901E18B-CFF8-4958-BB41-FCA4F9945B4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B4F299BA-29E0-428D-8381-EF9D0DC54D33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222A8E42-170F-40F4-98A4-04879342803D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99E7A092-7A93-47B4-A624-B8C17CF408DD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6C3F6EF9-E90F-40EE-9382-3E032A47B0C4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26458E3-9661-4515-914E-E2C3E3585EC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2CD0131-FDD6-44EC-B22B-A13CAB69AAEF}"/>
                </a:ext>
              </a:extLst>
            </p:cNvPr>
            <p:cNvGrpSpPr/>
            <p:nvPr/>
          </p:nvGrpSpPr>
          <p:grpSpPr>
            <a:xfrm>
              <a:off x="5652477" y="5982290"/>
              <a:ext cx="1111723" cy="324465"/>
              <a:chOff x="2279583" y="5679972"/>
              <a:chExt cx="1111723" cy="324465"/>
            </a:xfrm>
          </p:grpSpPr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1249B60-B50A-451E-B7C4-719D8B79DF51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8A5997CE-2978-482A-931C-B458E032CE93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DFCB1444-2F3A-477A-8387-DA3E5F4D7532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2B58389B-5B88-4E88-B3CD-7F787C7CEF57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DC7874EC-7E34-44B7-8284-BEEA4FA3C99F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1A3D1C43-D099-483B-9612-3124CDEA20E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1A3C550-48D0-4B7A-9E6E-9A9254B244DA}"/>
                </a:ext>
              </a:extLst>
            </p:cNvPr>
            <p:cNvSpPr/>
            <p:nvPr/>
          </p:nvSpPr>
          <p:spPr>
            <a:xfrm>
              <a:off x="2403406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4EDBAF0-B311-41D3-858D-5F4B91909663}"/>
                </a:ext>
              </a:extLst>
            </p:cNvPr>
            <p:cNvGrpSpPr/>
            <p:nvPr/>
          </p:nvGrpSpPr>
          <p:grpSpPr>
            <a:xfrm>
              <a:off x="2442545" y="2874623"/>
              <a:ext cx="1018021" cy="216000"/>
              <a:chOff x="2301025" y="5734204"/>
              <a:chExt cx="1018021" cy="216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C1F8DD5-721D-41C0-B982-C39D273EA98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00274D17-CC26-41EE-825D-A1AD5F83BFEB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63D525A-A461-4925-AB58-BAEF4379FE8E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0BFB2B0-87BB-44D3-96B8-8F458AF8C189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CFBFC0F6-BFCB-42B0-BB5C-F39A1D3A6892}"/>
                </a:ext>
              </a:extLst>
            </p:cNvPr>
            <p:cNvSpPr/>
            <p:nvPr/>
          </p:nvSpPr>
          <p:spPr>
            <a:xfrm>
              <a:off x="3976081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3DD568-2F77-4BC5-82C1-AA6A7897DD53}"/>
                </a:ext>
              </a:extLst>
            </p:cNvPr>
            <p:cNvGrpSpPr/>
            <p:nvPr/>
          </p:nvGrpSpPr>
          <p:grpSpPr>
            <a:xfrm>
              <a:off x="4015220" y="2874623"/>
              <a:ext cx="1018021" cy="216000"/>
              <a:chOff x="2301025" y="5734204"/>
              <a:chExt cx="1018021" cy="21600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9AA953D2-D843-47F2-A1EC-C97D972AE5A9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466F400-BE5B-4230-9EC1-6BB3C6ADA93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FF5D3BAA-0037-4BE1-875F-96E00E85BD8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8EACA84-217D-4AF6-B16B-4D927BB54DBB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9D902D3F-CD46-4FD5-8E8B-CBD5E6644057}"/>
                </a:ext>
              </a:extLst>
            </p:cNvPr>
            <p:cNvSpPr/>
            <p:nvPr/>
          </p:nvSpPr>
          <p:spPr>
            <a:xfrm>
              <a:off x="5652477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6D08E330-523E-4C24-8D4E-771C5AB8CE6B}"/>
                </a:ext>
              </a:extLst>
            </p:cNvPr>
            <p:cNvGrpSpPr/>
            <p:nvPr/>
          </p:nvGrpSpPr>
          <p:grpSpPr>
            <a:xfrm>
              <a:off x="5691616" y="2874623"/>
              <a:ext cx="1018021" cy="216000"/>
              <a:chOff x="2301025" y="5734204"/>
              <a:chExt cx="1018021" cy="216000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44E8A406-E4E4-44EF-A857-F2583D03ED78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CF5796C8-2B7F-4C01-92A2-6415E121D968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5253E78-4FE3-4F81-A862-650AC82C4C50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C2A3C8A-A2FF-404E-86FA-F6ECA4116EE8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BB3231B-D1C3-8E4A-A4F7-A03FD350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1" t="36749" r="49508" b="3351"/>
          <a:stretch/>
        </p:blipFill>
        <p:spPr>
          <a:xfrm>
            <a:off x="511749" y="2677922"/>
            <a:ext cx="2169138" cy="3837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F39C9-298B-C02A-0E93-008F095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0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A8D5-ED87-04EC-35D8-6AD814DB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Encoder Internals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1A04C-8834-F7A5-6B74-92E29F1D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Self-Attention Layer in Transformer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8F224-22F4-0082-53D7-12F54A4F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사각형: 둥근 모서리 176">
            <a:extLst>
              <a:ext uri="{FF2B5EF4-FFF2-40B4-BE49-F238E27FC236}">
                <a16:creationId xmlns:a16="http://schemas.microsoft.com/office/drawing/2014/main" id="{618156AF-003B-B989-3778-85032F20A127}"/>
              </a:ext>
            </a:extLst>
          </p:cNvPr>
          <p:cNvSpPr/>
          <p:nvPr/>
        </p:nvSpPr>
        <p:spPr>
          <a:xfrm>
            <a:off x="381221" y="2529218"/>
            <a:ext cx="4919599" cy="270864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177">
            <a:extLst>
              <a:ext uri="{FF2B5EF4-FFF2-40B4-BE49-F238E27FC236}">
                <a16:creationId xmlns:a16="http://schemas.microsoft.com/office/drawing/2014/main" id="{4FEAC113-CE53-178D-1DB8-6DBF4C48B53B}"/>
              </a:ext>
            </a:extLst>
          </p:cNvPr>
          <p:cNvSpPr/>
          <p:nvPr/>
        </p:nvSpPr>
        <p:spPr>
          <a:xfrm>
            <a:off x="621109" y="2651660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178">
            <a:extLst>
              <a:ext uri="{FF2B5EF4-FFF2-40B4-BE49-F238E27FC236}">
                <a16:creationId xmlns:a16="http://schemas.microsoft.com/office/drawing/2014/main" id="{CF2E288E-F0A6-DA9A-A6A1-19705D3C9124}"/>
              </a:ext>
            </a:extLst>
          </p:cNvPr>
          <p:cNvSpPr/>
          <p:nvPr/>
        </p:nvSpPr>
        <p:spPr>
          <a:xfrm>
            <a:off x="518103" y="4492934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Self-Attention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3404B4-BC6E-8697-7017-D2D79673E52D}"/>
              </a:ext>
            </a:extLst>
          </p:cNvPr>
          <p:cNvGrpSpPr/>
          <p:nvPr/>
        </p:nvGrpSpPr>
        <p:grpSpPr>
          <a:xfrm>
            <a:off x="741299" y="3859603"/>
            <a:ext cx="4192958" cy="324465"/>
            <a:chOff x="2114106" y="4019653"/>
            <a:chExt cx="4192958" cy="3244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23E878F-9030-CD00-E0B4-185371D4B8D4}"/>
                </a:ext>
              </a:extLst>
            </p:cNvPr>
            <p:cNvGrpSpPr/>
            <p:nvPr/>
          </p:nvGrpSpPr>
          <p:grpSpPr>
            <a:xfrm>
              <a:off x="2114106" y="4019653"/>
              <a:ext cx="919027" cy="324465"/>
              <a:chOff x="2060147" y="3881775"/>
              <a:chExt cx="919027" cy="324465"/>
            </a:xfrm>
          </p:grpSpPr>
          <p:sp>
            <p:nvSpPr>
              <p:cNvPr id="79" name="사각형: 둥근 모서리 250">
                <a:extLst>
                  <a:ext uri="{FF2B5EF4-FFF2-40B4-BE49-F238E27FC236}">
                    <a16:creationId xmlns:a16="http://schemas.microsoft.com/office/drawing/2014/main" id="{CE48D4F1-D6C2-0BAF-54B6-C53BACA9C1C9}"/>
                  </a:ext>
                </a:extLst>
              </p:cNvPr>
              <p:cNvSpPr/>
              <p:nvPr/>
            </p:nvSpPr>
            <p:spPr>
              <a:xfrm>
                <a:off x="2060147" y="3881775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F342BD5A-7912-9C09-65E9-B067E072BFD2}"/>
                  </a:ext>
                </a:extLst>
              </p:cNvPr>
              <p:cNvGrpSpPr/>
              <p:nvPr/>
            </p:nvGrpSpPr>
            <p:grpSpPr>
              <a:xfrm>
                <a:off x="2132406" y="3936007"/>
                <a:ext cx="774508" cy="216000"/>
                <a:chOff x="2133058" y="3930365"/>
                <a:chExt cx="774508" cy="216000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DA187834-3227-9ABA-68A5-6F1E1685F0BF}"/>
                    </a:ext>
                  </a:extLst>
                </p:cNvPr>
                <p:cNvSpPr/>
                <p:nvPr/>
              </p:nvSpPr>
              <p:spPr>
                <a:xfrm>
                  <a:off x="2133058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17B767DA-4429-693A-6872-6134EE0EE22E}"/>
                    </a:ext>
                  </a:extLst>
                </p:cNvPr>
                <p:cNvSpPr/>
                <p:nvPr/>
              </p:nvSpPr>
              <p:spPr>
                <a:xfrm>
                  <a:off x="2412312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F88B0900-071E-3A94-4382-670132B0B48A}"/>
                    </a:ext>
                  </a:extLst>
                </p:cNvPr>
                <p:cNvSpPr/>
                <p:nvPr/>
              </p:nvSpPr>
              <p:spPr>
                <a:xfrm>
                  <a:off x="2691566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3A28864-24E0-F22D-3F5B-E69E8CEF89F3}"/>
                </a:ext>
              </a:extLst>
            </p:cNvPr>
            <p:cNvGrpSpPr/>
            <p:nvPr/>
          </p:nvGrpSpPr>
          <p:grpSpPr>
            <a:xfrm>
              <a:off x="3751071" y="4019653"/>
              <a:ext cx="919027" cy="324465"/>
              <a:chOff x="2060147" y="3881775"/>
              <a:chExt cx="919027" cy="324465"/>
            </a:xfrm>
          </p:grpSpPr>
          <p:sp>
            <p:nvSpPr>
              <p:cNvPr id="74" name="사각형: 둥근 모서리 245">
                <a:extLst>
                  <a:ext uri="{FF2B5EF4-FFF2-40B4-BE49-F238E27FC236}">
                    <a16:creationId xmlns:a16="http://schemas.microsoft.com/office/drawing/2014/main" id="{4CDA1151-0EE5-25AF-D204-D72001EB2FCF}"/>
                  </a:ext>
                </a:extLst>
              </p:cNvPr>
              <p:cNvSpPr/>
              <p:nvPr/>
            </p:nvSpPr>
            <p:spPr>
              <a:xfrm>
                <a:off x="2060147" y="3881775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520F506-0800-700A-A209-E0990528185E}"/>
                  </a:ext>
                </a:extLst>
              </p:cNvPr>
              <p:cNvGrpSpPr/>
              <p:nvPr/>
            </p:nvGrpSpPr>
            <p:grpSpPr>
              <a:xfrm>
                <a:off x="2132406" y="3936007"/>
                <a:ext cx="774508" cy="216000"/>
                <a:chOff x="2133058" y="3930365"/>
                <a:chExt cx="774508" cy="216000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A7E3A224-1A17-8F49-273D-93284802320D}"/>
                    </a:ext>
                  </a:extLst>
                </p:cNvPr>
                <p:cNvSpPr/>
                <p:nvPr/>
              </p:nvSpPr>
              <p:spPr>
                <a:xfrm>
                  <a:off x="2133058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EAD83946-51B5-AACF-B316-C40D1FD3CBC3}"/>
                    </a:ext>
                  </a:extLst>
                </p:cNvPr>
                <p:cNvSpPr/>
                <p:nvPr/>
              </p:nvSpPr>
              <p:spPr>
                <a:xfrm>
                  <a:off x="2412312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00236A0F-5B37-DE92-DEA0-5B7E349E3858}"/>
                    </a:ext>
                  </a:extLst>
                </p:cNvPr>
                <p:cNvSpPr/>
                <p:nvPr/>
              </p:nvSpPr>
              <p:spPr>
                <a:xfrm>
                  <a:off x="2691566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10AA642-6A91-FD24-4BC7-7D7CCBB75CE8}"/>
                </a:ext>
              </a:extLst>
            </p:cNvPr>
            <p:cNvGrpSpPr/>
            <p:nvPr/>
          </p:nvGrpSpPr>
          <p:grpSpPr>
            <a:xfrm>
              <a:off x="5388037" y="4019653"/>
              <a:ext cx="919027" cy="324465"/>
              <a:chOff x="2060147" y="3881775"/>
              <a:chExt cx="919027" cy="324465"/>
            </a:xfrm>
          </p:grpSpPr>
          <p:sp>
            <p:nvSpPr>
              <p:cNvPr id="69" name="사각형: 둥근 모서리 240">
                <a:extLst>
                  <a:ext uri="{FF2B5EF4-FFF2-40B4-BE49-F238E27FC236}">
                    <a16:creationId xmlns:a16="http://schemas.microsoft.com/office/drawing/2014/main" id="{BF397801-294E-D58A-A7E7-0ED2269912F4}"/>
                  </a:ext>
                </a:extLst>
              </p:cNvPr>
              <p:cNvSpPr/>
              <p:nvPr/>
            </p:nvSpPr>
            <p:spPr>
              <a:xfrm>
                <a:off x="2060147" y="3881775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F2ED12E3-CFB3-8E55-7831-68DDDBEE8BDD}"/>
                  </a:ext>
                </a:extLst>
              </p:cNvPr>
              <p:cNvGrpSpPr/>
              <p:nvPr/>
            </p:nvGrpSpPr>
            <p:grpSpPr>
              <a:xfrm>
                <a:off x="2132406" y="3936007"/>
                <a:ext cx="774508" cy="216000"/>
                <a:chOff x="2133058" y="3930365"/>
                <a:chExt cx="774508" cy="216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52A2D2AA-0451-036B-998F-5C78F358DBD0}"/>
                    </a:ext>
                  </a:extLst>
                </p:cNvPr>
                <p:cNvSpPr/>
                <p:nvPr/>
              </p:nvSpPr>
              <p:spPr>
                <a:xfrm>
                  <a:off x="2133058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E6DEB57C-DE51-2125-9D03-C4BD25A8D55D}"/>
                    </a:ext>
                  </a:extLst>
                </p:cNvPr>
                <p:cNvSpPr/>
                <p:nvPr/>
              </p:nvSpPr>
              <p:spPr>
                <a:xfrm>
                  <a:off x="2412312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853D8D74-EFB3-6ECE-33D5-8AA7E1DDABC8}"/>
                    </a:ext>
                  </a:extLst>
                </p:cNvPr>
                <p:cNvSpPr/>
                <p:nvPr/>
              </p:nvSpPr>
              <p:spPr>
                <a:xfrm>
                  <a:off x="2691566" y="3930365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21172CB-67FB-6DAA-AAA6-B1AEB8E9F226}"/>
              </a:ext>
            </a:extLst>
          </p:cNvPr>
          <p:cNvCxnSpPr>
            <a:cxnSpLocks/>
          </p:cNvCxnSpPr>
          <p:nvPr/>
        </p:nvCxnSpPr>
        <p:spPr>
          <a:xfrm flipV="1">
            <a:off x="1228289" y="5056510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A2292B-5D41-B9A0-9506-2E856000FFB9}"/>
              </a:ext>
            </a:extLst>
          </p:cNvPr>
          <p:cNvCxnSpPr>
            <a:cxnSpLocks/>
          </p:cNvCxnSpPr>
          <p:nvPr/>
        </p:nvCxnSpPr>
        <p:spPr>
          <a:xfrm flipV="1">
            <a:off x="2843729" y="5056510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D67D6A-B902-BF85-3032-67EFAE44D8E7}"/>
              </a:ext>
            </a:extLst>
          </p:cNvPr>
          <p:cNvCxnSpPr>
            <a:cxnSpLocks/>
          </p:cNvCxnSpPr>
          <p:nvPr/>
        </p:nvCxnSpPr>
        <p:spPr>
          <a:xfrm flipH="1" flipV="1">
            <a:off x="4470968" y="5055528"/>
            <a:ext cx="3776" cy="464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5C561-4C89-46EE-0778-9D0DEF2DC086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4474744" y="4184068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8EF01D3-F0EF-F90F-3FD0-C54857C6AACE}"/>
              </a:ext>
            </a:extLst>
          </p:cNvPr>
          <p:cNvCxnSpPr>
            <a:cxnSpLocks/>
          </p:cNvCxnSpPr>
          <p:nvPr/>
        </p:nvCxnSpPr>
        <p:spPr>
          <a:xfrm flipH="1" flipV="1">
            <a:off x="2844119" y="4184064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1985F6-F764-2485-D9AB-2983CC26615F}"/>
              </a:ext>
            </a:extLst>
          </p:cNvPr>
          <p:cNvCxnSpPr>
            <a:cxnSpLocks/>
          </p:cNvCxnSpPr>
          <p:nvPr/>
        </p:nvCxnSpPr>
        <p:spPr>
          <a:xfrm flipH="1" flipV="1">
            <a:off x="1212383" y="4184063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B99205-F7F8-64C8-5205-CE74D8B72412}"/>
              </a:ext>
            </a:extLst>
          </p:cNvPr>
          <p:cNvCxnSpPr>
            <a:cxnSpLocks/>
          </p:cNvCxnSpPr>
          <p:nvPr/>
        </p:nvCxnSpPr>
        <p:spPr>
          <a:xfrm flipH="1" flipV="1">
            <a:off x="1212367" y="3228006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D39131-9539-1BC6-88F7-1FB966B62CE4}"/>
              </a:ext>
            </a:extLst>
          </p:cNvPr>
          <p:cNvCxnSpPr>
            <a:cxnSpLocks/>
          </p:cNvCxnSpPr>
          <p:nvPr/>
        </p:nvCxnSpPr>
        <p:spPr>
          <a:xfrm flipH="1" flipV="1">
            <a:off x="2846718" y="3219493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0D270A-B3B9-37F3-7ADD-592AC90A8AC3}"/>
              </a:ext>
            </a:extLst>
          </p:cNvPr>
          <p:cNvCxnSpPr>
            <a:cxnSpLocks/>
          </p:cNvCxnSpPr>
          <p:nvPr/>
        </p:nvCxnSpPr>
        <p:spPr>
          <a:xfrm flipH="1" flipV="1">
            <a:off x="4477359" y="3219492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D81253-5490-5549-BF09-708624B907E3}"/>
              </a:ext>
            </a:extLst>
          </p:cNvPr>
          <p:cNvCxnSpPr>
            <a:cxnSpLocks/>
          </p:cNvCxnSpPr>
          <p:nvPr/>
        </p:nvCxnSpPr>
        <p:spPr>
          <a:xfrm flipH="1" flipV="1">
            <a:off x="1204148" y="2355565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5691F7-18B3-92E7-5F7E-9992FA469C00}"/>
              </a:ext>
            </a:extLst>
          </p:cNvPr>
          <p:cNvCxnSpPr>
            <a:cxnSpLocks/>
          </p:cNvCxnSpPr>
          <p:nvPr/>
        </p:nvCxnSpPr>
        <p:spPr>
          <a:xfrm flipH="1" flipV="1">
            <a:off x="2838499" y="2347052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43552B-0950-71FE-E42B-967ADC298494}"/>
              </a:ext>
            </a:extLst>
          </p:cNvPr>
          <p:cNvCxnSpPr>
            <a:cxnSpLocks/>
          </p:cNvCxnSpPr>
          <p:nvPr/>
        </p:nvCxnSpPr>
        <p:spPr>
          <a:xfrm flipH="1" flipV="1">
            <a:off x="4469140" y="234705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0E725F-1ACE-6E32-FBC4-FCC846017D06}"/>
                  </a:ext>
                </a:extLst>
              </p:cNvPr>
              <p:cNvSpPr txBox="1"/>
              <p:nvPr/>
            </p:nvSpPr>
            <p:spPr>
              <a:xfrm>
                <a:off x="745499" y="5866378"/>
                <a:ext cx="965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="1" baseline="-25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0E725F-1ACE-6E32-FBC4-FCC84601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9" y="5866378"/>
                <a:ext cx="96557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1B4144-7B1B-C58C-E8FB-978FCE80FE65}"/>
                  </a:ext>
                </a:extLst>
              </p:cNvPr>
              <p:cNvSpPr txBox="1"/>
              <p:nvPr/>
            </p:nvSpPr>
            <p:spPr>
              <a:xfrm>
                <a:off x="2354987" y="5866378"/>
                <a:ext cx="965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="1" baseline="-25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1B4144-7B1B-C58C-E8FB-978FCE80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87" y="5866378"/>
                <a:ext cx="96557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C653D-347C-1CF3-0C0C-A541DC920DAD}"/>
                  </a:ext>
                </a:extLst>
              </p:cNvPr>
              <p:cNvSpPr txBox="1"/>
              <p:nvPr/>
            </p:nvSpPr>
            <p:spPr>
              <a:xfrm>
                <a:off x="3986350" y="5866378"/>
                <a:ext cx="965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b="1" baseline="-25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C653D-347C-1CF3-0C0C-A541DC92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50" y="5866378"/>
                <a:ext cx="96557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195">
            <a:extLst>
              <a:ext uri="{FF2B5EF4-FFF2-40B4-BE49-F238E27FC236}">
                <a16:creationId xmlns:a16="http://schemas.microsoft.com/office/drawing/2014/main" id="{9B8A743D-B656-FF60-5430-07787AAD38EA}"/>
              </a:ext>
            </a:extLst>
          </p:cNvPr>
          <p:cNvSpPr/>
          <p:nvPr/>
        </p:nvSpPr>
        <p:spPr>
          <a:xfrm>
            <a:off x="2247241" y="2651660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196">
            <a:extLst>
              <a:ext uri="{FF2B5EF4-FFF2-40B4-BE49-F238E27FC236}">
                <a16:creationId xmlns:a16="http://schemas.microsoft.com/office/drawing/2014/main" id="{6B91895F-E60C-6C2E-DA6A-94410F970CA2}"/>
              </a:ext>
            </a:extLst>
          </p:cNvPr>
          <p:cNvSpPr/>
          <p:nvPr/>
        </p:nvSpPr>
        <p:spPr>
          <a:xfrm>
            <a:off x="3859601" y="2651660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ADF3A25-1CD0-7F36-1168-8711EE22F8AA}"/>
              </a:ext>
            </a:extLst>
          </p:cNvPr>
          <p:cNvGrpSpPr/>
          <p:nvPr/>
        </p:nvGrpSpPr>
        <p:grpSpPr>
          <a:xfrm>
            <a:off x="672427" y="5515015"/>
            <a:ext cx="1111723" cy="324465"/>
            <a:chOff x="2279583" y="5679972"/>
            <a:chExt cx="1111723" cy="324465"/>
          </a:xfrm>
        </p:grpSpPr>
        <p:sp>
          <p:nvSpPr>
            <p:cNvPr id="60" name="사각형: 둥근 모서리 213">
              <a:extLst>
                <a:ext uri="{FF2B5EF4-FFF2-40B4-BE49-F238E27FC236}">
                  <a16:creationId xmlns:a16="http://schemas.microsoft.com/office/drawing/2014/main" id="{1AE4EA80-2B35-A974-EF5B-B80A70A52A8E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0F20E29-B5DA-DF6D-08A3-F052F3E1D66F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22BD3F7-0D12-9AF5-FF53-5416BBB35CEA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8AEB415-94DD-C076-6A96-0B4C1E719640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74E44063-E162-EF4A-70AC-187216BDE49E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68E55AD4-8B9C-E24E-0806-ABACB4F9BB9B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F280E6-7E32-A0BE-3555-5426560297C8}"/>
              </a:ext>
            </a:extLst>
          </p:cNvPr>
          <p:cNvGrpSpPr/>
          <p:nvPr/>
        </p:nvGrpSpPr>
        <p:grpSpPr>
          <a:xfrm>
            <a:off x="2245102" y="5515015"/>
            <a:ext cx="1111723" cy="324465"/>
            <a:chOff x="2279583" y="5679972"/>
            <a:chExt cx="1111723" cy="324465"/>
          </a:xfrm>
        </p:grpSpPr>
        <p:sp>
          <p:nvSpPr>
            <p:cNvPr id="54" name="사각형: 둥근 모서리 207">
              <a:extLst>
                <a:ext uri="{FF2B5EF4-FFF2-40B4-BE49-F238E27FC236}">
                  <a16:creationId xmlns:a16="http://schemas.microsoft.com/office/drawing/2014/main" id="{131E6B57-A729-C736-B52A-A4849B84DA0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88CD2E-BF48-4FBB-E9E8-70FFEBA39B81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045BAD2-0F2A-A8B3-8359-127DEA6375A2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EB90A88-7092-4E0E-D6D6-1FEB265D1EC0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6679453C-A583-3E0F-7448-2C49AC7CE89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B556DD0-3015-A203-2BBF-3F6785309BBC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0B689E-DF21-29F1-C750-4AE9A69DF427}"/>
              </a:ext>
            </a:extLst>
          </p:cNvPr>
          <p:cNvGrpSpPr/>
          <p:nvPr/>
        </p:nvGrpSpPr>
        <p:grpSpPr>
          <a:xfrm>
            <a:off x="3921498" y="5515015"/>
            <a:ext cx="1111723" cy="324465"/>
            <a:chOff x="2279583" y="5679972"/>
            <a:chExt cx="1111723" cy="324465"/>
          </a:xfrm>
        </p:grpSpPr>
        <p:sp>
          <p:nvSpPr>
            <p:cNvPr id="48" name="사각형: 둥근 모서리 201">
              <a:extLst>
                <a:ext uri="{FF2B5EF4-FFF2-40B4-BE49-F238E27FC236}">
                  <a16:creationId xmlns:a16="http://schemas.microsoft.com/office/drawing/2014/main" id="{CCAAFB22-83BD-36F6-06CA-1FA7FA287A3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84274-8CE9-3354-1194-FE650FA334BF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D903FF6-A7C7-0519-13E7-202785BE814B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6944CBF-2687-3E78-4C7E-D708ECA2BE6E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59C9B6-BF8A-A0C8-D3EF-9F77B5CE5EB9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C6C9670-3A1B-E633-8984-51186AC9B13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사각형: 둥근 모서리 85">
            <a:extLst>
              <a:ext uri="{FF2B5EF4-FFF2-40B4-BE49-F238E27FC236}">
                <a16:creationId xmlns:a16="http://schemas.microsoft.com/office/drawing/2014/main" id="{2434A320-1203-3C71-4C54-067D192E3EF1}"/>
              </a:ext>
            </a:extLst>
          </p:cNvPr>
          <p:cNvSpPr/>
          <p:nvPr/>
        </p:nvSpPr>
        <p:spPr>
          <a:xfrm>
            <a:off x="672427" y="2030386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C1F6AF-CB4B-CD3F-4C65-DB8C1F89FAB6}"/>
              </a:ext>
            </a:extLst>
          </p:cNvPr>
          <p:cNvGrpSpPr/>
          <p:nvPr/>
        </p:nvGrpSpPr>
        <p:grpSpPr>
          <a:xfrm>
            <a:off x="711566" y="2084618"/>
            <a:ext cx="1018021" cy="216000"/>
            <a:chOff x="2301025" y="5734204"/>
            <a:chExt cx="1018021" cy="216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8A809B4-F38D-937B-001B-B6587662874C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BF410E-8255-4057-6644-527A4496CD17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3497FA3-7D3E-0012-ED34-F3E1096D407A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81E2D3A-7389-2F04-6CC9-903F01CEB139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사각형: 둥근 모서리 92">
            <a:extLst>
              <a:ext uri="{FF2B5EF4-FFF2-40B4-BE49-F238E27FC236}">
                <a16:creationId xmlns:a16="http://schemas.microsoft.com/office/drawing/2014/main" id="{9ED2AEFC-1280-A678-235F-83AEF260B66A}"/>
              </a:ext>
            </a:extLst>
          </p:cNvPr>
          <p:cNvSpPr/>
          <p:nvPr/>
        </p:nvSpPr>
        <p:spPr>
          <a:xfrm>
            <a:off x="2245102" y="2030386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095DD0-9FBA-3144-E521-E4DB3891E5B2}"/>
              </a:ext>
            </a:extLst>
          </p:cNvPr>
          <p:cNvGrpSpPr/>
          <p:nvPr/>
        </p:nvGrpSpPr>
        <p:grpSpPr>
          <a:xfrm>
            <a:off x="2284241" y="2084618"/>
            <a:ext cx="1018021" cy="216000"/>
            <a:chOff x="2301025" y="5734204"/>
            <a:chExt cx="1018021" cy="216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47BE6DB-9887-F142-ABC8-A1729A4907DA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AC8582B-93D0-09CA-4506-E919EC5B6CDF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79F150-5B3B-C69D-A7A2-0A440000D269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5CD72D2-C01C-463C-A4B7-D297A5A50F7B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사각형: 둥근 모서리 99">
            <a:extLst>
              <a:ext uri="{FF2B5EF4-FFF2-40B4-BE49-F238E27FC236}">
                <a16:creationId xmlns:a16="http://schemas.microsoft.com/office/drawing/2014/main" id="{E4EC9281-E166-4954-5DF9-56A908CB500F}"/>
              </a:ext>
            </a:extLst>
          </p:cNvPr>
          <p:cNvSpPr/>
          <p:nvPr/>
        </p:nvSpPr>
        <p:spPr>
          <a:xfrm>
            <a:off x="3921498" y="2030386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3A08A4-984F-F186-CDFD-87385AACFBB4}"/>
              </a:ext>
            </a:extLst>
          </p:cNvPr>
          <p:cNvGrpSpPr/>
          <p:nvPr/>
        </p:nvGrpSpPr>
        <p:grpSpPr>
          <a:xfrm>
            <a:off x="3960637" y="2084618"/>
            <a:ext cx="1018021" cy="216000"/>
            <a:chOff x="2301025" y="5734204"/>
            <a:chExt cx="1018021" cy="2160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AF3D205-05FE-12F8-29FE-07D169FD6CEE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AE94A4D-FBB0-027D-3EB6-CCF3375947A9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08D94F-F848-BD22-60AB-E6B1BC33E66E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F21923C-E72C-ECB1-5C08-13285C12A16B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972E26-9B99-A4D1-BA0D-FDD9D0F05C63}"/>
                  </a:ext>
                </a:extLst>
              </p:cNvPr>
              <p:cNvSpPr txBox="1"/>
              <p:nvPr/>
            </p:nvSpPr>
            <p:spPr>
              <a:xfrm>
                <a:off x="612890" y="3521560"/>
                <a:ext cx="1182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ore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972E26-9B99-A4D1-BA0D-FDD9D0F0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0" y="3521560"/>
                <a:ext cx="118251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5D2293-7716-E030-E4C7-A71C09CC3083}"/>
                  </a:ext>
                </a:extLst>
              </p:cNvPr>
              <p:cNvSpPr txBox="1"/>
              <p:nvPr/>
            </p:nvSpPr>
            <p:spPr>
              <a:xfrm>
                <a:off x="2249762" y="3518874"/>
                <a:ext cx="1182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5D2293-7716-E030-E4C7-A71C09CC3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62" y="3518874"/>
                <a:ext cx="118251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52AA900-92E5-75D1-FD42-C2C3F9E090F8}"/>
                  </a:ext>
                </a:extLst>
              </p:cNvPr>
              <p:cNvSpPr txBox="1"/>
              <p:nvPr/>
            </p:nvSpPr>
            <p:spPr>
              <a:xfrm>
                <a:off x="3852719" y="3536871"/>
                <a:ext cx="1182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ore-KR" alt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52AA900-92E5-75D1-FD42-C2C3F9E09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19" y="3536871"/>
                <a:ext cx="118251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2963733-1C39-90E3-E174-F0407767CF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8432" y="2383829"/>
            <a:ext cx="3394392" cy="2396988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6386502E-0DF4-A8BD-49D2-D51874CD6FCE}"/>
              </a:ext>
            </a:extLst>
          </p:cNvPr>
          <p:cNvGrpSpPr/>
          <p:nvPr/>
        </p:nvGrpSpPr>
        <p:grpSpPr>
          <a:xfrm>
            <a:off x="6093360" y="4986509"/>
            <a:ext cx="2047033" cy="1001197"/>
            <a:chOff x="6091127" y="4902557"/>
            <a:chExt cx="2047033" cy="100119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F22E5D0-3420-7A6A-A437-6298BCA58D08}"/>
                </a:ext>
              </a:extLst>
            </p:cNvPr>
            <p:cNvGrpSpPr/>
            <p:nvPr/>
          </p:nvGrpSpPr>
          <p:grpSpPr>
            <a:xfrm>
              <a:off x="6859613" y="4993464"/>
              <a:ext cx="1123950" cy="852202"/>
              <a:chOff x="3524250" y="5403847"/>
              <a:chExt cx="1123950" cy="85220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5221812-7356-DB5C-8E2F-CC2E0AF323C7}"/>
                  </a:ext>
                </a:extLst>
              </p:cNvPr>
              <p:cNvSpPr/>
              <p:nvPr/>
            </p:nvSpPr>
            <p:spPr>
              <a:xfrm>
                <a:off x="3524250" y="540384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E77FB-65B3-0C5B-57C2-92E8301AE1CC}"/>
                  </a:ext>
                </a:extLst>
              </p:cNvPr>
              <p:cNvSpPr/>
              <p:nvPr/>
            </p:nvSpPr>
            <p:spPr>
              <a:xfrm>
                <a:off x="3524250" y="566512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1A11BB0-5E92-A30D-8B62-D80C4A1EFB3D}"/>
                  </a:ext>
                </a:extLst>
              </p:cNvPr>
              <p:cNvSpPr/>
              <p:nvPr/>
            </p:nvSpPr>
            <p:spPr>
              <a:xfrm>
                <a:off x="3524250" y="6074997"/>
                <a:ext cx="1123950" cy="1810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C9AD4B-4144-4754-64D4-27797AEB9A29}"/>
                    </a:ext>
                  </a:extLst>
                </p:cNvPr>
                <p:cNvSpPr txBox="1"/>
                <p:nvPr/>
              </p:nvSpPr>
              <p:spPr>
                <a:xfrm>
                  <a:off x="7284854" y="4902557"/>
                  <a:ext cx="3051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DF43A50-4D2C-9CAF-4FBE-2C648028F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54" y="4902557"/>
                  <a:ext cx="3051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000" r="-4000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5985EEC-3FED-E3BA-4E13-DBAD8ABAD3F7}"/>
                    </a:ext>
                  </a:extLst>
                </p:cNvPr>
                <p:cNvSpPr txBox="1"/>
                <p:nvPr/>
              </p:nvSpPr>
              <p:spPr>
                <a:xfrm>
                  <a:off x="7311524" y="5157827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A21B904-9E8E-6ABD-9D93-C18635A7A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157827"/>
                  <a:ext cx="311111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5359FF6-58DD-A27C-A4DA-2630DE9AA1C1}"/>
                    </a:ext>
                  </a:extLst>
                </p:cNvPr>
                <p:cNvSpPr txBox="1"/>
                <p:nvPr/>
              </p:nvSpPr>
              <p:spPr>
                <a:xfrm>
                  <a:off x="7326764" y="557311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00F897-758C-CBF4-11B5-2F5477698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64" y="5573117"/>
                  <a:ext cx="327141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71B4887-9243-ECE0-647F-E3BE9CEB1C7C}"/>
                    </a:ext>
                  </a:extLst>
                </p:cNvPr>
                <p:cNvSpPr txBox="1"/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05B99E0-F52B-F73E-E695-9D2E08660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524" y="5337297"/>
                  <a:ext cx="25006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CA7BE4-C672-3C01-C1AC-5C3C8B090BC5}"/>
                </a:ext>
              </a:extLst>
            </p:cNvPr>
            <p:cNvSpPr txBox="1"/>
            <p:nvPr/>
          </p:nvSpPr>
          <p:spPr>
            <a:xfrm>
              <a:off x="6091127" y="523549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X =</a:t>
              </a:r>
              <a:endParaRPr kumimoji="1" lang="ko-Kore-KR" altLang="en-US" dirty="0"/>
            </a:p>
          </p:txBody>
        </p:sp>
        <p:sp>
          <p:nvSpPr>
            <p:cNvPr id="94" name="양쪽 대괄호 93">
              <a:extLst>
                <a:ext uri="{FF2B5EF4-FFF2-40B4-BE49-F238E27FC236}">
                  <a16:creationId xmlns:a16="http://schemas.microsoft.com/office/drawing/2014/main" id="{A4219565-836A-8199-1971-16EF4045A76F}"/>
                </a:ext>
              </a:extLst>
            </p:cNvPr>
            <p:cNvSpPr/>
            <p:nvPr/>
          </p:nvSpPr>
          <p:spPr>
            <a:xfrm>
              <a:off x="6686550" y="4925417"/>
              <a:ext cx="1451610" cy="978337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22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4B82-7948-44DA-A05E-4C808BE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A3C0-2860-48E0-9189-C50CD73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4450"/>
            <a:ext cx="8124825" cy="4972050"/>
          </a:xfrm>
        </p:spPr>
        <p:txBody>
          <a:bodyPr>
            <a:normAutofit/>
          </a:bodyPr>
          <a:lstStyle/>
          <a:p>
            <a:r>
              <a:rPr lang="en-US" altLang="ko-KR" dirty="0"/>
              <a:t>Refine the self-attention layer by adding a mechanism </a:t>
            </a:r>
            <a:br>
              <a:rPr lang="en-US" altLang="ko-KR" dirty="0"/>
            </a:br>
            <a:r>
              <a:rPr lang="en-US" altLang="ko-KR" dirty="0"/>
              <a:t>called “multi-headed” attention.</a:t>
            </a:r>
          </a:p>
          <a:p>
            <a:pPr lvl="1"/>
            <a:r>
              <a:rPr lang="en-US" altLang="ko-KR" dirty="0"/>
              <a:t>It expands the model’s ability to focus on different positions.</a:t>
            </a:r>
          </a:p>
          <a:p>
            <a:pPr lvl="1"/>
            <a:r>
              <a:rPr lang="en-US" altLang="ko-KR" dirty="0"/>
              <a:t>It gives the attention layer </a:t>
            </a:r>
            <a:r>
              <a:rPr lang="en-US" altLang="ko-KR" sz="2400" b="1" dirty="0">
                <a:solidFill>
                  <a:srgbClr val="C00000"/>
                </a:solidFill>
              </a:rPr>
              <a:t>multiple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C00000"/>
                </a:solidFill>
              </a:rPr>
              <a:t>representation subspaces</a:t>
            </a:r>
            <a:r>
              <a:rPr lang="en-US" altLang="ko-KR" dirty="0"/>
              <a:t>. </a:t>
            </a:r>
          </a:p>
        </p:txBody>
      </p:sp>
      <p:pic>
        <p:nvPicPr>
          <p:cNvPr id="5" name="Picture 2" descr="The Beast With Many Headsì ëí ì´ë¯¸ì§ ê²ìê²°ê³¼">
            <a:extLst>
              <a:ext uri="{FF2B5EF4-FFF2-40B4-BE49-F238E27FC236}">
                <a16:creationId xmlns:a16="http://schemas.microsoft.com/office/drawing/2014/main" id="{1EEB8FFA-6480-4E38-BBC0-6F8EFAE9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9" y="3563801"/>
            <a:ext cx="2205036" cy="31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9B4337-1F86-EE48-B9CA-597CE4EC5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2028980" y="2819364"/>
            <a:ext cx="2140527" cy="3951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C72B27-97B7-5B46-A36B-689CDFE6F09C}"/>
              </a:ext>
            </a:extLst>
          </p:cNvPr>
          <p:cNvSpPr/>
          <p:nvPr/>
        </p:nvSpPr>
        <p:spPr>
          <a:xfrm>
            <a:off x="2625505" y="3023857"/>
            <a:ext cx="1394233" cy="13036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204974-E01F-0D44-8687-97576F071292}"/>
              </a:ext>
            </a:extLst>
          </p:cNvPr>
          <p:cNvSpPr/>
          <p:nvPr/>
        </p:nvSpPr>
        <p:spPr>
          <a:xfrm>
            <a:off x="2037704" y="5235818"/>
            <a:ext cx="1665164" cy="449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81B81B-7F61-C243-87A2-575F52E772A8}"/>
              </a:ext>
            </a:extLst>
          </p:cNvPr>
          <p:cNvSpPr/>
          <p:nvPr/>
        </p:nvSpPr>
        <p:spPr>
          <a:xfrm>
            <a:off x="2625506" y="4327557"/>
            <a:ext cx="244444" cy="6427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BBC2D-17C3-4E45-8CD9-B087514E8FFB}"/>
              </a:ext>
            </a:extLst>
          </p:cNvPr>
          <p:cNvSpPr/>
          <p:nvPr/>
        </p:nvSpPr>
        <p:spPr>
          <a:xfrm>
            <a:off x="2625505" y="4970353"/>
            <a:ext cx="805757" cy="1459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9D9B985-7C7D-CA65-8C2C-CB0610D4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Attention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What is ‘headed’?</a:t>
                </a:r>
              </a:p>
              <a:p>
                <a:pPr lvl="1"/>
                <a:r>
                  <a:rPr lang="en-US" altLang="ko-KR" dirty="0"/>
                  <a:t>Linear Transformed: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/>
              <p:nvPr/>
            </p:nvSpPr>
            <p:spPr>
              <a:xfrm>
                <a:off x="2809875" y="184463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1844631"/>
                <a:ext cx="3343275" cy="683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2891C3-8A2B-624E-A1B9-D6671B735DD6}"/>
                  </a:ext>
                </a:extLst>
              </p:cNvPr>
              <p:cNvSpPr txBox="1"/>
              <p:nvPr/>
            </p:nvSpPr>
            <p:spPr>
              <a:xfrm>
                <a:off x="2809874" y="445575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2891C3-8A2B-624E-A1B9-D6671B73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4455751"/>
                <a:ext cx="3343275" cy="683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2525D-CF0A-A128-36A2-0CA290A2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8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0D30C-6299-2D4A-9A1D-775B5FD01BA6}"/>
                  </a:ext>
                </a:extLst>
              </p:cNvPr>
              <p:cNvSpPr txBox="1"/>
              <p:nvPr/>
            </p:nvSpPr>
            <p:spPr>
              <a:xfrm>
                <a:off x="2809874" y="1844630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0D30C-6299-2D4A-9A1D-775B5FD01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1844630"/>
                <a:ext cx="3343275" cy="683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A193BE3-90F4-A345-9742-A34FFA1A4EFC}"/>
              </a:ext>
            </a:extLst>
          </p:cNvPr>
          <p:cNvGrpSpPr/>
          <p:nvPr/>
        </p:nvGrpSpPr>
        <p:grpSpPr>
          <a:xfrm>
            <a:off x="3847091" y="3286783"/>
            <a:ext cx="919028" cy="973394"/>
            <a:chOff x="5865739" y="2039407"/>
            <a:chExt cx="919028" cy="9733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DB14173-DB98-5142-8D96-391D9B847C93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0" name="사각형: 둥근 모서리 96">
                <a:extLst>
                  <a:ext uri="{FF2B5EF4-FFF2-40B4-BE49-F238E27FC236}">
                    <a16:creationId xmlns:a16="http://schemas.microsoft.com/office/drawing/2014/main" id="{269D5723-6529-6248-960B-C0A1D153F49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0C51C14-1DBB-6749-BCDA-6D45A635D6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DD8F8F3-5B30-B548-9028-EB1D08760B0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D358181-04AF-314E-9099-825D5388573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5A7FD01-6333-E949-93F5-54AA07547900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16" name="사각형: 둥근 모서리 92">
                <a:extLst>
                  <a:ext uri="{FF2B5EF4-FFF2-40B4-BE49-F238E27FC236}">
                    <a16:creationId xmlns:a16="http://schemas.microsoft.com/office/drawing/2014/main" id="{A83FBFAE-D491-ED4C-BB4D-B7170F050BE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B06A20-595B-4E41-AD70-E88E76EDE1B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1EFB9FC-7B00-6B46-85A9-3EAC0E1E127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2AF76B0-87DA-C84E-BDE2-4D0A2EFCB20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B8F258A-F5AD-A046-99D0-8FEF29EBF54A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12" name="사각형: 둥근 모서리 88">
                <a:extLst>
                  <a:ext uri="{FF2B5EF4-FFF2-40B4-BE49-F238E27FC236}">
                    <a16:creationId xmlns:a16="http://schemas.microsoft.com/office/drawing/2014/main" id="{FF0979AF-CE8F-D440-BF38-452DBEBE315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AA9776F-748C-EF46-A88C-1D79929B0E2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7783E2-E0B4-B14F-812D-0C7F1886077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08658AF-E3EC-5840-BE17-4E898D7442B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226AA8-4CFE-7A49-B6C1-E7C6DF1E794D}"/>
              </a:ext>
            </a:extLst>
          </p:cNvPr>
          <p:cNvGrpSpPr/>
          <p:nvPr/>
        </p:nvGrpSpPr>
        <p:grpSpPr>
          <a:xfrm>
            <a:off x="5084723" y="3286783"/>
            <a:ext cx="919028" cy="973394"/>
            <a:chOff x="5865739" y="2039407"/>
            <a:chExt cx="919028" cy="97339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06B1DC3-74CF-F240-84D0-EFC35762F09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7" name="사각형: 둥근 모서리 112">
                <a:extLst>
                  <a:ext uri="{FF2B5EF4-FFF2-40B4-BE49-F238E27FC236}">
                    <a16:creationId xmlns:a16="http://schemas.microsoft.com/office/drawing/2014/main" id="{A0B907D7-7E4C-4D4D-AA12-AFB477ED8D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8F4A4BE-838E-F74D-A5A5-5590CDB89E4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BA5B8BB7-3F1A-B04B-8899-7755416FCA7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126EF28-9771-1248-81F3-95ADCA0F5C9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A336F-C022-3242-BFFA-151C9B2C1A08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3" name="사각형: 둥근 모서리 108">
                <a:extLst>
                  <a:ext uri="{FF2B5EF4-FFF2-40B4-BE49-F238E27FC236}">
                    <a16:creationId xmlns:a16="http://schemas.microsoft.com/office/drawing/2014/main" id="{C3A93B65-ADFA-074C-8869-7BE01BFBA36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48258AD-9E2A-F245-BEB1-552D1B076A0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012E975-BCDC-C44F-8D52-777698ED366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12984D-53AA-0940-9CFF-D0A04180723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9F1DE21-D4E0-8A4D-AF1D-84A1BEE99CB6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9" name="사각형: 둥근 모서리 104">
                <a:extLst>
                  <a:ext uri="{FF2B5EF4-FFF2-40B4-BE49-F238E27FC236}">
                    <a16:creationId xmlns:a16="http://schemas.microsoft.com/office/drawing/2014/main" id="{A31C5B2B-D0B7-604C-BAB9-7BBDA1BF660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AD9DE46-30FA-2A4B-9F21-2E4FBA190CE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386F2C8-FF41-D84B-ABCF-48BCA68091E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8759541-61FF-7D45-A4FF-812FA548C03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A8E73B-AD8C-6640-8136-48AD4FF01A4C}"/>
              </a:ext>
            </a:extLst>
          </p:cNvPr>
          <p:cNvGrpSpPr/>
          <p:nvPr/>
        </p:nvGrpSpPr>
        <p:grpSpPr>
          <a:xfrm>
            <a:off x="6387335" y="3286783"/>
            <a:ext cx="919028" cy="973394"/>
            <a:chOff x="5865739" y="2039407"/>
            <a:chExt cx="919028" cy="97339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A7678D4-9227-E540-A0C7-12A3BD099EF0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53" name="사각형: 둥근 모서리 128">
                <a:extLst>
                  <a:ext uri="{FF2B5EF4-FFF2-40B4-BE49-F238E27FC236}">
                    <a16:creationId xmlns:a16="http://schemas.microsoft.com/office/drawing/2014/main" id="{31AD0A2D-3153-4948-88DE-4CEB7EC9571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B9EB206-A924-9D47-B101-13D241FFA49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C4CA334-C26E-8247-B38F-BC8B89BE33E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8380A7-8E30-F24A-8605-5C97C9F1AEA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34572D-A3D2-E84F-86D3-5F6685436F8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9" name="사각형: 둥근 모서리 124">
                <a:extLst>
                  <a:ext uri="{FF2B5EF4-FFF2-40B4-BE49-F238E27FC236}">
                    <a16:creationId xmlns:a16="http://schemas.microsoft.com/office/drawing/2014/main" id="{84BBEF43-4A63-BD45-B6AD-6401F93EFB3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A0D99F5-12A3-E145-A18C-49799F27882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89502BB-2ACD-6B4B-BB61-1CECAF9A591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AA32EB9-4DA7-874F-87B2-1E83BE947E9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848DB98-60EC-DF4C-A78E-E05B700EE91D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5" name="사각형: 둥근 모서리 120">
                <a:extLst>
                  <a:ext uri="{FF2B5EF4-FFF2-40B4-BE49-F238E27FC236}">
                    <a16:creationId xmlns:a16="http://schemas.microsoft.com/office/drawing/2014/main" id="{8AD6B0E8-B920-2E44-ADB4-801B6ED6AFE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06D042D-206A-7D42-AE5A-F6D4A8568F4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A73DE79-2B0B-9F47-AE88-DD2C2B5B14D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87AD246-D78C-064F-8A84-B5A817E79D3D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5850D4-34F2-0A4A-8250-A9C1E5940023}"/>
                  </a:ext>
                </a:extLst>
              </p:cNvPr>
              <p:cNvSpPr/>
              <p:nvPr/>
            </p:nvSpPr>
            <p:spPr>
              <a:xfrm>
                <a:off x="4106514" y="2903289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5850D4-34F2-0A4A-8250-A9C1E5940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14" y="2903289"/>
                <a:ext cx="39978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31B69FE-B24A-D54A-A472-C3EF4B8C4CD0}"/>
                  </a:ext>
                </a:extLst>
              </p:cNvPr>
              <p:cNvSpPr/>
              <p:nvPr/>
            </p:nvSpPr>
            <p:spPr>
              <a:xfrm>
                <a:off x="5372982" y="2895017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31B69FE-B24A-D54A-A472-C3EF4B8C4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82" y="2895017"/>
                <a:ext cx="40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671D7A-EAA0-9B47-871A-6AAE08754814}"/>
                  </a:ext>
                </a:extLst>
              </p:cNvPr>
              <p:cNvSpPr/>
              <p:nvPr/>
            </p:nvSpPr>
            <p:spPr>
              <a:xfrm>
                <a:off x="6675594" y="2890335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671D7A-EAA0-9B47-871A-6AAE08754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94" y="2890335"/>
                <a:ext cx="3891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444AA400-373B-D844-8B31-EE12FCF99275}"/>
              </a:ext>
            </a:extLst>
          </p:cNvPr>
          <p:cNvGrpSpPr/>
          <p:nvPr/>
        </p:nvGrpSpPr>
        <p:grpSpPr>
          <a:xfrm>
            <a:off x="3978549" y="5090522"/>
            <a:ext cx="655718" cy="973394"/>
            <a:chOff x="7312333" y="2841224"/>
            <a:chExt cx="655718" cy="973394"/>
          </a:xfrm>
        </p:grpSpPr>
        <p:sp>
          <p:nvSpPr>
            <p:cNvPr id="137" name="사각형: 둥근 모서리 96">
              <a:extLst>
                <a:ext uri="{FF2B5EF4-FFF2-40B4-BE49-F238E27FC236}">
                  <a16:creationId xmlns:a16="http://schemas.microsoft.com/office/drawing/2014/main" id="{EF73AD34-1C00-CD4B-A833-00F88AA26DF3}"/>
                </a:ext>
              </a:extLst>
            </p:cNvPr>
            <p:cNvSpPr/>
            <p:nvPr/>
          </p:nvSpPr>
          <p:spPr>
            <a:xfrm>
              <a:off x="7312335" y="2841224"/>
              <a:ext cx="655716" cy="324465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E877072-08F8-7145-8C02-145396EFAB7E}"/>
                </a:ext>
              </a:extLst>
            </p:cNvPr>
            <p:cNvSpPr/>
            <p:nvPr/>
          </p:nvSpPr>
          <p:spPr>
            <a:xfrm>
              <a:off x="7384593" y="2895456"/>
              <a:ext cx="216000" cy="21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45B4AE48-1065-C94D-828C-8A5ED3CBEF64}"/>
                </a:ext>
              </a:extLst>
            </p:cNvPr>
            <p:cNvSpPr/>
            <p:nvPr/>
          </p:nvSpPr>
          <p:spPr>
            <a:xfrm>
              <a:off x="7663847" y="2895456"/>
              <a:ext cx="216000" cy="21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92">
              <a:extLst>
                <a:ext uri="{FF2B5EF4-FFF2-40B4-BE49-F238E27FC236}">
                  <a16:creationId xmlns:a16="http://schemas.microsoft.com/office/drawing/2014/main" id="{C6830056-F3F9-0C43-852B-55EE905427D7}"/>
                </a:ext>
              </a:extLst>
            </p:cNvPr>
            <p:cNvSpPr/>
            <p:nvPr/>
          </p:nvSpPr>
          <p:spPr>
            <a:xfrm>
              <a:off x="7312334" y="3165688"/>
              <a:ext cx="655717" cy="324465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E0BFE26-8527-4543-A67D-6E110A725385}"/>
                </a:ext>
              </a:extLst>
            </p:cNvPr>
            <p:cNvSpPr/>
            <p:nvPr/>
          </p:nvSpPr>
          <p:spPr>
            <a:xfrm>
              <a:off x="7384593" y="3219920"/>
              <a:ext cx="216000" cy="21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E9A21E5-3C6B-E849-8317-436BC297CE95}"/>
                </a:ext>
              </a:extLst>
            </p:cNvPr>
            <p:cNvSpPr/>
            <p:nvPr/>
          </p:nvSpPr>
          <p:spPr>
            <a:xfrm>
              <a:off x="7663847" y="3219920"/>
              <a:ext cx="216000" cy="21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88">
              <a:extLst>
                <a:ext uri="{FF2B5EF4-FFF2-40B4-BE49-F238E27FC236}">
                  <a16:creationId xmlns:a16="http://schemas.microsoft.com/office/drawing/2014/main" id="{99305A44-61DD-114F-AE3D-488872587A80}"/>
                </a:ext>
              </a:extLst>
            </p:cNvPr>
            <p:cNvSpPr/>
            <p:nvPr/>
          </p:nvSpPr>
          <p:spPr>
            <a:xfrm>
              <a:off x="7312333" y="3490153"/>
              <a:ext cx="655717" cy="324465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11210BA-22F7-B44A-82DE-8BEAC4AE2909}"/>
                </a:ext>
              </a:extLst>
            </p:cNvPr>
            <p:cNvSpPr/>
            <p:nvPr/>
          </p:nvSpPr>
          <p:spPr>
            <a:xfrm>
              <a:off x="7384592" y="3544385"/>
              <a:ext cx="216000" cy="21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1A1C5A7-6952-9C43-87EF-B350B9AA306C}"/>
                </a:ext>
              </a:extLst>
            </p:cNvPr>
            <p:cNvSpPr/>
            <p:nvPr/>
          </p:nvSpPr>
          <p:spPr>
            <a:xfrm>
              <a:off x="7663846" y="3544385"/>
              <a:ext cx="216000" cy="21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F98F09C-BA66-E147-AD94-34C7ABE89BD7}"/>
              </a:ext>
            </a:extLst>
          </p:cNvPr>
          <p:cNvGrpSpPr/>
          <p:nvPr/>
        </p:nvGrpSpPr>
        <p:grpSpPr>
          <a:xfrm>
            <a:off x="5275772" y="5087211"/>
            <a:ext cx="655718" cy="973394"/>
            <a:chOff x="5865740" y="2039407"/>
            <a:chExt cx="655718" cy="97339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F07496E-CBF4-3946-8E2E-555EDFE575F6}"/>
                </a:ext>
              </a:extLst>
            </p:cNvPr>
            <p:cNvGrpSpPr/>
            <p:nvPr/>
          </p:nvGrpSpPr>
          <p:grpSpPr>
            <a:xfrm>
              <a:off x="5865740" y="2039407"/>
              <a:ext cx="655717" cy="324465"/>
              <a:chOff x="5850589" y="2324147"/>
              <a:chExt cx="655717" cy="324465"/>
            </a:xfrm>
          </p:grpSpPr>
          <p:sp>
            <p:nvSpPr>
              <p:cNvPr id="156" name="사각형: 둥근 모서리 112">
                <a:extLst>
                  <a:ext uri="{FF2B5EF4-FFF2-40B4-BE49-F238E27FC236}">
                    <a16:creationId xmlns:a16="http://schemas.microsoft.com/office/drawing/2014/main" id="{4B425D68-A0BB-4949-BEFD-87AD6777CB4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55717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4CC346C2-30A7-1F4D-87B8-4F7294EECD1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6C9E86DB-1A27-3740-822A-087F62BB038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F95797D-0DF0-A745-A4DE-234A6CD98A53}"/>
                </a:ext>
              </a:extLst>
            </p:cNvPr>
            <p:cNvGrpSpPr/>
            <p:nvPr/>
          </p:nvGrpSpPr>
          <p:grpSpPr>
            <a:xfrm>
              <a:off x="5865740" y="2363871"/>
              <a:ext cx="655717" cy="324465"/>
              <a:chOff x="5850589" y="2324147"/>
              <a:chExt cx="655717" cy="324465"/>
            </a:xfrm>
          </p:grpSpPr>
          <p:sp>
            <p:nvSpPr>
              <p:cNvPr id="153" name="사각형: 둥근 모서리 108">
                <a:extLst>
                  <a:ext uri="{FF2B5EF4-FFF2-40B4-BE49-F238E27FC236}">
                    <a16:creationId xmlns:a16="http://schemas.microsoft.com/office/drawing/2014/main" id="{849FD667-10F8-7841-8BDB-CCC0784A3D95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55717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CC936D12-229B-FC4B-A1B7-ABFADCFBE6B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D1805B9C-2366-A147-B18B-7B54ED45BFB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4D03547-DFE6-664C-9EFD-5A7983104077}"/>
                </a:ext>
              </a:extLst>
            </p:cNvPr>
            <p:cNvGrpSpPr/>
            <p:nvPr/>
          </p:nvGrpSpPr>
          <p:grpSpPr>
            <a:xfrm>
              <a:off x="5865740" y="2688336"/>
              <a:ext cx="655718" cy="324465"/>
              <a:chOff x="5850590" y="2324147"/>
              <a:chExt cx="655718" cy="324465"/>
            </a:xfrm>
          </p:grpSpPr>
          <p:sp>
            <p:nvSpPr>
              <p:cNvPr id="150" name="사각형: 둥근 모서리 104">
                <a:extLst>
                  <a:ext uri="{FF2B5EF4-FFF2-40B4-BE49-F238E27FC236}">
                    <a16:creationId xmlns:a16="http://schemas.microsoft.com/office/drawing/2014/main" id="{BF7C958E-419C-854B-BCC3-7BD3C984D4CD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55718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9B37FC3-4650-9E47-A29B-9A9319B6DF9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97AD2D5-08DA-6147-A23E-E376DF69C5B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1856446-1526-7A44-B65B-DF95ABE625E6}"/>
              </a:ext>
            </a:extLst>
          </p:cNvPr>
          <p:cNvGrpSpPr/>
          <p:nvPr/>
        </p:nvGrpSpPr>
        <p:grpSpPr>
          <a:xfrm>
            <a:off x="6535920" y="5080092"/>
            <a:ext cx="668492" cy="973394"/>
            <a:chOff x="5865740" y="2039407"/>
            <a:chExt cx="668492" cy="97339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CF27B05-439C-EE43-9230-2A80EBB68697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69" name="사각형: 둥근 모서리 128">
                <a:extLst>
                  <a:ext uri="{FF2B5EF4-FFF2-40B4-BE49-F238E27FC236}">
                    <a16:creationId xmlns:a16="http://schemas.microsoft.com/office/drawing/2014/main" id="{7F8F324D-AF33-1C4A-B870-B739DE4C12F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9118032-89DA-1F43-98C0-B090759BBA7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AA377CAC-4F3F-034B-955B-BD771AB8715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E4E099ED-A77F-F24F-B7B3-F52543D9AA6B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66" name="사각형: 둥근 모서리 124">
                <a:extLst>
                  <a:ext uri="{FF2B5EF4-FFF2-40B4-BE49-F238E27FC236}">
                    <a16:creationId xmlns:a16="http://schemas.microsoft.com/office/drawing/2014/main" id="{E461F126-A0A3-C747-B8DC-82BBE5AB0A0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64AC0F6C-DCCC-344F-AE90-C3445A1BDEF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0DB28EA6-076C-6C44-9B37-0D640F375AE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2535969B-CD32-B743-A165-64AE90CCFAC2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63" name="사각형: 둥근 모서리 120">
                <a:extLst>
                  <a:ext uri="{FF2B5EF4-FFF2-40B4-BE49-F238E27FC236}">
                    <a16:creationId xmlns:a16="http://schemas.microsoft.com/office/drawing/2014/main" id="{5173E148-3B33-2144-8FE9-A5BBF4B48D14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82F429DB-4D29-3844-8F4A-C511172D29D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4D8DD85A-53DF-CB4F-BA79-D2C372D5D9D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05AE356-52DA-4647-B29A-8AF8D7A745B7}"/>
                  </a:ext>
                </a:extLst>
              </p:cNvPr>
              <p:cNvSpPr/>
              <p:nvPr/>
            </p:nvSpPr>
            <p:spPr>
              <a:xfrm>
                <a:off x="3928969" y="4697409"/>
                <a:ext cx="764889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05AE356-52DA-4647-B29A-8AF8D7A74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969" y="4697409"/>
                <a:ext cx="764889" cy="370230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894F8D05-320F-6749-B870-F23F6A9035BE}"/>
                  </a:ext>
                </a:extLst>
              </p:cNvPr>
              <p:cNvSpPr/>
              <p:nvPr/>
            </p:nvSpPr>
            <p:spPr>
              <a:xfrm>
                <a:off x="5215158" y="4695445"/>
                <a:ext cx="776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894F8D05-320F-6749-B870-F23F6A903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58" y="4695445"/>
                <a:ext cx="7769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31C381F-8AE0-164D-A99B-209B74C19A6E}"/>
                  </a:ext>
                </a:extLst>
              </p:cNvPr>
              <p:cNvSpPr/>
              <p:nvPr/>
            </p:nvSpPr>
            <p:spPr>
              <a:xfrm>
                <a:off x="6472643" y="4683644"/>
                <a:ext cx="748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31C381F-8AE0-164D-A99B-209B74C19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643" y="4683644"/>
                <a:ext cx="7484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양쪽 대괄호 58">
            <a:extLst>
              <a:ext uri="{FF2B5EF4-FFF2-40B4-BE49-F238E27FC236}">
                <a16:creationId xmlns:a16="http://schemas.microsoft.com/office/drawing/2014/main" id="{62F5626E-BAB8-A34C-B471-C4AAAF8E6BF4}"/>
              </a:ext>
            </a:extLst>
          </p:cNvPr>
          <p:cNvSpPr/>
          <p:nvPr/>
        </p:nvSpPr>
        <p:spPr>
          <a:xfrm>
            <a:off x="3500204" y="3326851"/>
            <a:ext cx="4093775" cy="933325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양쪽 대괄호 176">
            <a:extLst>
              <a:ext uri="{FF2B5EF4-FFF2-40B4-BE49-F238E27FC236}">
                <a16:creationId xmlns:a16="http://schemas.microsoft.com/office/drawing/2014/main" id="{C0D7B193-15ED-914D-B935-1DB03DEE0A61}"/>
              </a:ext>
            </a:extLst>
          </p:cNvPr>
          <p:cNvSpPr/>
          <p:nvPr/>
        </p:nvSpPr>
        <p:spPr>
          <a:xfrm>
            <a:off x="3605348" y="5094755"/>
            <a:ext cx="4093775" cy="933325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1213963-6CB2-0B46-9022-E17691EC4CB7}"/>
                  </a:ext>
                </a:extLst>
              </p:cNvPr>
              <p:cNvSpPr txBox="1"/>
              <p:nvPr/>
            </p:nvSpPr>
            <p:spPr>
              <a:xfrm>
                <a:off x="2130744" y="5134324"/>
                <a:ext cx="13131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1213963-6CB2-0B46-9022-E17691EC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44" y="5134324"/>
                <a:ext cx="1313180" cy="830997"/>
              </a:xfrm>
              <a:prstGeom prst="rect">
                <a:avLst/>
              </a:prstGeom>
              <a:blipFill>
                <a:blip r:embed="rId9"/>
                <a:stretch>
                  <a:fillRect l="-5769" r="-10577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8BD6D45-B888-534D-BF1B-8F67C20D41E7}"/>
              </a:ext>
            </a:extLst>
          </p:cNvPr>
          <p:cNvGrpSpPr/>
          <p:nvPr/>
        </p:nvGrpSpPr>
        <p:grpSpPr>
          <a:xfrm>
            <a:off x="1422575" y="5106002"/>
            <a:ext cx="668492" cy="973394"/>
            <a:chOff x="5865740" y="2039407"/>
            <a:chExt cx="668492" cy="973394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669FB1E-638F-854B-B5F3-BBDF160E0801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90" name="사각형: 둥근 모서리 128">
                <a:extLst>
                  <a:ext uri="{FF2B5EF4-FFF2-40B4-BE49-F238E27FC236}">
                    <a16:creationId xmlns:a16="http://schemas.microsoft.com/office/drawing/2014/main" id="{F346A103-4212-9D41-9470-B0E39403126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4E6104D-2DDA-D341-8381-73CBFCD585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A3C0CEA-7E75-A540-AE00-C734D0E7077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7227812-CCF3-7E4D-ADBF-3C77D33381A0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87" name="사각형: 둥근 모서리 124">
                <a:extLst>
                  <a:ext uri="{FF2B5EF4-FFF2-40B4-BE49-F238E27FC236}">
                    <a16:creationId xmlns:a16="http://schemas.microsoft.com/office/drawing/2014/main" id="{16608213-CABF-264E-B038-87DA5D15772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48071A43-3E86-E541-9F0B-81578A73829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2FDEDBDE-F103-0F49-914D-700A3EC9C33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079BB78E-03AB-5E4D-8DCF-C841D633399D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84" name="사각형: 둥근 모서리 120">
                <a:extLst>
                  <a:ext uri="{FF2B5EF4-FFF2-40B4-BE49-F238E27FC236}">
                    <a16:creationId xmlns:a16="http://schemas.microsoft.com/office/drawing/2014/main" id="{9CBC78B6-2850-1348-A25B-0D916F89FE23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DBEE8B3-04D3-F144-B8D8-4D08FA9F0FE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82337CC-82A0-214C-86A5-BCAB42B7FF1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FD1C3BF6-AFB0-E643-B9DB-202FCD78419C}"/>
              </a:ext>
            </a:extLst>
          </p:cNvPr>
          <p:cNvGrpSpPr/>
          <p:nvPr/>
        </p:nvGrpSpPr>
        <p:grpSpPr>
          <a:xfrm>
            <a:off x="1143319" y="3326851"/>
            <a:ext cx="919028" cy="973394"/>
            <a:chOff x="5865739" y="2039407"/>
            <a:chExt cx="919028" cy="973394"/>
          </a:xfrm>
        </p:grpSpPr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B624190B-8216-4F48-8E50-451208946FDB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05" name="사각형: 둥근 모서리 76">
                <a:extLst>
                  <a:ext uri="{FF2B5EF4-FFF2-40B4-BE49-F238E27FC236}">
                    <a16:creationId xmlns:a16="http://schemas.microsoft.com/office/drawing/2014/main" id="{B178C5B4-2832-8C43-98AE-F804E27CB7A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4129D7E2-8267-4D4B-9B88-CF8887D2A0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D2AC45A6-6F3B-7044-B13A-B49B58B9D14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8C6B47C2-81DF-2841-BD40-A9987B82658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579FD844-2BBE-0442-8E38-A1C61120DB56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01" name="사각형: 둥근 모서리 72">
                <a:extLst>
                  <a:ext uri="{FF2B5EF4-FFF2-40B4-BE49-F238E27FC236}">
                    <a16:creationId xmlns:a16="http://schemas.microsoft.com/office/drawing/2014/main" id="{697666AB-46DC-4D4A-9C0B-D0A9D097776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BE2444FC-D69B-D444-B72C-437A8604BBE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0F614F0E-4350-B342-AE37-8A57A3B7B7C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28387B52-D25D-9944-AECD-1FC297015BE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E6FE17F3-000F-4A40-8F7D-57F53F10982E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197" name="사각형: 둥근 모서리 68">
                <a:extLst>
                  <a:ext uri="{FF2B5EF4-FFF2-40B4-BE49-F238E27FC236}">
                    <a16:creationId xmlns:a16="http://schemas.microsoft.com/office/drawing/2014/main" id="{73E050B4-15D2-7947-8C22-396BB5C716B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ED500B4-61BB-E741-98F9-0C6367D1EB2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9750C234-E354-764C-A12D-49C1A544D33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2222FE95-B700-6F4A-90E0-A03CCD18DB82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94999E8-9311-3D42-97E8-034715D06901}"/>
                  </a:ext>
                </a:extLst>
              </p:cNvPr>
              <p:cNvSpPr txBox="1"/>
              <p:nvPr/>
            </p:nvSpPr>
            <p:spPr>
              <a:xfrm>
                <a:off x="2165581" y="3372166"/>
                <a:ext cx="13131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94999E8-9311-3D42-97E8-034715D06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81" y="3372166"/>
                <a:ext cx="1313180" cy="830997"/>
              </a:xfrm>
              <a:prstGeom prst="rect">
                <a:avLst/>
              </a:prstGeom>
              <a:blipFill>
                <a:blip r:embed="rId10"/>
                <a:stretch>
                  <a:fillRect l="-4762" r="-10476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744C59-C4F6-5FAC-B042-C73EB8B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8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65032E-859D-4249-A215-D755DD6F3CF3}"/>
                  </a:ext>
                </a:extLst>
              </p:cNvPr>
              <p:cNvSpPr/>
              <p:nvPr/>
            </p:nvSpPr>
            <p:spPr>
              <a:xfrm>
                <a:off x="2851847" y="2561910"/>
                <a:ext cx="2580963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65032E-859D-4249-A215-D755DD6F3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47" y="2561910"/>
                <a:ext cx="2580963" cy="424283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54FD5A-76B1-914F-A78E-B051C9074676}"/>
                  </a:ext>
                </a:extLst>
              </p:cNvPr>
              <p:cNvSpPr/>
              <p:nvPr/>
            </p:nvSpPr>
            <p:spPr>
              <a:xfrm>
                <a:off x="2878542" y="3643756"/>
                <a:ext cx="2580963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54FD5A-76B1-914F-A78E-B051C9074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42" y="3643756"/>
                <a:ext cx="2580963" cy="424283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ECA1819-29AE-C04E-BDB9-92970F967C2F}"/>
                  </a:ext>
                </a:extLst>
              </p:cNvPr>
              <p:cNvSpPr/>
              <p:nvPr/>
            </p:nvSpPr>
            <p:spPr>
              <a:xfrm>
                <a:off x="3936983" y="4315653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ECA1819-29AE-C04E-BDB9-92970F9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83" y="4315653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84BAA83-E788-E94A-BAFA-628A93C24912}"/>
                  </a:ext>
                </a:extLst>
              </p:cNvPr>
              <p:cNvSpPr/>
              <p:nvPr/>
            </p:nvSpPr>
            <p:spPr>
              <a:xfrm>
                <a:off x="2833769" y="4979455"/>
                <a:ext cx="2580963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84BAA83-E788-E94A-BAFA-628A93C24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69" y="4979455"/>
                <a:ext cx="2580963" cy="42428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5400A95-E627-D344-AADE-060052B3B560}"/>
              </a:ext>
            </a:extLst>
          </p:cNvPr>
          <p:cNvGrpSpPr/>
          <p:nvPr/>
        </p:nvGrpSpPr>
        <p:grpSpPr>
          <a:xfrm>
            <a:off x="5501033" y="2287354"/>
            <a:ext cx="668492" cy="973394"/>
            <a:chOff x="5865740" y="2039407"/>
            <a:chExt cx="668492" cy="973394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F576677-7AA4-734F-A1C8-B129FC948530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32" name="사각형: 둥근 모서리 128">
                <a:extLst>
                  <a:ext uri="{FF2B5EF4-FFF2-40B4-BE49-F238E27FC236}">
                    <a16:creationId xmlns:a16="http://schemas.microsoft.com/office/drawing/2014/main" id="{41777742-A797-5F4B-894B-C16C56DC51F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1BC6A38-1315-3943-9B4D-4675CD36DD9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6A9B7B5-806B-7942-B8E4-6C164A06D48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89CD3D4-03AB-DB40-8A21-968F557A91E6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29" name="사각형: 둥근 모서리 124">
                <a:extLst>
                  <a:ext uri="{FF2B5EF4-FFF2-40B4-BE49-F238E27FC236}">
                    <a16:creationId xmlns:a16="http://schemas.microsoft.com/office/drawing/2014/main" id="{30650A2F-B642-0848-9A7C-7AB9746029F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8E4FC433-418C-FC45-9536-4779ACADF2D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49164A93-F735-5A49-9F55-B63701C4E0E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B665B5F-A19F-9449-9BA5-54CF429AD0F6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26" name="사각형: 둥근 모서리 120">
                <a:extLst>
                  <a:ext uri="{FF2B5EF4-FFF2-40B4-BE49-F238E27FC236}">
                    <a16:creationId xmlns:a16="http://schemas.microsoft.com/office/drawing/2014/main" id="{F6303329-0F63-B942-8BBD-53C1CFD56DED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61423CAC-42C6-9647-8E9B-CBD085C79CB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BC40D75-5556-7C46-8ED1-018153D8011C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70A7E50-8641-EA4E-9E4D-E73F1DA6F331}"/>
              </a:ext>
            </a:extLst>
          </p:cNvPr>
          <p:cNvGrpSpPr/>
          <p:nvPr/>
        </p:nvGrpSpPr>
        <p:grpSpPr>
          <a:xfrm>
            <a:off x="5501033" y="3378855"/>
            <a:ext cx="668492" cy="973394"/>
            <a:chOff x="5865740" y="2039407"/>
            <a:chExt cx="668492" cy="9733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0B7654C-18A5-0743-BDCE-72AB79B3BD5A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45" name="사각형: 둥근 모서리 128">
                <a:extLst>
                  <a:ext uri="{FF2B5EF4-FFF2-40B4-BE49-F238E27FC236}">
                    <a16:creationId xmlns:a16="http://schemas.microsoft.com/office/drawing/2014/main" id="{ED05E855-3331-1C40-9A98-D12CB3084BA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89C06183-59F1-234E-AAF6-72700DA5703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92A179BF-C6E0-7141-9FF5-3F761BDC174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3F20D1-68A6-C24C-8412-3382A4DCA4F7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42" name="사각형: 둥근 모서리 124">
                <a:extLst>
                  <a:ext uri="{FF2B5EF4-FFF2-40B4-BE49-F238E27FC236}">
                    <a16:creationId xmlns:a16="http://schemas.microsoft.com/office/drawing/2014/main" id="{88A661E0-A231-1649-8DBE-F04C8F6BD38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20987F6-05A2-5E46-A379-AA61A349EC2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CD1826BD-7095-A14C-B94D-E836504C37B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3B5CB79-B168-A84E-9498-993A996A94EE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39" name="사각형: 둥근 모서리 120">
                <a:extLst>
                  <a:ext uri="{FF2B5EF4-FFF2-40B4-BE49-F238E27FC236}">
                    <a16:creationId xmlns:a16="http://schemas.microsoft.com/office/drawing/2014/main" id="{22613371-D5D6-BA47-A0AC-5D0BA580FB5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BBCC89A0-4288-FE43-A0DE-F18F0BA77B1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58CDD47-E1F0-434C-B8E3-19B68E9B1D6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AD75474-7C15-B245-8AD0-506BD4B38FE2}"/>
              </a:ext>
            </a:extLst>
          </p:cNvPr>
          <p:cNvGrpSpPr/>
          <p:nvPr/>
        </p:nvGrpSpPr>
        <p:grpSpPr>
          <a:xfrm>
            <a:off x="5501033" y="4740587"/>
            <a:ext cx="668492" cy="973394"/>
            <a:chOff x="5865740" y="2039407"/>
            <a:chExt cx="668492" cy="973394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56753BC-9EA4-574E-BC30-B4C2432307E3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58" name="사각형: 둥근 모서리 128">
                <a:extLst>
                  <a:ext uri="{FF2B5EF4-FFF2-40B4-BE49-F238E27FC236}">
                    <a16:creationId xmlns:a16="http://schemas.microsoft.com/office/drawing/2014/main" id="{6EF8CD8E-F80D-A04B-A4BA-AD043A2DA32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43693CE4-8807-C841-B39A-BAA1F03FD0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CAD36315-E957-F241-AE17-C34C67DBE67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F565CAA-04E1-0B4E-9F37-7271758D076A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55" name="사각형: 둥근 모서리 124">
                <a:extLst>
                  <a:ext uri="{FF2B5EF4-FFF2-40B4-BE49-F238E27FC236}">
                    <a16:creationId xmlns:a16="http://schemas.microsoft.com/office/drawing/2014/main" id="{DBBA2E97-61D7-8446-A873-96116DA755F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F912054-6739-B549-80DE-357FD777A3F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1F36D5E-92E1-F243-AB03-FC3AF489353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E114FCFB-867A-7241-86EC-40D1C07B2E89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52" name="사각형: 둥근 모서리 120">
                <a:extLst>
                  <a:ext uri="{FF2B5EF4-FFF2-40B4-BE49-F238E27FC236}">
                    <a16:creationId xmlns:a16="http://schemas.microsoft.com/office/drawing/2014/main" id="{49420B0B-6075-304A-A521-6591B79A604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CC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D780157-A9DE-8847-9E3D-103ED28CD6E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226939F-1A55-7E45-BB3F-048F207159C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E61E9B72-3C40-A74F-B24A-774EAF7133DF}"/>
              </a:ext>
            </a:extLst>
          </p:cNvPr>
          <p:cNvGrpSpPr/>
          <p:nvPr/>
        </p:nvGrpSpPr>
        <p:grpSpPr>
          <a:xfrm>
            <a:off x="7917424" y="3358420"/>
            <a:ext cx="919028" cy="973394"/>
            <a:chOff x="5865739" y="2039407"/>
            <a:chExt cx="919028" cy="973394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F7DC82EE-BF9C-5741-B42A-B8263F124CC6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03" name="사각형: 둥근 모서리 76">
                <a:extLst>
                  <a:ext uri="{FF2B5EF4-FFF2-40B4-BE49-F238E27FC236}">
                    <a16:creationId xmlns:a16="http://schemas.microsoft.com/office/drawing/2014/main" id="{5F709D01-ABCA-904D-B6A4-F57508D438D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id="{F749CC34-2DB6-044F-BC02-4D30542591C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1A0ECCAA-32D8-704A-A1C9-8752C950970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ECF3D6AF-A128-AA47-A8C1-B35000EA13E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0105C547-7D47-7D43-A8DA-E34598476C54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99" name="사각형: 둥근 모서리 72">
                <a:extLst>
                  <a:ext uri="{FF2B5EF4-FFF2-40B4-BE49-F238E27FC236}">
                    <a16:creationId xmlns:a16="http://schemas.microsoft.com/office/drawing/2014/main" id="{1BDB4E2A-8CB6-1240-A8C9-684CEDD0A7E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89EC6C64-6E63-8242-80CB-4BA9B02458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1973C1AC-5E36-CA42-A2D6-BFFF0D271B2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E3C7C5D6-D2D5-C74A-BB46-83245646B3B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BB52198F-4307-4D4E-9BC1-663E95F58167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395" name="사각형: 둥근 모서리 68">
                <a:extLst>
                  <a:ext uri="{FF2B5EF4-FFF2-40B4-BE49-F238E27FC236}">
                    <a16:creationId xmlns:a16="http://schemas.microsoft.com/office/drawing/2014/main" id="{63F45FE3-C258-464D-921A-618BCC3E4B8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97256A28-7CA2-7F47-B43B-A19CA3C4BDB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224823D-E62B-2B47-B814-8D47F6D6D01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A27CE560-558D-DC41-AD53-93A8DD33606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1A188DB2-9302-D64B-B353-F7E6DAE7109F}"/>
              </a:ext>
            </a:extLst>
          </p:cNvPr>
          <p:cNvGrpSpPr/>
          <p:nvPr/>
        </p:nvGrpSpPr>
        <p:grpSpPr>
          <a:xfrm>
            <a:off x="738289" y="2450375"/>
            <a:ext cx="919028" cy="973394"/>
            <a:chOff x="5865739" y="2039407"/>
            <a:chExt cx="919028" cy="973394"/>
          </a:xfrm>
        </p:grpSpPr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FF6DD396-CF7B-704F-9E5F-25110DE899B0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16" name="사각형: 둥근 모서리 96">
                <a:extLst>
                  <a:ext uri="{FF2B5EF4-FFF2-40B4-BE49-F238E27FC236}">
                    <a16:creationId xmlns:a16="http://schemas.microsoft.com/office/drawing/2014/main" id="{D13FD3F7-ABF9-9142-952C-A59F3464971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8AD850CA-CC19-9442-89AF-BE566E672F5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BDFD3FA5-5F42-1A4F-9B5C-53BA997F59A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19E718BD-FBE1-0C43-9BE4-3D9D993BE25D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6A8A112-330F-4A4E-B31E-36C953B5A94D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67" name="사각형: 둥근 모서리 92">
                <a:extLst>
                  <a:ext uri="{FF2B5EF4-FFF2-40B4-BE49-F238E27FC236}">
                    <a16:creationId xmlns:a16="http://schemas.microsoft.com/office/drawing/2014/main" id="{10BF62F5-17E8-B540-BA75-359C1F090945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타원 267">
                <a:extLst>
                  <a:ext uri="{FF2B5EF4-FFF2-40B4-BE49-F238E27FC236}">
                    <a16:creationId xmlns:a16="http://schemas.microsoft.com/office/drawing/2014/main" id="{69BEDD6B-7158-A145-8218-375E6D9CD40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A4456FFD-571B-0D49-BD71-614CF6D3378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4CFD41D9-FA16-D540-AD36-8DEFC82E19C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A938F8AD-A95B-BF42-B8DB-B9320B3BFBC6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63" name="사각형: 둥근 모서리 88">
                <a:extLst>
                  <a:ext uri="{FF2B5EF4-FFF2-40B4-BE49-F238E27FC236}">
                    <a16:creationId xmlns:a16="http://schemas.microsoft.com/office/drawing/2014/main" id="{7DDC5087-C822-4649-82F6-CD270A6E70E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747ED98D-8474-F54A-87C3-5106074E9AB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DD34A2CE-E509-314F-A194-72B26EFE398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A135978-EB66-BD4E-9334-0EE1E6CA515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E9D10AA4-4A07-4D40-8763-5FB16DE21A92}"/>
              </a:ext>
            </a:extLst>
          </p:cNvPr>
          <p:cNvGrpSpPr/>
          <p:nvPr/>
        </p:nvGrpSpPr>
        <p:grpSpPr>
          <a:xfrm>
            <a:off x="738094" y="3610589"/>
            <a:ext cx="919028" cy="973394"/>
            <a:chOff x="5865739" y="2039407"/>
            <a:chExt cx="919028" cy="973394"/>
          </a:xfrm>
        </p:grpSpPr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E835674A-3171-184D-93A9-EB5314FF6885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32" name="사각형: 둥근 모서리 112">
                <a:extLst>
                  <a:ext uri="{FF2B5EF4-FFF2-40B4-BE49-F238E27FC236}">
                    <a16:creationId xmlns:a16="http://schemas.microsoft.com/office/drawing/2014/main" id="{A06FD19B-7D82-364A-BEBF-A3EF5645CD95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8DC04764-87EE-F44F-B49A-5EEB286C5B6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3D7D0077-077B-BE44-AA36-CF52A528711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804181C5-71A6-6946-B285-2666D582827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0DB1584E-68FF-A244-8C38-4D06BCC2EEAD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28" name="사각형: 둥근 모서리 108">
                <a:extLst>
                  <a:ext uri="{FF2B5EF4-FFF2-40B4-BE49-F238E27FC236}">
                    <a16:creationId xmlns:a16="http://schemas.microsoft.com/office/drawing/2014/main" id="{A11341BE-0903-9046-891E-FF1AC8E24E15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90132128-91C7-144A-8983-64607AB4900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7AEE4D87-0DE0-4445-851F-C5A9808BDA0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14EBF28A-2094-D440-9E53-4D68870C180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B1E2E867-ED22-6243-9805-8ABB9B41CB7A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324" name="사각형: 둥근 모서리 104">
                <a:extLst>
                  <a:ext uri="{FF2B5EF4-FFF2-40B4-BE49-F238E27FC236}">
                    <a16:creationId xmlns:a16="http://schemas.microsoft.com/office/drawing/2014/main" id="{A811F07F-1AD9-B047-902D-739869374D65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C4668C28-8682-F248-8423-4DA8824FC71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E4501E65-117D-F444-B995-400C24DE6AC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19A55805-2511-D14F-B579-F1584272BE8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4DDADDB7-D7F5-B547-A85A-E300E52D6ED1}"/>
              </a:ext>
            </a:extLst>
          </p:cNvPr>
          <p:cNvGrpSpPr/>
          <p:nvPr/>
        </p:nvGrpSpPr>
        <p:grpSpPr>
          <a:xfrm>
            <a:off x="725320" y="4794819"/>
            <a:ext cx="919028" cy="973394"/>
            <a:chOff x="5865739" y="2039407"/>
            <a:chExt cx="919028" cy="973394"/>
          </a:xfrm>
        </p:grpSpPr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728985D3-75F3-2E47-BA39-81A7A1BC7855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48" name="사각형: 둥근 모서리 128">
                <a:extLst>
                  <a:ext uri="{FF2B5EF4-FFF2-40B4-BE49-F238E27FC236}">
                    <a16:creationId xmlns:a16="http://schemas.microsoft.com/office/drawing/2014/main" id="{E0993395-2F81-AE40-BC7A-21580DF6D73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D8F01D25-B15C-9940-BD35-34BB6C76CCB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3A54D46B-6FEB-C945-9802-3A82FDAC835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25A90B9B-303D-8840-A6F6-170CFC1D4A8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F48EB0E2-5B8D-4940-80D8-F67B08A2BFB6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44" name="사각형: 둥근 모서리 124">
                <a:extLst>
                  <a:ext uri="{FF2B5EF4-FFF2-40B4-BE49-F238E27FC236}">
                    <a16:creationId xmlns:a16="http://schemas.microsoft.com/office/drawing/2014/main" id="{463201BA-D1EA-644C-B76D-79F82E1E2BF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9E435396-DA44-6A41-9934-763EB1DB63D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D27A8068-ACDA-B647-993A-5D8B7172600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936FD16A-CE86-5540-91E7-BE939FE747E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8032BB4D-071B-A94E-8D08-18B8E89C82BF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340" name="사각형: 둥근 모서리 120">
                <a:extLst>
                  <a:ext uri="{FF2B5EF4-FFF2-40B4-BE49-F238E27FC236}">
                    <a16:creationId xmlns:a16="http://schemas.microsoft.com/office/drawing/2014/main" id="{C83D6521-A49A-2243-8B47-7D0430175E1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D09DB5BF-CF44-DF48-B53F-3F26F9A1C20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906E3930-B403-E647-9890-42684531301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87C49CB4-226B-E44C-A5AB-C769F7B69BC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FF1B533-EB3A-5A47-9ADD-D77CA55528E4}"/>
                  </a:ext>
                </a:extLst>
              </p:cNvPr>
              <p:cNvSpPr/>
              <p:nvPr/>
            </p:nvSpPr>
            <p:spPr>
              <a:xfrm>
                <a:off x="307548" y="2643956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FF1B533-EB3A-5A47-9ADD-D77CA5552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8" y="2643956"/>
                <a:ext cx="39978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EFB479F0-2FD0-C64C-A1DE-2B3801A997C5}"/>
                  </a:ext>
                </a:extLst>
              </p:cNvPr>
              <p:cNvSpPr/>
              <p:nvPr/>
            </p:nvSpPr>
            <p:spPr>
              <a:xfrm>
                <a:off x="317179" y="3944418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EFB479F0-2FD0-C64C-A1DE-2B3801A99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9" y="3944418"/>
                <a:ext cx="4064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78DA911E-AE91-014F-8911-ED557077199C}"/>
                  </a:ext>
                </a:extLst>
              </p:cNvPr>
              <p:cNvSpPr/>
              <p:nvPr/>
            </p:nvSpPr>
            <p:spPr>
              <a:xfrm>
                <a:off x="331446" y="5096849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78DA911E-AE91-014F-8911-ED5570771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6" y="5096849"/>
                <a:ext cx="389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오른쪽 중괄호[R] 354">
            <a:extLst>
              <a:ext uri="{FF2B5EF4-FFF2-40B4-BE49-F238E27FC236}">
                <a16:creationId xmlns:a16="http://schemas.microsoft.com/office/drawing/2014/main" id="{D4923B4E-8599-1646-8235-DF55AE01FF9D}"/>
              </a:ext>
            </a:extLst>
          </p:cNvPr>
          <p:cNvSpPr/>
          <p:nvPr/>
        </p:nvSpPr>
        <p:spPr>
          <a:xfrm>
            <a:off x="1711714" y="2612607"/>
            <a:ext cx="408399" cy="2993373"/>
          </a:xfrm>
          <a:prstGeom prst="rightBrace">
            <a:avLst>
              <a:gd name="adj1" fmla="val 55601"/>
              <a:gd name="adj2" fmla="val 48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EA12BD48-90C0-5D4C-A4B6-011D21C6BC96}"/>
              </a:ext>
            </a:extLst>
          </p:cNvPr>
          <p:cNvCxnSpPr>
            <a:cxnSpLocks/>
          </p:cNvCxnSpPr>
          <p:nvPr/>
        </p:nvCxnSpPr>
        <p:spPr>
          <a:xfrm flipV="1">
            <a:off x="2120113" y="2861421"/>
            <a:ext cx="635868" cy="123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B20612BD-CE0C-5145-AF1E-AF915C254A55}"/>
              </a:ext>
            </a:extLst>
          </p:cNvPr>
          <p:cNvCxnSpPr>
            <a:cxnSpLocks/>
            <a:stCxn id="355" idx="1"/>
          </p:cNvCxnSpPr>
          <p:nvPr/>
        </p:nvCxnSpPr>
        <p:spPr>
          <a:xfrm>
            <a:off x="2120113" y="4078821"/>
            <a:ext cx="720149" cy="114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오른쪽 중괄호[R] 357">
            <a:extLst>
              <a:ext uri="{FF2B5EF4-FFF2-40B4-BE49-F238E27FC236}">
                <a16:creationId xmlns:a16="http://schemas.microsoft.com/office/drawing/2014/main" id="{3E15917C-6FA4-C744-9679-D8FCE51B3062}"/>
              </a:ext>
            </a:extLst>
          </p:cNvPr>
          <p:cNvSpPr/>
          <p:nvPr/>
        </p:nvSpPr>
        <p:spPr>
          <a:xfrm>
            <a:off x="6380016" y="2476864"/>
            <a:ext cx="408399" cy="2993373"/>
          </a:xfrm>
          <a:prstGeom prst="rightBrace">
            <a:avLst>
              <a:gd name="adj1" fmla="val 55601"/>
              <a:gd name="adj2" fmla="val 48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20327894-77FB-344E-95E5-B40FA8ED96C4}"/>
              </a:ext>
            </a:extLst>
          </p:cNvPr>
          <p:cNvCxnSpPr>
            <a:cxnSpLocks/>
          </p:cNvCxnSpPr>
          <p:nvPr/>
        </p:nvCxnSpPr>
        <p:spPr>
          <a:xfrm flipV="1">
            <a:off x="6809564" y="3935053"/>
            <a:ext cx="899836" cy="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F2A671-DAF5-2144-B568-171AE8F7F980}"/>
              </a:ext>
            </a:extLst>
          </p:cNvPr>
          <p:cNvSpPr txBox="1"/>
          <p:nvPr/>
        </p:nvSpPr>
        <p:spPr>
          <a:xfrm>
            <a:off x="6665106" y="2557586"/>
            <a:ext cx="197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Combine </a:t>
            </a:r>
          </a:p>
          <a:p>
            <a:r>
              <a:rPr kumimoji="1" lang="en-US" altLang="ko-Kore-KR" dirty="0"/>
              <a:t>by linear transform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9F730-6198-E002-E065-2A419E65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8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Presentation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Translator with Next Word Prediction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ED300F6-CCBB-1D4B-9F01-1F05C0F604C4}"/>
              </a:ext>
            </a:extLst>
          </p:cNvPr>
          <p:cNvSpPr/>
          <p:nvPr/>
        </p:nvSpPr>
        <p:spPr>
          <a:xfrm>
            <a:off x="602789" y="3937158"/>
            <a:ext cx="3218613" cy="896913"/>
          </a:xfrm>
          <a:prstGeom prst="rect">
            <a:avLst/>
          </a:prstGeom>
          <a:solidFill>
            <a:srgbClr val="CEE6B2"/>
          </a:solidFill>
          <a:ln>
            <a:solidFill>
              <a:srgbClr val="3A5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</a:rPr>
              <a:t>NN</a:t>
            </a:r>
            <a:endParaRPr kumimoji="1" lang="ko-KR" altLang="en-US" baseline="-25000" dirty="0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793AD0-53F1-534C-8F20-446C703ED904}"/>
              </a:ext>
            </a:extLst>
          </p:cNvPr>
          <p:cNvCxnSpPr/>
          <p:nvPr/>
        </p:nvCxnSpPr>
        <p:spPr>
          <a:xfrm flipH="1" flipV="1">
            <a:off x="962387" y="4827090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9C0F825-E887-4140-8CAE-26A7B4381AC5}"/>
              </a:ext>
            </a:extLst>
          </p:cNvPr>
          <p:cNvCxnSpPr/>
          <p:nvPr/>
        </p:nvCxnSpPr>
        <p:spPr>
          <a:xfrm flipV="1">
            <a:off x="1597343" y="4829130"/>
            <a:ext cx="1939" cy="514248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4CFCD21-83A5-634B-92C5-3CD6073B8291}"/>
              </a:ext>
            </a:extLst>
          </p:cNvPr>
          <p:cNvCxnSpPr/>
          <p:nvPr/>
        </p:nvCxnSpPr>
        <p:spPr>
          <a:xfrm flipV="1">
            <a:off x="2232774" y="4829130"/>
            <a:ext cx="1939" cy="52745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64CAD14-9315-784A-BF31-598560D61AED}"/>
              </a:ext>
            </a:extLst>
          </p:cNvPr>
          <p:cNvCxnSpPr>
            <a:cxnSpLocks/>
          </p:cNvCxnSpPr>
          <p:nvPr/>
        </p:nvCxnSpPr>
        <p:spPr>
          <a:xfrm flipV="1">
            <a:off x="2181011" y="3447733"/>
            <a:ext cx="1650" cy="489425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2FDA916-C982-494A-9E73-EEB936E812AF}"/>
                  </a:ext>
                </a:extLst>
              </p:cNvPr>
              <p:cNvSpPr txBox="1"/>
              <p:nvPr/>
            </p:nvSpPr>
            <p:spPr>
              <a:xfrm>
                <a:off x="2614775" y="1908826"/>
                <a:ext cx="4370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ko-KR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새가 날고 있다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2FDA916-C982-494A-9E73-EEB936E8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75" y="1908826"/>
                <a:ext cx="4370812" cy="369332"/>
              </a:xfrm>
              <a:prstGeom prst="rect">
                <a:avLst/>
              </a:prstGeom>
              <a:blipFill>
                <a:blip r:embed="rId2"/>
                <a:stretch>
                  <a:fillRect l="-867" t="-10000" r="-2023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B0D450-8590-AB48-B7FD-45249045DE99}"/>
                  </a:ext>
                </a:extLst>
              </p:cNvPr>
              <p:cNvSpPr txBox="1"/>
              <p:nvPr/>
            </p:nvSpPr>
            <p:spPr>
              <a:xfrm>
                <a:off x="1841791" y="3057321"/>
                <a:ext cx="684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날고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B0D450-8590-AB48-B7FD-45249045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91" y="3057321"/>
                <a:ext cx="684483" cy="369332"/>
              </a:xfrm>
              <a:prstGeom prst="rect">
                <a:avLst/>
              </a:prstGeom>
              <a:blipFill>
                <a:blip r:embed="rId3"/>
                <a:stretch>
                  <a:fillRect l="-12727" t="-3333" r="-14545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2067DE-8B87-044C-9588-6E0E9A21540D}"/>
                  </a:ext>
                </a:extLst>
              </p:cNvPr>
              <p:cNvSpPr txBox="1"/>
              <p:nvPr/>
            </p:nvSpPr>
            <p:spPr>
              <a:xfrm>
                <a:off x="802568" y="5435092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2067DE-8B87-044C-9588-6E0E9A21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68" y="5435092"/>
                <a:ext cx="301365" cy="369332"/>
              </a:xfrm>
              <a:prstGeom prst="rect">
                <a:avLst/>
              </a:prstGeom>
              <a:blipFill>
                <a:blip r:embed="rId4"/>
                <a:stretch>
                  <a:fillRect l="-16667" r="-16667"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C91DC10-0617-1947-A3ED-F531DE1D1259}"/>
                  </a:ext>
                </a:extLst>
              </p:cNvPr>
              <p:cNvSpPr txBox="1"/>
              <p:nvPr/>
            </p:nvSpPr>
            <p:spPr>
              <a:xfrm>
                <a:off x="1298769" y="5430959"/>
                <a:ext cx="655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C91DC10-0617-1947-A3ED-F531DE1D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9" y="5430959"/>
                <a:ext cx="655629" cy="369332"/>
              </a:xfrm>
              <a:prstGeom prst="rect">
                <a:avLst/>
              </a:prstGeom>
              <a:blipFill>
                <a:blip r:embed="rId5"/>
                <a:stretch>
                  <a:fillRect l="-9434" r="-5660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F6CED2D-B744-8649-9F71-11EC8284B3D4}"/>
                  </a:ext>
                </a:extLst>
              </p:cNvPr>
              <p:cNvSpPr txBox="1"/>
              <p:nvPr/>
            </p:nvSpPr>
            <p:spPr>
              <a:xfrm>
                <a:off x="2078688" y="5436219"/>
                <a:ext cx="325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F6CED2D-B744-8649-9F71-11EC8284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88" y="5436219"/>
                <a:ext cx="325410" cy="369332"/>
              </a:xfrm>
              <a:prstGeom prst="rect">
                <a:avLst/>
              </a:prstGeom>
              <a:blipFill>
                <a:blip r:embed="rId6"/>
                <a:stretch>
                  <a:fillRect l="-14815" r="-11111"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8502B-DA1F-C93A-DC0B-B179905A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03E5-8DB1-FCDE-44A1-059A049145E4}"/>
              </a:ext>
            </a:extLst>
          </p:cNvPr>
          <p:cNvSpPr/>
          <p:nvPr/>
        </p:nvSpPr>
        <p:spPr>
          <a:xfrm>
            <a:off x="4649910" y="3627416"/>
            <a:ext cx="4161180" cy="2127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1D75EE-B364-2AD6-CDA4-3526930B35B0}"/>
                  </a:ext>
                </a:extLst>
              </p:cNvPr>
              <p:cNvSpPr txBox="1"/>
              <p:nvPr/>
            </p:nvSpPr>
            <p:spPr>
              <a:xfrm>
                <a:off x="4868691" y="3993528"/>
                <a:ext cx="26319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bird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flying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새가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1D75EE-B364-2AD6-CDA4-3526930B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91" y="3993528"/>
                <a:ext cx="2631939" cy="307777"/>
              </a:xfrm>
              <a:prstGeom prst="rect">
                <a:avLst/>
              </a:prstGeom>
              <a:blipFill>
                <a:blip r:embed="rId7"/>
                <a:stretch>
                  <a:fillRect l="-5769" t="-24000" r="-3365" b="-4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8013BC-6F56-6453-D1E4-C5C7F228D6E7}"/>
              </a:ext>
            </a:extLst>
          </p:cNvPr>
          <p:cNvSpPr txBox="1"/>
          <p:nvPr/>
        </p:nvSpPr>
        <p:spPr>
          <a:xfrm>
            <a:off x="4991390" y="5353050"/>
            <a:ext cx="1763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0" dirty="0">
                <a:ea typeface="Cambria Math" panose="02040503050406030204" pitchFamily="18" charset="0"/>
              </a:rPr>
              <a:t>…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A1248-C85E-A18D-AEC7-EE1E0E16A69B}"/>
                  </a:ext>
                </a:extLst>
              </p:cNvPr>
              <p:cNvSpPr txBox="1"/>
              <p:nvPr/>
            </p:nvSpPr>
            <p:spPr>
              <a:xfrm>
                <a:off x="4891998" y="4468659"/>
                <a:ext cx="32010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bird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flying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새가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날고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A1248-C85E-A18D-AEC7-EE1E0E16A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98" y="4468659"/>
                <a:ext cx="3201004" cy="307777"/>
              </a:xfrm>
              <a:prstGeom prst="rect">
                <a:avLst/>
              </a:prstGeom>
              <a:blipFill>
                <a:blip r:embed="rId8"/>
                <a:stretch>
                  <a:fillRect l="-4724" t="-23077" r="-2756" b="-461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60A59-A9B4-F611-7E69-CB6E9525F9D4}"/>
                  </a:ext>
                </a:extLst>
              </p:cNvPr>
              <p:cNvSpPr txBox="1"/>
              <p:nvPr/>
            </p:nvSpPr>
            <p:spPr>
              <a:xfrm>
                <a:off x="4872275" y="4890002"/>
                <a:ext cx="37700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bird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flying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새가 날고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있다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60A59-A9B4-F611-7E69-CB6E9525F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275" y="4890002"/>
                <a:ext cx="3770071" cy="307777"/>
              </a:xfrm>
              <a:prstGeom prst="rect">
                <a:avLst/>
              </a:prstGeom>
              <a:blipFill>
                <a:blip r:embed="rId9"/>
                <a:stretch>
                  <a:fillRect l="-4027" t="-23077" r="-2013" b="-461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F2C550-51D1-7D3E-DD7C-59D76E03B3E6}"/>
              </a:ext>
            </a:extLst>
          </p:cNvPr>
          <p:cNvCxnSpPr/>
          <p:nvPr/>
        </p:nvCxnSpPr>
        <p:spPr>
          <a:xfrm flipV="1">
            <a:off x="2868205" y="4841676"/>
            <a:ext cx="1939" cy="52745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7F8C67-3C0E-E8FD-DD2E-C55B3151894F}"/>
                  </a:ext>
                </a:extLst>
              </p:cNvPr>
              <p:cNvSpPr txBox="1"/>
              <p:nvPr/>
            </p:nvSpPr>
            <p:spPr>
              <a:xfrm>
                <a:off x="2467768" y="5448765"/>
                <a:ext cx="803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7F8C67-3C0E-E8FD-DD2E-C55B3151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68" y="5448765"/>
                <a:ext cx="803105" cy="369332"/>
              </a:xfrm>
              <a:prstGeom prst="rect">
                <a:avLst/>
              </a:prstGeom>
              <a:blipFill>
                <a:blip r:embed="rId10"/>
                <a:stretch>
                  <a:fillRect l="-12500" r="-12500" b="-379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9EFADC-D836-95B7-EB56-6D165822758F}"/>
              </a:ext>
            </a:extLst>
          </p:cNvPr>
          <p:cNvCxnSpPr/>
          <p:nvPr/>
        </p:nvCxnSpPr>
        <p:spPr>
          <a:xfrm flipV="1">
            <a:off x="3503637" y="4843468"/>
            <a:ext cx="1939" cy="52745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5E32A-AD4A-5E1E-D136-ED5D3EA46B2B}"/>
                  </a:ext>
                </a:extLst>
              </p:cNvPr>
              <p:cNvSpPr txBox="1"/>
              <p:nvPr/>
            </p:nvSpPr>
            <p:spPr>
              <a:xfrm>
                <a:off x="3308659" y="5472073"/>
                <a:ext cx="684483" cy="376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새가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5E32A-AD4A-5E1E-D136-ED5D3EA46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59" y="5472073"/>
                <a:ext cx="684483" cy="376257"/>
              </a:xfrm>
              <a:prstGeom prst="rect">
                <a:avLst/>
              </a:prstGeom>
              <a:blipFill>
                <a:blip r:embed="rId11"/>
                <a:stretch>
                  <a:fillRect l="-16364" t="-13333" r="-16364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321135F-9AD2-2A65-8A72-F187820EA426}"/>
              </a:ext>
            </a:extLst>
          </p:cNvPr>
          <p:cNvSpPr txBox="1"/>
          <p:nvPr/>
        </p:nvSpPr>
        <p:spPr>
          <a:xfrm>
            <a:off x="5943598" y="3267308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Training Data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37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19" grpId="0"/>
      <p:bldP spid="120" grpId="0"/>
      <p:bldP spid="121" grpId="0"/>
      <p:bldP spid="122" grpId="0"/>
      <p:bldP spid="12" grpId="0" animBg="1"/>
      <p:bldP spid="8" grpId="0"/>
      <p:bldP spid="13" grpId="0"/>
      <p:bldP spid="9" grpId="0"/>
      <p:bldP spid="10" grpId="0"/>
      <p:bldP spid="16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F49FE0-6E68-1942-B99A-BAA6956CD3CF}"/>
                  </a:ext>
                </a:extLst>
              </p:cNvPr>
              <p:cNvSpPr/>
              <p:nvPr/>
            </p:nvSpPr>
            <p:spPr>
              <a:xfrm>
                <a:off x="1924769" y="2409570"/>
                <a:ext cx="2297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…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F49FE0-6E68-1942-B99A-BAA6956CD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69" y="2409570"/>
                <a:ext cx="2297039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55598B0-5C17-A64C-96B2-B7025C6BACFE}"/>
              </a:ext>
            </a:extLst>
          </p:cNvPr>
          <p:cNvGrpSpPr/>
          <p:nvPr/>
        </p:nvGrpSpPr>
        <p:grpSpPr>
          <a:xfrm>
            <a:off x="1698404" y="2899042"/>
            <a:ext cx="668492" cy="973394"/>
            <a:chOff x="5865740" y="2039407"/>
            <a:chExt cx="668492" cy="973394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AF88B5D-CDF8-B84F-BFA2-953C96B31AE4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71" name="사각형: 둥근 모서리 128">
                <a:extLst>
                  <a:ext uri="{FF2B5EF4-FFF2-40B4-BE49-F238E27FC236}">
                    <a16:creationId xmlns:a16="http://schemas.microsoft.com/office/drawing/2014/main" id="{5D7AB2EA-92B2-E14F-B1F6-D15E0915474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43E98E7-4103-0E45-A1C2-FCB0E606A4C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3E6DAC23-35CA-C546-92EB-C7626F92E9D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FB6656E0-0A49-1646-B6FB-B1823A73CF0B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68" name="사각형: 둥근 모서리 124">
                <a:extLst>
                  <a:ext uri="{FF2B5EF4-FFF2-40B4-BE49-F238E27FC236}">
                    <a16:creationId xmlns:a16="http://schemas.microsoft.com/office/drawing/2014/main" id="{CB6FC44E-0476-1145-8372-23682A17765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B3D7E60-CF2F-C74D-9EDE-A3CF53EF365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3D3BF96-A8B0-EB4C-B59F-635335AB754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19AC933-87FA-634A-95EE-D92EB3D5823C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65" name="사각형: 둥근 모서리 120">
                <a:extLst>
                  <a:ext uri="{FF2B5EF4-FFF2-40B4-BE49-F238E27FC236}">
                    <a16:creationId xmlns:a16="http://schemas.microsoft.com/office/drawing/2014/main" id="{D9753C8B-843D-F946-B834-21D3446AB8E9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78C5CBE2-463B-364A-9673-679F4BA428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28272FFD-021C-7044-8845-2262F6549FE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7A5ACCC-79A3-6848-9C71-0D9F5A6156F9}"/>
              </a:ext>
            </a:extLst>
          </p:cNvPr>
          <p:cNvGrpSpPr/>
          <p:nvPr/>
        </p:nvGrpSpPr>
        <p:grpSpPr>
          <a:xfrm>
            <a:off x="2366895" y="2894017"/>
            <a:ext cx="668492" cy="973394"/>
            <a:chOff x="5865740" y="2039407"/>
            <a:chExt cx="668492" cy="973394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B121E59-A49F-1F45-B599-FB52CD7186A7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84" name="사각형: 둥근 모서리 128">
                <a:extLst>
                  <a:ext uri="{FF2B5EF4-FFF2-40B4-BE49-F238E27FC236}">
                    <a16:creationId xmlns:a16="http://schemas.microsoft.com/office/drawing/2014/main" id="{0142E488-40C2-B54B-B941-AD40070CAA5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9E347F8-8592-AC43-AC7C-664504D4B9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28E0857-537F-0242-8189-CF15D694D57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96CB8EF7-4B91-7A4D-A3BF-0936EA1FB67A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81" name="사각형: 둥근 모서리 124">
                <a:extLst>
                  <a:ext uri="{FF2B5EF4-FFF2-40B4-BE49-F238E27FC236}">
                    <a16:creationId xmlns:a16="http://schemas.microsoft.com/office/drawing/2014/main" id="{1D5EF9EB-73FC-704C-A866-D273F9342C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7021378-E282-1C40-B8C3-D0B5992AAE6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68ADB07-9ABC-0545-9707-50FCC2A9F4D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C75B8BF5-A77E-EC46-923B-EB90BBCCB9E4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78" name="사각형: 둥근 모서리 120">
                <a:extLst>
                  <a:ext uri="{FF2B5EF4-FFF2-40B4-BE49-F238E27FC236}">
                    <a16:creationId xmlns:a16="http://schemas.microsoft.com/office/drawing/2014/main" id="{B23CCF04-4E42-8A4F-ABF6-BBD044563E26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D5292BC0-1984-8C4B-950F-12C8908ED78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F90BCB39-5561-1D45-8EC6-E30231B5C92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C1E9A33-D55A-9242-AA11-B597741CC911}"/>
              </a:ext>
            </a:extLst>
          </p:cNvPr>
          <p:cNvGrpSpPr/>
          <p:nvPr/>
        </p:nvGrpSpPr>
        <p:grpSpPr>
          <a:xfrm>
            <a:off x="3667635" y="2884949"/>
            <a:ext cx="668492" cy="973394"/>
            <a:chOff x="5865740" y="2039407"/>
            <a:chExt cx="668492" cy="973394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65DC9223-FD04-5541-BE0A-F50658BAEC58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97" name="사각형: 둥근 모서리 128">
                <a:extLst>
                  <a:ext uri="{FF2B5EF4-FFF2-40B4-BE49-F238E27FC236}">
                    <a16:creationId xmlns:a16="http://schemas.microsoft.com/office/drawing/2014/main" id="{95181E19-D890-A648-8AB0-781A033EA6B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85F8AB2D-D447-6648-A848-BA1DAA1885E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03F1BBB8-BF1B-1F43-8D0B-358A4EA4394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5E14E70-B372-E748-AFD6-0F7947B0A196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94" name="사각형: 둥근 모서리 124">
                <a:extLst>
                  <a:ext uri="{FF2B5EF4-FFF2-40B4-BE49-F238E27FC236}">
                    <a16:creationId xmlns:a16="http://schemas.microsoft.com/office/drawing/2014/main" id="{90FF974E-E26E-8A49-9083-8B33A1BB13D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FBCB0969-3422-F745-A87E-2FC89FF1E59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9962641-7253-4242-8DF2-0126C0FB83D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CAFAAF-3FEE-974D-8486-6EA8C6BADA5D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91" name="사각형: 둥근 모서리 120">
                <a:extLst>
                  <a:ext uri="{FF2B5EF4-FFF2-40B4-BE49-F238E27FC236}">
                    <a16:creationId xmlns:a16="http://schemas.microsoft.com/office/drawing/2014/main" id="{DCC2F529-9856-DC42-A419-AD4FAE1DAA0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CC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267001B7-12B8-F440-B5D2-97B636946C7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EFFDA05A-D75E-D14F-BCDE-28E48A555183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A2D4A369-B928-284B-9522-46EC23438A5C}"/>
                  </a:ext>
                </a:extLst>
              </p:cNvPr>
              <p:cNvSpPr/>
              <p:nvPr/>
            </p:nvSpPr>
            <p:spPr>
              <a:xfrm>
                <a:off x="3138557" y="3155181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A2D4A369-B928-284B-9522-46EC2343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557" y="3155181"/>
                <a:ext cx="4106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BA1362AA-1C1F-8042-A42E-CBFC9E3EAD3B}"/>
              </a:ext>
            </a:extLst>
          </p:cNvPr>
          <p:cNvGrpSpPr/>
          <p:nvPr/>
        </p:nvGrpSpPr>
        <p:grpSpPr>
          <a:xfrm rot="16200000">
            <a:off x="4887780" y="4837207"/>
            <a:ext cx="869097" cy="874775"/>
            <a:chOff x="5865740" y="2039410"/>
            <a:chExt cx="919032" cy="973391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E73878AC-1EEF-3144-B429-ACAA56C508C3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311" name="사각형: 둥근 모서리 547">
                <a:extLst>
                  <a:ext uri="{FF2B5EF4-FFF2-40B4-BE49-F238E27FC236}">
                    <a16:creationId xmlns:a16="http://schemas.microsoft.com/office/drawing/2014/main" id="{742BF8C8-F193-8747-BF32-2A6ECB3FF43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219981F0-B42C-8F47-8E3B-4861D782EC3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805FA14B-ECD8-C844-8DED-8D4A554CDDB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CAE51D84-6A9D-2B4C-B6FD-C42C4D56DA7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8543F46-71DC-8640-B6B3-9F3C5B3BFB6B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307" name="사각형: 둥근 모서리 543">
                <a:extLst>
                  <a:ext uri="{FF2B5EF4-FFF2-40B4-BE49-F238E27FC236}">
                    <a16:creationId xmlns:a16="http://schemas.microsoft.com/office/drawing/2014/main" id="{E2E286F8-63A5-0F4C-B8F8-6D2F32B011F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F4DBDDA4-E8DC-7D4B-95AF-8AA657076BF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871A05F8-9CAE-484C-8292-0042F1C3BA1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59A8DEB-9D9E-9C45-8772-FA61E185E28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39D5DFEA-BD33-B64B-967C-7E0F1F9C46FE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303" name="사각형: 둥근 모서리 539">
                <a:extLst>
                  <a:ext uri="{FF2B5EF4-FFF2-40B4-BE49-F238E27FC236}">
                    <a16:creationId xmlns:a16="http://schemas.microsoft.com/office/drawing/2014/main" id="{C7CE8FFB-497C-7241-BCBC-EB7AD8B460B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3C523260-978D-3B4E-9DD8-911A33C9DB3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C7561359-B703-874D-ADC2-4CA57A3ED87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433DE211-2C1A-9D4E-B9C0-D9AA484DFAB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FDC61EA-1F8D-BC44-A442-F267342C2257}"/>
              </a:ext>
            </a:extLst>
          </p:cNvPr>
          <p:cNvGrpSpPr/>
          <p:nvPr/>
        </p:nvGrpSpPr>
        <p:grpSpPr>
          <a:xfrm rot="16200000">
            <a:off x="4887780" y="3694182"/>
            <a:ext cx="869097" cy="874775"/>
            <a:chOff x="5865740" y="2039410"/>
            <a:chExt cx="919032" cy="973391"/>
          </a:xfrm>
        </p:grpSpPr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41DFF761-63CD-504B-8AC4-9CA47FB257EF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296" name="사각형: 둥근 모서리 532">
                <a:extLst>
                  <a:ext uri="{FF2B5EF4-FFF2-40B4-BE49-F238E27FC236}">
                    <a16:creationId xmlns:a16="http://schemas.microsoft.com/office/drawing/2014/main" id="{ACBA603B-43C4-1C4D-8A91-10D4677B764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907C2D7D-A844-B843-8A91-E4B7E31EFDE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F097724F-71D3-8542-A022-046B6C5CC19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FB57F533-9CAB-DC44-A91D-2AE0FF0B1A2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503F1E23-6317-1B4C-8965-937B6A2A812D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292" name="사각형: 둥근 모서리 528">
                <a:extLst>
                  <a:ext uri="{FF2B5EF4-FFF2-40B4-BE49-F238E27FC236}">
                    <a16:creationId xmlns:a16="http://schemas.microsoft.com/office/drawing/2014/main" id="{EB5C6B28-574E-3F44-9D48-8A97955A245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ED8F273C-535F-1E42-B99F-9DB13DB3411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55FA3AF9-B75E-254B-B6A4-FA95B705A22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6B3D855D-EF67-CE47-BB50-68DC08C83D0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0D5FCE03-458C-304C-A2D7-92F8B030E0FE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288" name="사각형: 둥근 모서리 524">
                <a:extLst>
                  <a:ext uri="{FF2B5EF4-FFF2-40B4-BE49-F238E27FC236}">
                    <a16:creationId xmlns:a16="http://schemas.microsoft.com/office/drawing/2014/main" id="{F8EEAA74-854B-FF47-9EC0-3150B7BC618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DCDD6A9D-156D-8C45-9FEC-2FCCE7A1220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B3E454B6-4400-D44B-966C-6EB7220A0C9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D1E1893D-7782-7E44-B19A-362BC7A398D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ABF982B6-C6F8-8D44-B0CA-9FA41101C5E5}"/>
              </a:ext>
            </a:extLst>
          </p:cNvPr>
          <p:cNvGrpSpPr/>
          <p:nvPr/>
        </p:nvGrpSpPr>
        <p:grpSpPr>
          <a:xfrm rot="16200000">
            <a:off x="4887780" y="2823868"/>
            <a:ext cx="869097" cy="874775"/>
            <a:chOff x="5865740" y="2039410"/>
            <a:chExt cx="919032" cy="973391"/>
          </a:xfrm>
        </p:grpSpPr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DA14C5FC-1993-3245-AB99-507951BA4934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281" name="사각형: 둥근 모서리 517">
                <a:extLst>
                  <a:ext uri="{FF2B5EF4-FFF2-40B4-BE49-F238E27FC236}">
                    <a16:creationId xmlns:a16="http://schemas.microsoft.com/office/drawing/2014/main" id="{ABF4B13C-A604-1B4C-9413-FAC988B24A0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85D93E15-88F2-3747-A13E-5BE389B0E43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A9318215-7F99-2142-B952-6B1D41F2C8A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8D36E6E-2DF6-3047-A3ED-FA9B7DE3EA4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0B2926CE-5CA9-2D49-BF05-C0C2C785837D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277" name="사각형: 둥근 모서리 513">
                <a:extLst>
                  <a:ext uri="{FF2B5EF4-FFF2-40B4-BE49-F238E27FC236}">
                    <a16:creationId xmlns:a16="http://schemas.microsoft.com/office/drawing/2014/main" id="{BABF10D6-149E-9548-835C-A5816F880CD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72D925DC-230F-BA40-BF36-C8B293FE90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25156211-D348-4F40-82F6-D0A1461FC0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D254BCF0-ABE5-834B-B852-C69AA4B12F4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225C133E-4184-D343-BDE3-273B03FEE330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273" name="사각형: 둥근 모서리 509">
                <a:extLst>
                  <a:ext uri="{FF2B5EF4-FFF2-40B4-BE49-F238E27FC236}">
                    <a16:creationId xmlns:a16="http://schemas.microsoft.com/office/drawing/2014/main" id="{2EF71289-9420-5846-8CED-2B88CF74D06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B2D758BF-31CD-604B-8C29-F689FB4699B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BF154210-5933-F048-B94B-03236824621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E436650B-9CB2-6448-80FF-DF5258CC279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5A2E34C1-A9B1-5144-8397-29EBF725181E}"/>
                  </a:ext>
                </a:extLst>
              </p:cNvPr>
              <p:cNvSpPr/>
              <p:nvPr/>
            </p:nvSpPr>
            <p:spPr>
              <a:xfrm>
                <a:off x="4399380" y="316454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5A2E34C1-A9B1-5144-8397-29EBF7251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80" y="3164546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BF10D1E-83AA-3C4A-89DA-1367C2E05C76}"/>
                  </a:ext>
                </a:extLst>
              </p:cNvPr>
              <p:cNvSpPr txBox="1"/>
              <p:nvPr/>
            </p:nvSpPr>
            <p:spPr>
              <a:xfrm>
                <a:off x="5243473" y="2242374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BF10D1E-83AA-3C4A-89DA-1367C2E0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73" y="2242374"/>
                <a:ext cx="186269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왼쪽 중괄호[L] 389">
            <a:extLst>
              <a:ext uri="{FF2B5EF4-FFF2-40B4-BE49-F238E27FC236}">
                <a16:creationId xmlns:a16="http://schemas.microsoft.com/office/drawing/2014/main" id="{A3167D98-A225-9147-8B03-BB7A1D84871F}"/>
              </a:ext>
            </a:extLst>
          </p:cNvPr>
          <p:cNvSpPr/>
          <p:nvPr/>
        </p:nvSpPr>
        <p:spPr>
          <a:xfrm rot="5400000">
            <a:off x="5188200" y="2134675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8783B682-F06D-6F48-9171-0D7518396B37}"/>
              </a:ext>
            </a:extLst>
          </p:cNvPr>
          <p:cNvGrpSpPr/>
          <p:nvPr/>
        </p:nvGrpSpPr>
        <p:grpSpPr>
          <a:xfrm>
            <a:off x="6515637" y="2884949"/>
            <a:ext cx="919028" cy="973394"/>
            <a:chOff x="5865739" y="2039407"/>
            <a:chExt cx="919028" cy="973394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B04F5D9C-DAE2-A846-8368-38A4CB3F1D6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15" name="사각형: 둥근 모서리 76">
                <a:extLst>
                  <a:ext uri="{FF2B5EF4-FFF2-40B4-BE49-F238E27FC236}">
                    <a16:creationId xmlns:a16="http://schemas.microsoft.com/office/drawing/2014/main" id="{BC40E656-B6DA-5F42-8582-95E1DBEDDEB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A7E1D00C-A221-BE4B-A8E5-173AEDE9217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9945430C-D7D1-1141-87C5-03F56B9289D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A740F434-D2ED-2046-9E13-9B2217E949E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19E61ECD-98D0-EE4B-AFEC-3C948797C039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11" name="사각형: 둥근 모서리 72">
                <a:extLst>
                  <a:ext uri="{FF2B5EF4-FFF2-40B4-BE49-F238E27FC236}">
                    <a16:creationId xmlns:a16="http://schemas.microsoft.com/office/drawing/2014/main" id="{B5C0454E-8AB9-4E48-B501-D908DA6EEE9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087A5AE8-CBCD-DE4C-9E6B-246314BFF7F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7C6FB4AE-8403-7243-B447-3B760596BC5C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4D2ECBE1-47FC-F444-BD77-EC5C2869FAF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5A5EAF93-59E9-224A-8C30-FE333F00FD44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07" name="사각형: 둥근 모서리 68">
                <a:extLst>
                  <a:ext uri="{FF2B5EF4-FFF2-40B4-BE49-F238E27FC236}">
                    <a16:creationId xmlns:a16="http://schemas.microsoft.com/office/drawing/2014/main" id="{732398E9-9ADA-B546-A5F8-F68002DE3FA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24A0257-4D2F-854D-BE05-2854053AC4B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749D97EB-FDED-D14F-8D1C-DF9030F47AA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C82FD62C-9D06-FD41-9B4C-D8A992F222C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3E6CA078-DE76-6C4A-A43B-9CFFE2B0A9A2}"/>
                  </a:ext>
                </a:extLst>
              </p:cNvPr>
              <p:cNvSpPr/>
              <p:nvPr/>
            </p:nvSpPr>
            <p:spPr>
              <a:xfrm>
                <a:off x="5999307" y="318334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3E6CA078-DE76-6C4A-A43B-9CFFE2B0A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07" y="318334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CF79EA9E-FB1E-F44F-82BD-475AFC715A3C}"/>
                  </a:ext>
                </a:extLst>
              </p:cNvPr>
              <p:cNvSpPr txBox="1"/>
              <p:nvPr/>
            </p:nvSpPr>
            <p:spPr>
              <a:xfrm>
                <a:off x="6924799" y="2361873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CF79EA9E-FB1E-F44F-82BD-475AFC71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99" y="2361873"/>
                <a:ext cx="186269" cy="276999"/>
              </a:xfrm>
              <a:prstGeom prst="rect">
                <a:avLst/>
              </a:prstGeom>
              <a:blipFill>
                <a:blip r:embed="rId7"/>
                <a:stretch>
                  <a:fillRect l="-31250" r="-18750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왼쪽 중괄호[L] 222">
            <a:extLst>
              <a:ext uri="{FF2B5EF4-FFF2-40B4-BE49-F238E27FC236}">
                <a16:creationId xmlns:a16="http://schemas.microsoft.com/office/drawing/2014/main" id="{A97C143C-0712-5A43-ADE2-551CB1506A9D}"/>
              </a:ext>
            </a:extLst>
          </p:cNvPr>
          <p:cNvSpPr/>
          <p:nvPr/>
        </p:nvSpPr>
        <p:spPr>
          <a:xfrm rot="5400000">
            <a:off x="6869526" y="2254174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3CEDF63-4699-BB4B-B106-CA1391E67CD0}"/>
              </a:ext>
            </a:extLst>
          </p:cNvPr>
          <p:cNvSpPr txBox="1"/>
          <p:nvPr/>
        </p:nvSpPr>
        <p:spPr>
          <a:xfrm>
            <a:off x="4390795" y="5917169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Transform matrix</a:t>
            </a:r>
            <a:endParaRPr kumimoji="1" lang="ko-Kore-KR" altLang="en-US" dirty="0"/>
          </a:p>
        </p:txBody>
      </p:sp>
      <p:sp>
        <p:nvSpPr>
          <p:cNvPr id="226" name="사각형: 둥근 모서리 539">
            <a:extLst>
              <a:ext uri="{FF2B5EF4-FFF2-40B4-BE49-F238E27FC236}">
                <a16:creationId xmlns:a16="http://schemas.microsoft.com/office/drawing/2014/main" id="{A78BB2B2-04FD-8140-BE57-4AF23AD9F536}"/>
              </a:ext>
            </a:extLst>
          </p:cNvPr>
          <p:cNvSpPr/>
          <p:nvPr/>
        </p:nvSpPr>
        <p:spPr>
          <a:xfrm>
            <a:off x="4890624" y="4556971"/>
            <a:ext cx="869092" cy="29159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28584C-3E26-1748-9ACF-73D91B62FB08}"/>
                  </a:ext>
                </a:extLst>
              </p:cNvPr>
              <p:cNvSpPr txBox="1"/>
              <p:nvPr/>
            </p:nvSpPr>
            <p:spPr>
              <a:xfrm>
                <a:off x="4968219" y="456304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28584C-3E26-1748-9ACF-73D91B62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9" y="4563045"/>
                <a:ext cx="125034" cy="276999"/>
              </a:xfrm>
              <a:prstGeom prst="rect">
                <a:avLst/>
              </a:prstGeom>
              <a:blipFill>
                <a:blip r:embed="rId8"/>
                <a:stretch>
                  <a:fillRect l="-36364" r="-27273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B9DB777B-4AC7-F348-BE7A-91AC3F54D1D9}"/>
                  </a:ext>
                </a:extLst>
              </p:cNvPr>
              <p:cNvSpPr txBox="1"/>
              <p:nvPr/>
            </p:nvSpPr>
            <p:spPr>
              <a:xfrm>
                <a:off x="5262436" y="457372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B9DB777B-4AC7-F348-BE7A-91AC3F54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436" y="4573720"/>
                <a:ext cx="125034" cy="276999"/>
              </a:xfrm>
              <a:prstGeom prst="rect">
                <a:avLst/>
              </a:prstGeom>
              <a:blipFill>
                <a:blip r:embed="rId8"/>
                <a:stretch>
                  <a:fillRect l="-36364" r="-27273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E6C6F07-C3DE-1F4E-9D25-D53BF98570F9}"/>
                  </a:ext>
                </a:extLst>
              </p:cNvPr>
              <p:cNvSpPr txBox="1"/>
              <p:nvPr/>
            </p:nvSpPr>
            <p:spPr>
              <a:xfrm>
                <a:off x="5548346" y="458090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E6C6F07-C3DE-1F4E-9D25-D53BF985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346" y="4580907"/>
                <a:ext cx="125034" cy="276999"/>
              </a:xfrm>
              <a:prstGeom prst="rect">
                <a:avLst/>
              </a:prstGeom>
              <a:blipFill>
                <a:blip r:embed="rId9"/>
                <a:stretch>
                  <a:fillRect l="-36364" r="-36364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B7948-DFB2-10C6-D7E3-727F2DC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D557FC4B-5868-A544-878A-74FED7ACCA98}"/>
              </a:ext>
            </a:extLst>
          </p:cNvPr>
          <p:cNvGrpSpPr/>
          <p:nvPr/>
        </p:nvGrpSpPr>
        <p:grpSpPr>
          <a:xfrm>
            <a:off x="7153771" y="2598614"/>
            <a:ext cx="919028" cy="973394"/>
            <a:chOff x="5865739" y="2039407"/>
            <a:chExt cx="919028" cy="973394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A64655C-2087-014A-A9F5-4DF29552284F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15" name="사각형: 둥근 모서리 76">
                <a:extLst>
                  <a:ext uri="{FF2B5EF4-FFF2-40B4-BE49-F238E27FC236}">
                    <a16:creationId xmlns:a16="http://schemas.microsoft.com/office/drawing/2014/main" id="{9B565FA3-E793-6C40-9DB4-AE94A0866F4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DF79E4C7-12FB-6545-BC7C-1BC5FA6BB0E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F83AB222-312D-8E4F-A438-AB6B14DF286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4CEE1E5-D8B8-5F4F-9BBA-DD025642841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84B0882F-F468-C944-A9FE-B31892DFB09D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11" name="사각형: 둥근 모서리 72">
                <a:extLst>
                  <a:ext uri="{FF2B5EF4-FFF2-40B4-BE49-F238E27FC236}">
                    <a16:creationId xmlns:a16="http://schemas.microsoft.com/office/drawing/2014/main" id="{FA75B579-8641-0A43-8CE7-2E87579CECE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C33B57A9-4445-B246-B21D-CFAE68E1B2B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8A4E20C0-DE48-FD49-8079-1B2DF1A4C3D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15888272-DE83-A44B-8C10-84C60224B70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6688A96-E54D-5F43-BDA2-7CFC9FEF14EE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07" name="사각형: 둥근 모서리 68">
                <a:extLst>
                  <a:ext uri="{FF2B5EF4-FFF2-40B4-BE49-F238E27FC236}">
                    <a16:creationId xmlns:a16="http://schemas.microsoft.com/office/drawing/2014/main" id="{C380B9DD-4EFA-1842-8BAD-4CD2C49CB26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C80DAADB-7AA0-B449-8188-C3A31E93F62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648A2D20-BDE8-C847-BCC8-BA4E20A23E8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90ACDD3D-898C-D440-93B6-3411A0C262BA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148CAB4B-06D1-2548-9029-A4B1DAD7B957}"/>
              </a:ext>
            </a:extLst>
          </p:cNvPr>
          <p:cNvGrpSpPr/>
          <p:nvPr/>
        </p:nvGrpSpPr>
        <p:grpSpPr>
          <a:xfrm>
            <a:off x="1359461" y="2573045"/>
            <a:ext cx="919028" cy="973394"/>
            <a:chOff x="5865739" y="2039407"/>
            <a:chExt cx="919028" cy="973394"/>
          </a:xfrm>
        </p:grpSpPr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FD56366D-D7A2-7F48-8856-B3F2E8F94F6C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20" name="사각형: 둥근 모서리 96">
                <a:extLst>
                  <a:ext uri="{FF2B5EF4-FFF2-40B4-BE49-F238E27FC236}">
                    <a16:creationId xmlns:a16="http://schemas.microsoft.com/office/drawing/2014/main" id="{4BE412DB-FA90-9242-BEC5-F7F35607099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타원 420">
                <a:extLst>
                  <a:ext uri="{FF2B5EF4-FFF2-40B4-BE49-F238E27FC236}">
                    <a16:creationId xmlns:a16="http://schemas.microsoft.com/office/drawing/2014/main" id="{ADC92FAB-B2CC-2240-9F27-12E137689FE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타원 421">
                <a:extLst>
                  <a:ext uri="{FF2B5EF4-FFF2-40B4-BE49-F238E27FC236}">
                    <a16:creationId xmlns:a16="http://schemas.microsoft.com/office/drawing/2014/main" id="{4089FA29-A854-454A-9F94-0CCBADB6CE2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B64381C7-2AE4-0C4F-B0F4-0AE6AD64729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0" name="그룹 409">
              <a:extLst>
                <a:ext uri="{FF2B5EF4-FFF2-40B4-BE49-F238E27FC236}">
                  <a16:creationId xmlns:a16="http://schemas.microsoft.com/office/drawing/2014/main" id="{CCD20055-F90C-EB42-8E5D-F3B0B8FB036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16" name="사각형: 둥근 모서리 92">
                <a:extLst>
                  <a:ext uri="{FF2B5EF4-FFF2-40B4-BE49-F238E27FC236}">
                    <a16:creationId xmlns:a16="http://schemas.microsoft.com/office/drawing/2014/main" id="{5A60630A-622A-A54D-B785-57D61034E65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타원 416">
                <a:extLst>
                  <a:ext uri="{FF2B5EF4-FFF2-40B4-BE49-F238E27FC236}">
                    <a16:creationId xmlns:a16="http://schemas.microsoft.com/office/drawing/2014/main" id="{AA0B5EC3-8C00-5A4D-B127-3740389800D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3D4B1C4A-4D80-DD4B-8F78-A16E7C4498E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타원 418">
                <a:extLst>
                  <a:ext uri="{FF2B5EF4-FFF2-40B4-BE49-F238E27FC236}">
                    <a16:creationId xmlns:a16="http://schemas.microsoft.com/office/drawing/2014/main" id="{666F80ED-33E7-2A43-A7B3-6571B42EE4E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442AFD22-EDFD-1841-880D-93E5FD9323E3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12" name="사각형: 둥근 모서리 88">
                <a:extLst>
                  <a:ext uri="{FF2B5EF4-FFF2-40B4-BE49-F238E27FC236}">
                    <a16:creationId xmlns:a16="http://schemas.microsoft.com/office/drawing/2014/main" id="{159C8EEF-B4CA-6A45-9310-0CD0CA9891E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타원 412">
                <a:extLst>
                  <a:ext uri="{FF2B5EF4-FFF2-40B4-BE49-F238E27FC236}">
                    <a16:creationId xmlns:a16="http://schemas.microsoft.com/office/drawing/2014/main" id="{7B7B6E6B-DE34-664A-82E6-ABCCC264C62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13B5A338-BF26-B346-835F-C94F3B6808C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타원 414">
                <a:extLst>
                  <a:ext uri="{FF2B5EF4-FFF2-40B4-BE49-F238E27FC236}">
                    <a16:creationId xmlns:a16="http://schemas.microsoft.com/office/drawing/2014/main" id="{29165FDF-82D7-B44B-817D-0D5F4C785EA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CC5CE6A8-1F67-654E-B1F6-2DA973219363}"/>
              </a:ext>
            </a:extLst>
          </p:cNvPr>
          <p:cNvGrpSpPr/>
          <p:nvPr/>
        </p:nvGrpSpPr>
        <p:grpSpPr>
          <a:xfrm>
            <a:off x="1359266" y="3733259"/>
            <a:ext cx="919028" cy="973394"/>
            <a:chOff x="5865739" y="2039407"/>
            <a:chExt cx="919028" cy="973394"/>
          </a:xfrm>
        </p:grpSpPr>
        <p:grpSp>
          <p:nvGrpSpPr>
            <p:cNvPr id="425" name="그룹 424">
              <a:extLst>
                <a:ext uri="{FF2B5EF4-FFF2-40B4-BE49-F238E27FC236}">
                  <a16:creationId xmlns:a16="http://schemas.microsoft.com/office/drawing/2014/main" id="{1837A3E2-0E18-784A-92C6-E9FF423CC6B3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36" name="사각형: 둥근 모서리 112">
                <a:extLst>
                  <a:ext uri="{FF2B5EF4-FFF2-40B4-BE49-F238E27FC236}">
                    <a16:creationId xmlns:a16="http://schemas.microsoft.com/office/drawing/2014/main" id="{C783BCB8-CD04-0142-88DA-E2874941665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8626778F-30EB-D047-9229-FF67ABB449F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23C15DDC-32EA-324E-B6A4-7EFE1D95712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493FF912-796F-8949-95F9-B0C1B8E9413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C3B95360-58CC-5348-AF97-B11E8C1ADB0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32" name="사각형: 둥근 모서리 108">
                <a:extLst>
                  <a:ext uri="{FF2B5EF4-FFF2-40B4-BE49-F238E27FC236}">
                    <a16:creationId xmlns:a16="http://schemas.microsoft.com/office/drawing/2014/main" id="{3D20BA5D-B808-D14B-9A73-C6F0B0F77C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7B7D6715-B4DD-8B42-8FE0-558AB85C076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7CB8A2FD-5E36-B04B-91F3-1400B437BA3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9A2B42AA-19C8-614A-ADCB-0FD0CCD4CE18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032F0BCC-1BA1-AD44-8452-C77A9156E277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28" name="사각형: 둥근 모서리 104">
                <a:extLst>
                  <a:ext uri="{FF2B5EF4-FFF2-40B4-BE49-F238E27FC236}">
                    <a16:creationId xmlns:a16="http://schemas.microsoft.com/office/drawing/2014/main" id="{4EFA7B54-AC48-D545-9EBD-32727ACB703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995288AE-0B29-474A-BD0B-E183D6570D5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FF2EBF0F-C1CB-434C-A592-B8E647CDFD0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127316F5-F1A8-CA4C-AA2A-44F27117315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C2996F5B-4744-7943-B783-7369A84A9679}"/>
              </a:ext>
            </a:extLst>
          </p:cNvPr>
          <p:cNvGrpSpPr/>
          <p:nvPr/>
        </p:nvGrpSpPr>
        <p:grpSpPr>
          <a:xfrm>
            <a:off x="1346492" y="4917489"/>
            <a:ext cx="919028" cy="973394"/>
            <a:chOff x="5865739" y="2039407"/>
            <a:chExt cx="919028" cy="973394"/>
          </a:xfrm>
        </p:grpSpPr>
        <p:grpSp>
          <p:nvGrpSpPr>
            <p:cNvPr id="441" name="그룹 440">
              <a:extLst>
                <a:ext uri="{FF2B5EF4-FFF2-40B4-BE49-F238E27FC236}">
                  <a16:creationId xmlns:a16="http://schemas.microsoft.com/office/drawing/2014/main" id="{9512BE8B-F4C6-824D-8168-3509A16FDD08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52" name="사각형: 둥근 모서리 128">
                <a:extLst>
                  <a:ext uri="{FF2B5EF4-FFF2-40B4-BE49-F238E27FC236}">
                    <a16:creationId xmlns:a16="http://schemas.microsoft.com/office/drawing/2014/main" id="{18FC0685-69C2-0E48-B826-C39626A868C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CFBAA6C3-816D-5F48-963D-1F7156B4E79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A75EC6BF-3BBF-EC49-80A3-316E9FC689D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7FBDA7CC-C326-CF42-95BE-40DCBD827C5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875707BF-DAC9-0B4E-9AD4-D4CB653D387C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48" name="사각형: 둥근 모서리 124">
                <a:extLst>
                  <a:ext uri="{FF2B5EF4-FFF2-40B4-BE49-F238E27FC236}">
                    <a16:creationId xmlns:a16="http://schemas.microsoft.com/office/drawing/2014/main" id="{4828055C-CEFF-EC40-9392-BA71C81E540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타원 448">
                <a:extLst>
                  <a:ext uri="{FF2B5EF4-FFF2-40B4-BE49-F238E27FC236}">
                    <a16:creationId xmlns:a16="http://schemas.microsoft.com/office/drawing/2014/main" id="{72A08326-7974-C847-95D0-6E8EFED598D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692F3508-C729-B94B-B747-BD9B6B8C749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A85AB590-CAC4-3949-8E82-C90F9D27AB97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3848A694-101A-2E44-8970-BE8862D9CB78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44" name="사각형: 둥근 모서리 120">
                <a:extLst>
                  <a:ext uri="{FF2B5EF4-FFF2-40B4-BE49-F238E27FC236}">
                    <a16:creationId xmlns:a16="http://schemas.microsoft.com/office/drawing/2014/main" id="{0D063748-77F9-9F4A-8EBB-12F0DB04675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E4D154A2-F0BE-9C49-B473-17332584E06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F299CA26-126C-C542-A391-BD8A18707EE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268DE990-3308-9F4B-B7C5-37ED599A38F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981F2AA7-AE73-9D4D-9E10-0D9EA86B2A1D}"/>
                  </a:ext>
                </a:extLst>
              </p:cNvPr>
              <p:cNvSpPr/>
              <p:nvPr/>
            </p:nvSpPr>
            <p:spPr>
              <a:xfrm>
                <a:off x="705700" y="2766626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981F2AA7-AE73-9D4D-9E10-0D9EA86B2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" y="276662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61CAF1-B2E8-6643-BE43-0506C2B8B566}"/>
                  </a:ext>
                </a:extLst>
              </p:cNvPr>
              <p:cNvSpPr/>
              <p:nvPr/>
            </p:nvSpPr>
            <p:spPr>
              <a:xfrm>
                <a:off x="715331" y="4067088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61CAF1-B2E8-6643-BE43-0506C2B8B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" y="4067088"/>
                <a:ext cx="40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D7675DD5-6683-4B48-B4C8-8FD90F36ACC2}"/>
                  </a:ext>
                </a:extLst>
              </p:cNvPr>
              <p:cNvSpPr/>
              <p:nvPr/>
            </p:nvSpPr>
            <p:spPr>
              <a:xfrm>
                <a:off x="729598" y="5219519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D7675DD5-6683-4B48-B4C8-8FD90F36A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8" y="5219519"/>
                <a:ext cx="3891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51489FF8-9036-0B4B-A651-5FDEBF9FFB78}"/>
              </a:ext>
            </a:extLst>
          </p:cNvPr>
          <p:cNvGrpSpPr/>
          <p:nvPr/>
        </p:nvGrpSpPr>
        <p:grpSpPr>
          <a:xfrm>
            <a:off x="3797108" y="2612206"/>
            <a:ext cx="2324681" cy="942211"/>
            <a:chOff x="3598598" y="2549994"/>
            <a:chExt cx="2324681" cy="942211"/>
          </a:xfrm>
        </p:grpSpPr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CD5FA56F-EE62-644C-915F-FA3CC42C3116}"/>
                </a:ext>
              </a:extLst>
            </p:cNvPr>
            <p:cNvSpPr/>
            <p:nvPr/>
          </p:nvSpPr>
          <p:spPr>
            <a:xfrm>
              <a:off x="3598598" y="2549994"/>
              <a:ext cx="2324681" cy="94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4C422D7-5B8F-1D42-8345-0324D3EC2633}"/>
                </a:ext>
              </a:extLst>
            </p:cNvPr>
            <p:cNvSpPr txBox="1"/>
            <p:nvPr/>
          </p:nvSpPr>
          <p:spPr>
            <a:xfrm>
              <a:off x="4101399" y="2790266"/>
              <a:ext cx="136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Attention</a:t>
              </a:r>
              <a:endParaRPr kumimoji="1" lang="ko-KR" altLang="en-US" sz="2400" dirty="0"/>
            </a:p>
          </p:txBody>
        </p:sp>
      </p:grpSp>
      <p:sp>
        <p:nvSpPr>
          <p:cNvPr id="461" name="오른쪽 중괄호[R] 460">
            <a:extLst>
              <a:ext uri="{FF2B5EF4-FFF2-40B4-BE49-F238E27FC236}">
                <a16:creationId xmlns:a16="http://schemas.microsoft.com/office/drawing/2014/main" id="{D7F9B778-6C6F-8B49-88A4-3FDD946EAE57}"/>
              </a:ext>
            </a:extLst>
          </p:cNvPr>
          <p:cNvSpPr/>
          <p:nvPr/>
        </p:nvSpPr>
        <p:spPr>
          <a:xfrm>
            <a:off x="2600510" y="2735277"/>
            <a:ext cx="408399" cy="2993373"/>
          </a:xfrm>
          <a:prstGeom prst="rightBrace">
            <a:avLst>
              <a:gd name="adj1" fmla="val 55601"/>
              <a:gd name="adj2" fmla="val 48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C612B372-46FB-7D49-8616-3BB5E4D1EFEB}"/>
              </a:ext>
            </a:extLst>
          </p:cNvPr>
          <p:cNvGrpSpPr/>
          <p:nvPr/>
        </p:nvGrpSpPr>
        <p:grpSpPr>
          <a:xfrm>
            <a:off x="3797108" y="4678439"/>
            <a:ext cx="2324681" cy="942211"/>
            <a:chOff x="3598598" y="2549994"/>
            <a:chExt cx="2324681" cy="942211"/>
          </a:xfrm>
        </p:grpSpPr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16B39E37-011E-9940-A0E5-2FB63BE22451}"/>
                </a:ext>
              </a:extLst>
            </p:cNvPr>
            <p:cNvSpPr/>
            <p:nvPr/>
          </p:nvSpPr>
          <p:spPr>
            <a:xfrm>
              <a:off x="3598598" y="2549994"/>
              <a:ext cx="2324681" cy="94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8CAE69D-A67C-4945-B4EF-18E15299860E}"/>
                </a:ext>
              </a:extLst>
            </p:cNvPr>
            <p:cNvSpPr txBox="1"/>
            <p:nvPr/>
          </p:nvSpPr>
          <p:spPr>
            <a:xfrm>
              <a:off x="3946308" y="2643777"/>
              <a:ext cx="16033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Multi-Head</a:t>
              </a:r>
            </a:p>
            <a:p>
              <a:pPr algn="ctr"/>
              <a:r>
                <a:rPr kumimoji="1" lang="en-US" altLang="ko-KR" sz="2400" dirty="0"/>
                <a:t>Attention</a:t>
              </a:r>
              <a:endParaRPr kumimoji="1" lang="ko-KR" altLang="en-US" sz="2400" dirty="0"/>
            </a:p>
          </p:txBody>
        </p:sp>
      </p:grp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B0106788-2A97-4D48-88E6-CF37A1AC4C01}"/>
              </a:ext>
            </a:extLst>
          </p:cNvPr>
          <p:cNvCxnSpPr>
            <a:endCxn id="460" idx="1"/>
          </p:cNvCxnSpPr>
          <p:nvPr/>
        </p:nvCxnSpPr>
        <p:spPr>
          <a:xfrm flipV="1">
            <a:off x="3008909" y="3083312"/>
            <a:ext cx="788199" cy="113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54601EBC-C78B-864B-9E64-7D0B91BEE521}"/>
              </a:ext>
            </a:extLst>
          </p:cNvPr>
          <p:cNvCxnSpPr>
            <a:cxnSpLocks/>
            <a:stCxn id="461" idx="1"/>
            <a:endCxn id="465" idx="1"/>
          </p:cNvCxnSpPr>
          <p:nvPr/>
        </p:nvCxnSpPr>
        <p:spPr>
          <a:xfrm>
            <a:off x="3008909" y="4201491"/>
            <a:ext cx="788199" cy="9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화살표 연결선 471">
            <a:extLst>
              <a:ext uri="{FF2B5EF4-FFF2-40B4-BE49-F238E27FC236}">
                <a16:creationId xmlns:a16="http://schemas.microsoft.com/office/drawing/2014/main" id="{DB67971E-0D1F-5C40-8CF8-9BF0785BCD51}"/>
              </a:ext>
            </a:extLst>
          </p:cNvPr>
          <p:cNvCxnSpPr>
            <a:cxnSpLocks/>
            <a:stCxn id="460" idx="3"/>
            <a:endCxn id="211" idx="1"/>
          </p:cNvCxnSpPr>
          <p:nvPr/>
        </p:nvCxnSpPr>
        <p:spPr>
          <a:xfrm>
            <a:off x="6121789" y="3083312"/>
            <a:ext cx="1031983" cy="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368B1995-BDAE-0E41-BE1A-D38EB5FFCA8D}"/>
              </a:ext>
            </a:extLst>
          </p:cNvPr>
          <p:cNvGrpSpPr/>
          <p:nvPr/>
        </p:nvGrpSpPr>
        <p:grpSpPr>
          <a:xfrm>
            <a:off x="7153770" y="4662569"/>
            <a:ext cx="919028" cy="973394"/>
            <a:chOff x="5865739" y="2039407"/>
            <a:chExt cx="919028" cy="973394"/>
          </a:xfrm>
        </p:grpSpPr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30B74067-D58F-4C4C-B350-F27D0F42AFD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87" name="사각형: 둥근 모서리 76">
                <a:extLst>
                  <a:ext uri="{FF2B5EF4-FFF2-40B4-BE49-F238E27FC236}">
                    <a16:creationId xmlns:a16="http://schemas.microsoft.com/office/drawing/2014/main" id="{50288690-1B4C-7B4B-BE8E-595A347A0DA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445D1BFC-CD87-8649-91C5-FC811645C69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타원 488">
                <a:extLst>
                  <a:ext uri="{FF2B5EF4-FFF2-40B4-BE49-F238E27FC236}">
                    <a16:creationId xmlns:a16="http://schemas.microsoft.com/office/drawing/2014/main" id="{7ECEE112-AAF1-1042-A65C-7F36F9C879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D9E3CE0E-2484-3C41-AA33-6E933C30CEB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7" name="그룹 476">
              <a:extLst>
                <a:ext uri="{FF2B5EF4-FFF2-40B4-BE49-F238E27FC236}">
                  <a16:creationId xmlns:a16="http://schemas.microsoft.com/office/drawing/2014/main" id="{25F0829F-460E-6A4D-8036-098E9F1B459A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83" name="사각형: 둥근 모서리 72">
                <a:extLst>
                  <a:ext uri="{FF2B5EF4-FFF2-40B4-BE49-F238E27FC236}">
                    <a16:creationId xmlns:a16="http://schemas.microsoft.com/office/drawing/2014/main" id="{F6507FEC-04EA-BA4F-B20A-2A981DE8A36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타원 483">
                <a:extLst>
                  <a:ext uri="{FF2B5EF4-FFF2-40B4-BE49-F238E27FC236}">
                    <a16:creationId xmlns:a16="http://schemas.microsoft.com/office/drawing/2014/main" id="{CEA2D8FC-F4E8-3740-BD4B-831D67FDC9E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7121D549-2606-7344-9090-534F0C8DB28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타원 485">
                <a:extLst>
                  <a:ext uri="{FF2B5EF4-FFF2-40B4-BE49-F238E27FC236}">
                    <a16:creationId xmlns:a16="http://schemas.microsoft.com/office/drawing/2014/main" id="{52830894-0D98-3C49-BEBE-B596793C21D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8" name="그룹 477">
              <a:extLst>
                <a:ext uri="{FF2B5EF4-FFF2-40B4-BE49-F238E27FC236}">
                  <a16:creationId xmlns:a16="http://schemas.microsoft.com/office/drawing/2014/main" id="{6EDF5145-1FEC-3540-8E43-E53DF331E2ED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79" name="사각형: 둥근 모서리 68">
                <a:extLst>
                  <a:ext uri="{FF2B5EF4-FFF2-40B4-BE49-F238E27FC236}">
                    <a16:creationId xmlns:a16="http://schemas.microsoft.com/office/drawing/2014/main" id="{B84E3D6B-075D-8642-A308-0F74B972B0C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4717C54B-0DDB-4442-BA57-1F966103563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58B21527-7E70-BC43-9013-128E895D798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EACF36FD-D4B6-854B-9236-CF90E4186E5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DF518930-1A8F-1E4F-B083-3C9E1EB2DC0D}"/>
              </a:ext>
            </a:extLst>
          </p:cNvPr>
          <p:cNvCxnSpPr>
            <a:cxnSpLocks/>
            <a:stCxn id="465" idx="3"/>
            <a:endCxn id="483" idx="1"/>
          </p:cNvCxnSpPr>
          <p:nvPr/>
        </p:nvCxnSpPr>
        <p:spPr>
          <a:xfrm flipV="1">
            <a:off x="6121789" y="5149266"/>
            <a:ext cx="1031982" cy="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41FDE-C190-0ED9-837D-9214289C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18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Point-wise Feed Forward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89EFF-1EC4-4C4D-9ACA-1DED1EC20A55}"/>
              </a:ext>
            </a:extLst>
          </p:cNvPr>
          <p:cNvSpPr txBox="1"/>
          <p:nvPr/>
        </p:nvSpPr>
        <p:spPr>
          <a:xfrm>
            <a:off x="737851" y="5961077"/>
            <a:ext cx="72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FF7BE-9EB1-43C3-95FB-3A4FFC1AB3B1}"/>
              </a:ext>
            </a:extLst>
          </p:cNvPr>
          <p:cNvSpPr txBox="1"/>
          <p:nvPr/>
        </p:nvSpPr>
        <p:spPr>
          <a:xfrm>
            <a:off x="587442" y="5403068"/>
            <a:ext cx="10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</a:t>
            </a:r>
            <a:endParaRPr lang="ko-KR" altLang="en-US" sz="1400" b="1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53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94CB25-2AB2-8B45-9C40-AF18151A894E}"/>
              </a:ext>
            </a:extLst>
          </p:cNvPr>
          <p:cNvSpPr/>
          <p:nvPr/>
        </p:nvSpPr>
        <p:spPr>
          <a:xfrm>
            <a:off x="7371282" y="3732378"/>
            <a:ext cx="1388518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5EA7-12BF-AF4B-A1D4-E15702E183A9}"/>
              </a:ext>
            </a:extLst>
          </p:cNvPr>
          <p:cNvSpPr/>
          <p:nvPr/>
        </p:nvSpPr>
        <p:spPr>
          <a:xfrm>
            <a:off x="7371282" y="3115122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B2880F-9E4B-0B4C-9EBF-55FBFDB5122D}"/>
              </a:ext>
            </a:extLst>
          </p:cNvPr>
          <p:cNvSpPr/>
          <p:nvPr/>
        </p:nvSpPr>
        <p:spPr>
          <a:xfrm>
            <a:off x="7371281" y="4189234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A3F457-286B-4C4D-A62D-8BE118DC39F0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01B726-A5DD-3848-A241-C2C3DE2F292C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140">
            <a:extLst>
              <a:ext uri="{FF2B5EF4-FFF2-40B4-BE49-F238E27FC236}">
                <a16:creationId xmlns:a16="http://schemas.microsoft.com/office/drawing/2014/main" id="{38586441-E5A9-CE46-BB8E-7C382E25CAFA}"/>
              </a:ext>
            </a:extLst>
          </p:cNvPr>
          <p:cNvSpPr/>
          <p:nvPr/>
        </p:nvSpPr>
        <p:spPr>
          <a:xfrm>
            <a:off x="1703714" y="2786018"/>
            <a:ext cx="4919599" cy="237744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141">
            <a:extLst>
              <a:ext uri="{FF2B5EF4-FFF2-40B4-BE49-F238E27FC236}">
                <a16:creationId xmlns:a16="http://schemas.microsoft.com/office/drawing/2014/main" id="{88DFC5EC-2571-0848-BCEA-40AF383892AF}"/>
              </a:ext>
            </a:extLst>
          </p:cNvPr>
          <p:cNvSpPr/>
          <p:nvPr/>
        </p:nvSpPr>
        <p:spPr>
          <a:xfrm>
            <a:off x="1943602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사각형: 둥근 모서리 142">
            <a:extLst>
              <a:ext uri="{FF2B5EF4-FFF2-40B4-BE49-F238E27FC236}">
                <a16:creationId xmlns:a16="http://schemas.microsoft.com/office/drawing/2014/main" id="{A96A6051-64CA-B14A-AAFA-005792F1540B}"/>
              </a:ext>
            </a:extLst>
          </p:cNvPr>
          <p:cNvSpPr/>
          <p:nvPr/>
        </p:nvSpPr>
        <p:spPr>
          <a:xfrm>
            <a:off x="1840596" y="4418532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Multi-Head Attention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BC5213-1C5E-2F43-8140-82F44ED9E6AF}"/>
              </a:ext>
            </a:extLst>
          </p:cNvPr>
          <p:cNvCxnSpPr>
            <a:cxnSpLocks/>
          </p:cNvCxnSpPr>
          <p:nvPr/>
        </p:nvCxnSpPr>
        <p:spPr>
          <a:xfrm flipV="1">
            <a:off x="2550782" y="4982108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756CC3-D3C0-B746-9858-5E103895041A}"/>
              </a:ext>
            </a:extLst>
          </p:cNvPr>
          <p:cNvCxnSpPr>
            <a:cxnSpLocks/>
          </p:cNvCxnSpPr>
          <p:nvPr/>
        </p:nvCxnSpPr>
        <p:spPr>
          <a:xfrm flipV="1">
            <a:off x="4166222" y="4982108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D6F62A-F83F-6D44-B3FD-8095B78D7BC5}"/>
              </a:ext>
            </a:extLst>
          </p:cNvPr>
          <p:cNvCxnSpPr>
            <a:cxnSpLocks/>
          </p:cNvCxnSpPr>
          <p:nvPr/>
        </p:nvCxnSpPr>
        <p:spPr>
          <a:xfrm flipH="1" flipV="1">
            <a:off x="5793461" y="4981126"/>
            <a:ext cx="3776" cy="464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C1B8831-85E2-094D-BB47-961D0DED4FD0}"/>
              </a:ext>
            </a:extLst>
          </p:cNvPr>
          <p:cNvCxnSpPr>
            <a:cxnSpLocks/>
          </p:cNvCxnSpPr>
          <p:nvPr/>
        </p:nvCxnSpPr>
        <p:spPr>
          <a:xfrm flipH="1" flipV="1">
            <a:off x="5797237" y="4109666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96F73D-F68E-F54E-92C1-A1C70E865AE8}"/>
              </a:ext>
            </a:extLst>
          </p:cNvPr>
          <p:cNvCxnSpPr>
            <a:cxnSpLocks/>
          </p:cNvCxnSpPr>
          <p:nvPr/>
        </p:nvCxnSpPr>
        <p:spPr>
          <a:xfrm flipH="1" flipV="1">
            <a:off x="4166612" y="4109662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CC01223-6A82-F541-8546-0CC948C60066}"/>
              </a:ext>
            </a:extLst>
          </p:cNvPr>
          <p:cNvCxnSpPr>
            <a:cxnSpLocks/>
          </p:cNvCxnSpPr>
          <p:nvPr/>
        </p:nvCxnSpPr>
        <p:spPr>
          <a:xfrm flipH="1" flipV="1">
            <a:off x="2534876" y="410966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E21634-D863-9446-9199-CF051DAFC53A}"/>
              </a:ext>
            </a:extLst>
          </p:cNvPr>
          <p:cNvCxnSpPr>
            <a:cxnSpLocks/>
          </p:cNvCxnSpPr>
          <p:nvPr/>
        </p:nvCxnSpPr>
        <p:spPr>
          <a:xfrm flipH="1" flipV="1">
            <a:off x="2534860" y="3476334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30D9AE-3E50-2A47-AABC-09DEDB8EE3DD}"/>
              </a:ext>
            </a:extLst>
          </p:cNvPr>
          <p:cNvCxnSpPr>
            <a:cxnSpLocks/>
          </p:cNvCxnSpPr>
          <p:nvPr/>
        </p:nvCxnSpPr>
        <p:spPr>
          <a:xfrm flipH="1" flipV="1">
            <a:off x="4169211" y="346782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CA6544C-0AFD-D14B-ABDD-CBD03CF29CC5}"/>
              </a:ext>
            </a:extLst>
          </p:cNvPr>
          <p:cNvCxnSpPr>
            <a:cxnSpLocks/>
          </p:cNvCxnSpPr>
          <p:nvPr/>
        </p:nvCxnSpPr>
        <p:spPr>
          <a:xfrm flipH="1" flipV="1">
            <a:off x="5799852" y="3467820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44E583-F3FE-D14B-8B69-5B9E55510DB7}"/>
              </a:ext>
            </a:extLst>
          </p:cNvPr>
          <p:cNvCxnSpPr>
            <a:cxnSpLocks/>
          </p:cNvCxnSpPr>
          <p:nvPr/>
        </p:nvCxnSpPr>
        <p:spPr>
          <a:xfrm flipH="1" flipV="1">
            <a:off x="2526641" y="2603893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CD05644-D340-EA49-B84D-E0FF8C697207}"/>
              </a:ext>
            </a:extLst>
          </p:cNvPr>
          <p:cNvCxnSpPr>
            <a:cxnSpLocks/>
          </p:cNvCxnSpPr>
          <p:nvPr/>
        </p:nvCxnSpPr>
        <p:spPr>
          <a:xfrm flipH="1" flipV="1">
            <a:off x="4160992" y="2595380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1AFE372-95A3-5047-A98F-E540B24F28E4}"/>
              </a:ext>
            </a:extLst>
          </p:cNvPr>
          <p:cNvCxnSpPr>
            <a:cxnSpLocks/>
          </p:cNvCxnSpPr>
          <p:nvPr/>
        </p:nvCxnSpPr>
        <p:spPr>
          <a:xfrm flipH="1" flipV="1">
            <a:off x="5791633" y="2595379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8BF38CC-7AAE-CE46-9527-099086E91D83}"/>
              </a:ext>
            </a:extLst>
          </p:cNvPr>
          <p:cNvSpPr txBox="1"/>
          <p:nvPr/>
        </p:nvSpPr>
        <p:spPr>
          <a:xfrm>
            <a:off x="2067992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Thinking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3CE0CC-880B-5A48-AE59-7B0B9F95416B}"/>
              </a:ext>
            </a:extLst>
          </p:cNvPr>
          <p:cNvSpPr txBox="1"/>
          <p:nvPr/>
        </p:nvSpPr>
        <p:spPr>
          <a:xfrm>
            <a:off x="3677480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machine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F7F0C1-8C38-3940-BD11-0B1700034965}"/>
              </a:ext>
            </a:extLst>
          </p:cNvPr>
          <p:cNvSpPr txBox="1"/>
          <p:nvPr/>
        </p:nvSpPr>
        <p:spPr>
          <a:xfrm>
            <a:off x="5308843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learning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5" name="사각형: 둥근 모서리 159">
            <a:extLst>
              <a:ext uri="{FF2B5EF4-FFF2-40B4-BE49-F238E27FC236}">
                <a16:creationId xmlns:a16="http://schemas.microsoft.com/office/drawing/2014/main" id="{B17A567B-19E6-F74E-B42A-135E3BD8E3DC}"/>
              </a:ext>
            </a:extLst>
          </p:cNvPr>
          <p:cNvSpPr/>
          <p:nvPr/>
        </p:nvSpPr>
        <p:spPr>
          <a:xfrm>
            <a:off x="3569734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60">
            <a:extLst>
              <a:ext uri="{FF2B5EF4-FFF2-40B4-BE49-F238E27FC236}">
                <a16:creationId xmlns:a16="http://schemas.microsoft.com/office/drawing/2014/main" id="{45DE0EB9-0325-D641-B6D8-361DE644AA73}"/>
              </a:ext>
            </a:extLst>
          </p:cNvPr>
          <p:cNvSpPr/>
          <p:nvPr/>
        </p:nvSpPr>
        <p:spPr>
          <a:xfrm>
            <a:off x="5182094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5" name="사각형: 둥근 모서리 194">
            <a:extLst>
              <a:ext uri="{FF2B5EF4-FFF2-40B4-BE49-F238E27FC236}">
                <a16:creationId xmlns:a16="http://schemas.microsoft.com/office/drawing/2014/main" id="{68A3B37F-9366-0B4E-90A3-85A3982DD5BB}"/>
              </a:ext>
            </a:extLst>
          </p:cNvPr>
          <p:cNvSpPr/>
          <p:nvPr/>
        </p:nvSpPr>
        <p:spPr>
          <a:xfrm>
            <a:off x="1994920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79AF05E-A649-884C-A81E-874BAAAE7882}"/>
              </a:ext>
            </a:extLst>
          </p:cNvPr>
          <p:cNvGrpSpPr/>
          <p:nvPr/>
        </p:nvGrpSpPr>
        <p:grpSpPr>
          <a:xfrm>
            <a:off x="2034059" y="5494845"/>
            <a:ext cx="1018021" cy="216000"/>
            <a:chOff x="2301025" y="5734204"/>
            <a:chExt cx="1018021" cy="216000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C4E5EF5-12AF-0945-939F-14A56FBDEA84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5E3A5FC-A0B8-6E47-A6FF-9D960FE210A1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0246ABF5-B85B-754A-9C9A-1A34DF6F9D0B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C05A4D36-06EC-004D-A6C8-2E20A278548A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사각형: 둥근 모서리 188">
            <a:extLst>
              <a:ext uri="{FF2B5EF4-FFF2-40B4-BE49-F238E27FC236}">
                <a16:creationId xmlns:a16="http://schemas.microsoft.com/office/drawing/2014/main" id="{43179558-C23D-744A-BDD4-E63C17BEC465}"/>
              </a:ext>
            </a:extLst>
          </p:cNvPr>
          <p:cNvSpPr/>
          <p:nvPr/>
        </p:nvSpPr>
        <p:spPr>
          <a:xfrm>
            <a:off x="3567595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100A83B-50F6-6E42-A357-9710096B7465}"/>
              </a:ext>
            </a:extLst>
          </p:cNvPr>
          <p:cNvGrpSpPr/>
          <p:nvPr/>
        </p:nvGrpSpPr>
        <p:grpSpPr>
          <a:xfrm>
            <a:off x="3606734" y="5494845"/>
            <a:ext cx="1018021" cy="216000"/>
            <a:chOff x="2301025" y="5734204"/>
            <a:chExt cx="1018021" cy="2160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2C492323-9146-A748-A0C5-FEDDC86C6177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FF3100C-AC5A-1D40-89DF-D7FF73124B98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9EA5138A-4254-E549-AF03-23BB405BD4E1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99B40BA-442B-8249-AD4B-E4DB95AD813A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3" name="사각형: 둥근 모서리 182">
            <a:extLst>
              <a:ext uri="{FF2B5EF4-FFF2-40B4-BE49-F238E27FC236}">
                <a16:creationId xmlns:a16="http://schemas.microsoft.com/office/drawing/2014/main" id="{31B77333-38D2-CA46-9F91-A5E59A7866CE}"/>
              </a:ext>
            </a:extLst>
          </p:cNvPr>
          <p:cNvSpPr/>
          <p:nvPr/>
        </p:nvSpPr>
        <p:spPr>
          <a:xfrm>
            <a:off x="5243991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1B9839F-84B1-2940-BE1A-FF8C31655726}"/>
              </a:ext>
            </a:extLst>
          </p:cNvPr>
          <p:cNvGrpSpPr/>
          <p:nvPr/>
        </p:nvGrpSpPr>
        <p:grpSpPr>
          <a:xfrm>
            <a:off x="5283130" y="5494845"/>
            <a:ext cx="1018021" cy="216000"/>
            <a:chOff x="2301025" y="5734204"/>
            <a:chExt cx="1018021" cy="21600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8B43046-DFA7-6B45-8736-E3384B4C19F6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DB90DC9-4994-2144-9CA6-5C931FA2B58A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7358B38-EC79-DA4E-A6B0-934A88744AFE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C802A7A4-2322-814A-AAD9-D8BD3E19713C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사각형: 둥근 모서리 164">
            <a:extLst>
              <a:ext uri="{FF2B5EF4-FFF2-40B4-BE49-F238E27FC236}">
                <a16:creationId xmlns:a16="http://schemas.microsoft.com/office/drawing/2014/main" id="{C69243AE-2BF7-D349-A872-DC46886B94AB}"/>
              </a:ext>
            </a:extLst>
          </p:cNvPr>
          <p:cNvSpPr/>
          <p:nvPr/>
        </p:nvSpPr>
        <p:spPr>
          <a:xfrm>
            <a:off x="1994920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C2CA964-D243-C54B-B0D3-434FF5BE59CC}"/>
              </a:ext>
            </a:extLst>
          </p:cNvPr>
          <p:cNvSpPr/>
          <p:nvPr/>
        </p:nvSpPr>
        <p:spPr>
          <a:xfrm>
            <a:off x="230139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E6FE859-D115-064C-B08C-321EFDE74F8D}"/>
              </a:ext>
            </a:extLst>
          </p:cNvPr>
          <p:cNvSpPr/>
          <p:nvPr/>
        </p:nvSpPr>
        <p:spPr>
          <a:xfrm>
            <a:off x="256873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47B4673-C55F-C441-AB5A-D8CD80A8B77E}"/>
              </a:ext>
            </a:extLst>
          </p:cNvPr>
          <p:cNvSpPr/>
          <p:nvPr/>
        </p:nvSpPr>
        <p:spPr>
          <a:xfrm>
            <a:off x="283608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C719418-4B75-0240-84C0-4598C225A574}"/>
              </a:ext>
            </a:extLst>
          </p:cNvPr>
          <p:cNvSpPr/>
          <p:nvPr/>
        </p:nvSpPr>
        <p:spPr>
          <a:xfrm>
            <a:off x="203405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사각형: 둥근 모서리 166">
            <a:extLst>
              <a:ext uri="{FF2B5EF4-FFF2-40B4-BE49-F238E27FC236}">
                <a16:creationId xmlns:a16="http://schemas.microsoft.com/office/drawing/2014/main" id="{E84AC507-8C51-094E-82BD-8089268039F7}"/>
              </a:ext>
            </a:extLst>
          </p:cNvPr>
          <p:cNvSpPr/>
          <p:nvPr/>
        </p:nvSpPr>
        <p:spPr>
          <a:xfrm>
            <a:off x="3567595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8CDC45B-E49F-474D-B2B8-C6443946B15A}"/>
              </a:ext>
            </a:extLst>
          </p:cNvPr>
          <p:cNvSpPr/>
          <p:nvPr/>
        </p:nvSpPr>
        <p:spPr>
          <a:xfrm>
            <a:off x="387407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5D80659-8878-CD43-A782-3F80F77B9B2E}"/>
              </a:ext>
            </a:extLst>
          </p:cNvPr>
          <p:cNvSpPr/>
          <p:nvPr/>
        </p:nvSpPr>
        <p:spPr>
          <a:xfrm>
            <a:off x="414141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266FEED-FBA7-9B49-A26B-D1E95311616A}"/>
              </a:ext>
            </a:extLst>
          </p:cNvPr>
          <p:cNvSpPr/>
          <p:nvPr/>
        </p:nvSpPr>
        <p:spPr>
          <a:xfrm>
            <a:off x="4408755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638756A-F3FC-E549-8F0D-9AEC35DDB561}"/>
              </a:ext>
            </a:extLst>
          </p:cNvPr>
          <p:cNvSpPr/>
          <p:nvPr/>
        </p:nvSpPr>
        <p:spPr>
          <a:xfrm>
            <a:off x="360673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사각형: 둥근 모서리 168">
            <a:extLst>
              <a:ext uri="{FF2B5EF4-FFF2-40B4-BE49-F238E27FC236}">
                <a16:creationId xmlns:a16="http://schemas.microsoft.com/office/drawing/2014/main" id="{88E049CC-56D6-2A4F-B4DA-FFD9231B0EF7}"/>
              </a:ext>
            </a:extLst>
          </p:cNvPr>
          <p:cNvSpPr/>
          <p:nvPr/>
        </p:nvSpPr>
        <p:spPr>
          <a:xfrm>
            <a:off x="5243991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3C7448B-7BF3-FA4C-87DA-0D34C22163EE}"/>
              </a:ext>
            </a:extLst>
          </p:cNvPr>
          <p:cNvSpPr/>
          <p:nvPr/>
        </p:nvSpPr>
        <p:spPr>
          <a:xfrm>
            <a:off x="555047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8A8B8C1-992B-BD41-87BB-F15BA822533D}"/>
              </a:ext>
            </a:extLst>
          </p:cNvPr>
          <p:cNvSpPr/>
          <p:nvPr/>
        </p:nvSpPr>
        <p:spPr>
          <a:xfrm>
            <a:off x="581781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6174A6-8F40-9E4A-A60F-F9CBA811D748}"/>
              </a:ext>
            </a:extLst>
          </p:cNvPr>
          <p:cNvSpPr/>
          <p:nvPr/>
        </p:nvSpPr>
        <p:spPr>
          <a:xfrm>
            <a:off x="6085151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B25AAAF-30AA-6A48-B079-1BBF8A16E072}"/>
              </a:ext>
            </a:extLst>
          </p:cNvPr>
          <p:cNvSpPr/>
          <p:nvPr/>
        </p:nvSpPr>
        <p:spPr>
          <a:xfrm>
            <a:off x="528313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46408BF-18A4-074B-9247-383AF45ED882}"/>
              </a:ext>
            </a:extLst>
          </p:cNvPr>
          <p:cNvGrpSpPr/>
          <p:nvPr/>
        </p:nvGrpSpPr>
        <p:grpSpPr>
          <a:xfrm>
            <a:off x="5171522" y="3803765"/>
            <a:ext cx="1212600" cy="311975"/>
            <a:chOff x="2279583" y="5679972"/>
            <a:chExt cx="1111723" cy="324465"/>
          </a:xfrm>
        </p:grpSpPr>
        <p:sp>
          <p:nvSpPr>
            <p:cNvPr id="215" name="사각형: 둥근 모서리 447">
              <a:extLst>
                <a:ext uri="{FF2B5EF4-FFF2-40B4-BE49-F238E27FC236}">
                  <a16:creationId xmlns:a16="http://schemas.microsoft.com/office/drawing/2014/main" id="{1E1F2D64-9FF4-DA4D-8EB8-76188C53109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D7F8AD4-AA66-BA4A-9876-9930980A56F5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7EC46DE-77A9-7449-9E3F-52380A34FF81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1313EB9A-FDB9-8845-896B-71A50346FC4A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F79CA355-B354-AF40-ACF3-EBCF5F8E5998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33B4867-CD00-5D45-A56D-D21338B8EF58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A2BA599-F6FF-FD42-ACA7-A32222614E45}"/>
              </a:ext>
            </a:extLst>
          </p:cNvPr>
          <p:cNvGrpSpPr/>
          <p:nvPr/>
        </p:nvGrpSpPr>
        <p:grpSpPr>
          <a:xfrm>
            <a:off x="3539786" y="3809766"/>
            <a:ext cx="1212600" cy="311975"/>
            <a:chOff x="2279583" y="5679972"/>
            <a:chExt cx="1111723" cy="324465"/>
          </a:xfrm>
        </p:grpSpPr>
        <p:sp>
          <p:nvSpPr>
            <p:cNvPr id="209" name="사각형: 둥근 모서리 441">
              <a:extLst>
                <a:ext uri="{FF2B5EF4-FFF2-40B4-BE49-F238E27FC236}">
                  <a16:creationId xmlns:a16="http://schemas.microsoft.com/office/drawing/2014/main" id="{B7D301ED-97A1-8B4A-80C8-DF9516F1D78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541E1CFC-6948-D44D-9078-888B9BA4B52F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7270656-A1E4-4845-B2A4-C3A623A83F54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2C02D102-DD85-0244-AC3D-C3B5349AF43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6CBA238-7A8A-314D-9B4F-11E652CC754D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C2CD462-DD46-AF45-A75D-56453305DB92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58DEAF6-DE16-1C47-8F8E-238B98C986B1}"/>
              </a:ext>
            </a:extLst>
          </p:cNvPr>
          <p:cNvGrpSpPr/>
          <p:nvPr/>
        </p:nvGrpSpPr>
        <p:grpSpPr>
          <a:xfrm>
            <a:off x="1891703" y="3808127"/>
            <a:ext cx="1212600" cy="311975"/>
            <a:chOff x="2279583" y="5679972"/>
            <a:chExt cx="1111723" cy="324465"/>
          </a:xfrm>
        </p:grpSpPr>
        <p:sp>
          <p:nvSpPr>
            <p:cNvPr id="203" name="사각형: 둥근 모서리 435">
              <a:extLst>
                <a:ext uri="{FF2B5EF4-FFF2-40B4-BE49-F238E27FC236}">
                  <a16:creationId xmlns:a16="http://schemas.microsoft.com/office/drawing/2014/main" id="{A88D9C51-78E1-D64A-A050-89173F2C806E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D813E0B3-5290-5E4A-8664-2BE832A78B34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42888CD-D2E9-884C-8A21-DE5B04CD3AC9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27078EB7-740B-874D-9508-28AFEF408D38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BA6A8784-A5B2-D24B-BE17-6CD5F8138E97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51CF2486-F275-0140-A0EA-E26B0968509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31BB7-FB7B-624C-073B-DF18094B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4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Point-wise Feed Forward</a:t>
            </a:r>
            <a:endParaRPr lang="ko-KR" altLang="en-US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53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94CB25-2AB2-8B45-9C40-AF18151A894E}"/>
              </a:ext>
            </a:extLst>
          </p:cNvPr>
          <p:cNvSpPr/>
          <p:nvPr/>
        </p:nvSpPr>
        <p:spPr>
          <a:xfrm>
            <a:off x="7371282" y="3732378"/>
            <a:ext cx="1388518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5EA7-12BF-AF4B-A1D4-E15702E183A9}"/>
              </a:ext>
            </a:extLst>
          </p:cNvPr>
          <p:cNvSpPr/>
          <p:nvPr/>
        </p:nvSpPr>
        <p:spPr>
          <a:xfrm>
            <a:off x="7371282" y="3115122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B2880F-9E4B-0B4C-9EBF-55FBFDB5122D}"/>
              </a:ext>
            </a:extLst>
          </p:cNvPr>
          <p:cNvSpPr/>
          <p:nvPr/>
        </p:nvSpPr>
        <p:spPr>
          <a:xfrm>
            <a:off x="7371281" y="4189234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A3F457-286B-4C4D-A62D-8BE118DC39F0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01B726-A5DD-3848-A241-C2C3DE2F292C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47F96EEC-6B2D-CC47-9359-A06C0285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18" y="2605818"/>
            <a:ext cx="2943433" cy="2979884"/>
          </a:xfrm>
          <a:prstGeom prst="rect">
            <a:avLst/>
          </a:prstGeom>
        </p:spPr>
      </p:pic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74048DD-7C7E-A442-AD17-152C5D43B177}"/>
              </a:ext>
            </a:extLst>
          </p:cNvPr>
          <p:cNvCxnSpPr/>
          <p:nvPr/>
        </p:nvCxnSpPr>
        <p:spPr>
          <a:xfrm flipV="1">
            <a:off x="3874883" y="4897718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DC3E985-4003-9A43-8F5E-C293066DC140}"/>
              </a:ext>
            </a:extLst>
          </p:cNvPr>
          <p:cNvCxnSpPr/>
          <p:nvPr/>
        </p:nvCxnSpPr>
        <p:spPr>
          <a:xfrm flipV="1">
            <a:off x="3864320" y="4053608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A96A33A-27D7-A94F-8AD8-04832FA1FE3D}"/>
              </a:ext>
            </a:extLst>
          </p:cNvPr>
          <p:cNvCxnSpPr/>
          <p:nvPr/>
        </p:nvCxnSpPr>
        <p:spPr>
          <a:xfrm flipV="1">
            <a:off x="3861301" y="3227383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697EE275-D5B0-AD40-A6F2-A5FE90E336A2}"/>
              </a:ext>
            </a:extLst>
          </p:cNvPr>
          <p:cNvSpPr/>
          <p:nvPr/>
        </p:nvSpPr>
        <p:spPr>
          <a:xfrm>
            <a:off x="1971366" y="2362954"/>
            <a:ext cx="3674713" cy="33678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D225E-985A-3F6C-332A-F67588B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5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Need to consider the order of the words in the input sentence.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AE8A-E93A-4DBD-82EA-72B998A26DAA}"/>
              </a:ext>
            </a:extLst>
          </p:cNvPr>
          <p:cNvSpPr txBox="1"/>
          <p:nvPr/>
        </p:nvSpPr>
        <p:spPr>
          <a:xfrm>
            <a:off x="2165552" y="638512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Thinking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C803-694B-48EA-9C40-154800CB9AF2}"/>
              </a:ext>
            </a:extLst>
          </p:cNvPr>
          <p:cNvSpPr txBox="1"/>
          <p:nvPr/>
        </p:nvSpPr>
        <p:spPr>
          <a:xfrm>
            <a:off x="3851461" y="638512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machine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EF74F-6269-466C-B198-82187BBE80FB}"/>
              </a:ext>
            </a:extLst>
          </p:cNvPr>
          <p:cNvSpPr txBox="1"/>
          <p:nvPr/>
        </p:nvSpPr>
        <p:spPr>
          <a:xfrm>
            <a:off x="5522815" y="6385121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learning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F732E9-8337-40AA-A31D-D1ABD4329809}"/>
              </a:ext>
            </a:extLst>
          </p:cNvPr>
          <p:cNvGrpSpPr/>
          <p:nvPr/>
        </p:nvGrpSpPr>
        <p:grpSpPr>
          <a:xfrm>
            <a:off x="2126465" y="5792449"/>
            <a:ext cx="1111723" cy="324465"/>
            <a:chOff x="2279583" y="5679972"/>
            <a:chExt cx="1111723" cy="32446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B4A0EC4-5AE3-4100-9059-79B1AC206384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6C0B04-1BEF-4241-BBC1-D2BBFDC82A08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74FD38E-9756-4BDA-AA84-6F92E0067841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8779D34-BBA3-478F-B99A-DD4F4659FF1A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14BD489-9C4C-4DA8-B215-8074A2CC0A33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9382B4D-FC45-422B-9A13-79C1A2AEB2C6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C7CFD2-859F-4F49-A6B7-EB61E10DCB17}"/>
              </a:ext>
            </a:extLst>
          </p:cNvPr>
          <p:cNvGrpSpPr/>
          <p:nvPr/>
        </p:nvGrpSpPr>
        <p:grpSpPr>
          <a:xfrm>
            <a:off x="3751001" y="5792449"/>
            <a:ext cx="1111723" cy="324465"/>
            <a:chOff x="2279583" y="5679972"/>
            <a:chExt cx="1111723" cy="32446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42022B-1101-4317-AF1D-70BC7CA22BF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913E91-4EDA-4D10-82F5-29FD64596906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9E56115-F866-406F-B033-F735EA001616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1AF8C4A-212A-4B20-86F7-F82C8A6AE1C9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88D71F-77D3-46BA-81AD-B119EEE4B7EB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0C957F-F10F-4B60-A531-667350124A54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A01C1E-C556-49BC-AF9B-4050F30BCF0B}"/>
              </a:ext>
            </a:extLst>
          </p:cNvPr>
          <p:cNvGrpSpPr/>
          <p:nvPr/>
        </p:nvGrpSpPr>
        <p:grpSpPr>
          <a:xfrm>
            <a:off x="5375536" y="5792449"/>
            <a:ext cx="1111723" cy="324465"/>
            <a:chOff x="2279583" y="5679972"/>
            <a:chExt cx="1111723" cy="3244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50840B-DE11-445F-A0AD-F26C79D99632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DC4B84-B7F3-4D9F-ABB4-CC1F93FECED2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4B43217-705E-450D-A2E7-9711E6B74A7F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73F5380-C8E7-4248-B901-B038E7453506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3B67D45-5F22-4658-9C76-43DA7196C292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666672E-5F83-4744-A154-5AB47CDD3237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E89EFF-1EC4-4C4D-9ACA-1DED1EC20A55}"/>
              </a:ext>
            </a:extLst>
          </p:cNvPr>
          <p:cNvSpPr txBox="1"/>
          <p:nvPr/>
        </p:nvSpPr>
        <p:spPr>
          <a:xfrm>
            <a:off x="958146" y="6372290"/>
            <a:ext cx="72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FF7BE-9EB1-43C3-95FB-3A4FFC1AB3B1}"/>
              </a:ext>
            </a:extLst>
          </p:cNvPr>
          <p:cNvSpPr txBox="1"/>
          <p:nvPr/>
        </p:nvSpPr>
        <p:spPr>
          <a:xfrm>
            <a:off x="807737" y="5814281"/>
            <a:ext cx="10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</a:t>
            </a:r>
            <a:endParaRPr lang="ko-KR" altLang="en-US" sz="1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7B605A-D3B6-43F4-970E-D7C736EBA431}"/>
              </a:ext>
            </a:extLst>
          </p:cNvPr>
          <p:cNvGrpSpPr/>
          <p:nvPr/>
        </p:nvGrpSpPr>
        <p:grpSpPr>
          <a:xfrm>
            <a:off x="2132233" y="4922278"/>
            <a:ext cx="1111723" cy="324465"/>
            <a:chOff x="2279583" y="5679972"/>
            <a:chExt cx="1111723" cy="32446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169602-2DF8-492B-9074-07B96EECA43C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971F9A5-529E-45FB-9423-96DE68D9C975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64608A-1E87-41F7-A209-2FB532526E3D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C2A596C-D414-4297-B433-11CD01C19224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6BBA8C2-228B-4778-9105-917BCAC7AA3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7DBCB6F-29F5-4FE6-9F49-7997CB9A2E91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0BA3D-22FB-4031-A4A5-9C4629C7DD0D}"/>
              </a:ext>
            </a:extLst>
          </p:cNvPr>
          <p:cNvGrpSpPr/>
          <p:nvPr/>
        </p:nvGrpSpPr>
        <p:grpSpPr>
          <a:xfrm>
            <a:off x="3756769" y="4922278"/>
            <a:ext cx="1111723" cy="324465"/>
            <a:chOff x="2279583" y="5679972"/>
            <a:chExt cx="1111723" cy="3244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05274A9-BA4A-4600-9741-4459FA13A3F4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CAD34F7-FE7A-4920-8F6A-E708B8ABA083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69B185B-9857-4029-A405-7096545F94A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FF0BD12-EECB-4A90-B7DE-991F572D2C9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34A4396-C5BD-4282-A515-45B8015CE193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6730011-01B4-47C8-B7AF-866B83D8E84F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94736B-DA86-47EA-BBB9-B2FC9568483D}"/>
              </a:ext>
            </a:extLst>
          </p:cNvPr>
          <p:cNvGrpSpPr/>
          <p:nvPr/>
        </p:nvGrpSpPr>
        <p:grpSpPr>
          <a:xfrm>
            <a:off x="5381304" y="4922278"/>
            <a:ext cx="1111723" cy="324465"/>
            <a:chOff x="2279583" y="5679972"/>
            <a:chExt cx="1111723" cy="32446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F37237A-36B0-4FCF-BA02-D744DE485DDC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ED2E903-68CC-4B40-94E2-827D3E070591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1CEA731-E332-41BC-9682-C80F68F2D214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171644B-5F9F-4CEE-BADD-FB44C2FBBF56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11E0D74-8B90-470E-A9E3-F5ED20DF1736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8B5A512A-15E4-44D6-92C0-B850E795102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2E4729-A8DB-46DE-A957-7853AE6DC88B}"/>
              </a:ext>
            </a:extLst>
          </p:cNvPr>
          <p:cNvGrpSpPr/>
          <p:nvPr/>
        </p:nvGrpSpPr>
        <p:grpSpPr>
          <a:xfrm>
            <a:off x="2126465" y="4055681"/>
            <a:ext cx="1111723" cy="324465"/>
            <a:chOff x="2279583" y="5679972"/>
            <a:chExt cx="1111723" cy="324465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E1FDF7-5AE1-4D58-8AC5-2A7E0626F3F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48CFC9C-C7ED-42E9-A683-E0C4A866B58E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F50EC13-284E-4685-A42F-ED0BE84ABDF3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8190E65-3A21-414A-9F92-BEE54DCE5A1C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C34A0B7-6C6E-4FAA-BFE7-91CC78DBD86F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2B0B5FB-655E-43FB-8596-768EFDB28D47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ED93B6-B5EA-49BB-9619-5673DD70C56C}"/>
              </a:ext>
            </a:extLst>
          </p:cNvPr>
          <p:cNvGrpSpPr/>
          <p:nvPr/>
        </p:nvGrpSpPr>
        <p:grpSpPr>
          <a:xfrm>
            <a:off x="3751001" y="4055681"/>
            <a:ext cx="1111723" cy="324465"/>
            <a:chOff x="2279583" y="5679972"/>
            <a:chExt cx="1111723" cy="32446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1065E6D-52F0-42DC-85A3-07CE79002CAB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9B9C0B4-CC01-45C6-9CA0-E3C27E60E1BA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3D3D3B4-EC5A-4B42-8487-AA03D84F3BE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055440E-4699-4A38-9DC6-8A132D13E5B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3794C30-B5C2-4683-9FD3-B0AEF2D6D51F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A3BFCE0-D6EB-48F4-920F-5C672A0B622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C1720C-4B96-4C8E-9B81-69AF38C8F878}"/>
              </a:ext>
            </a:extLst>
          </p:cNvPr>
          <p:cNvGrpSpPr/>
          <p:nvPr/>
        </p:nvGrpSpPr>
        <p:grpSpPr>
          <a:xfrm>
            <a:off x="5375536" y="4055681"/>
            <a:ext cx="1111723" cy="324465"/>
            <a:chOff x="2279583" y="5679972"/>
            <a:chExt cx="1111723" cy="32446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EAB75F1-A5A3-4258-9880-73588C2E2361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5C994FF-1BD5-4C97-8B23-786127BA4386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019ECBE-8011-4597-8052-FD0699D4E98F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974A0741-7981-4487-BE83-8E765076013B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727508-4351-4832-A914-38A1F98267C4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206383B-F5B0-4FF8-89CC-C444B2930B7E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BB6D2A4-0C16-4025-9C17-DD257D9AA286}"/>
              </a:ext>
            </a:extLst>
          </p:cNvPr>
          <p:cNvSpPr txBox="1"/>
          <p:nvPr/>
        </p:nvSpPr>
        <p:spPr>
          <a:xfrm>
            <a:off x="845233" y="4829572"/>
            <a:ext cx="103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Positional encoding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08640E-96A7-48E4-A166-A91ED999623A}"/>
              </a:ext>
            </a:extLst>
          </p:cNvPr>
          <p:cNvSpPr txBox="1"/>
          <p:nvPr/>
        </p:nvSpPr>
        <p:spPr>
          <a:xfrm>
            <a:off x="434014" y="3956303"/>
            <a:ext cx="143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 with time signal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024688-CB6F-438B-AE34-B1693975F381}"/>
                  </a:ext>
                </a:extLst>
              </p:cNvPr>
              <p:cNvSpPr txBox="1"/>
              <p:nvPr/>
            </p:nvSpPr>
            <p:spPr>
              <a:xfrm rot="16200000">
                <a:off x="2517404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024688-CB6F-438B-AE34-B16939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17404" y="44665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8C2722-1E70-49C1-BE5F-456FFF0AFB23}"/>
                  </a:ext>
                </a:extLst>
              </p:cNvPr>
              <p:cNvSpPr txBox="1"/>
              <p:nvPr/>
            </p:nvSpPr>
            <p:spPr>
              <a:xfrm rot="16200000">
                <a:off x="4141940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8C2722-1E70-49C1-BE5F-456FFF0A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41940" y="4466546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0444A68-BB5E-4572-99D1-5A9108406CFB}"/>
                  </a:ext>
                </a:extLst>
              </p:cNvPr>
              <p:cNvSpPr txBox="1"/>
              <p:nvPr/>
            </p:nvSpPr>
            <p:spPr>
              <a:xfrm rot="16200000">
                <a:off x="5760426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0444A68-BB5E-4572-99D1-5A910840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0426" y="446654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F4F8B0-646C-4E32-9B67-13210EC2AF5A}"/>
                  </a:ext>
                </a:extLst>
              </p:cNvPr>
              <p:cNvSpPr txBox="1"/>
              <p:nvPr/>
            </p:nvSpPr>
            <p:spPr>
              <a:xfrm>
                <a:off x="5748517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F4F8B0-646C-4E32-9B67-13210EC2A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517" y="5334929"/>
                <a:ext cx="365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F7830B-C020-41AC-8756-D2DFC5D25509}"/>
                  </a:ext>
                </a:extLst>
              </p:cNvPr>
              <p:cNvSpPr txBox="1"/>
              <p:nvPr/>
            </p:nvSpPr>
            <p:spPr>
              <a:xfrm>
                <a:off x="4123982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F7830B-C020-41AC-8756-D2DFC5D2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982" y="5334929"/>
                <a:ext cx="365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53FFF0-9291-47B9-9348-9509B09DF7D2}"/>
                  </a:ext>
                </a:extLst>
              </p:cNvPr>
              <p:cNvSpPr txBox="1"/>
              <p:nvPr/>
            </p:nvSpPr>
            <p:spPr>
              <a:xfrm>
                <a:off x="2496614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53FFF0-9291-47B9-9348-9509B09D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14" y="5334929"/>
                <a:ext cx="365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오른쪽 대괄호 82">
            <a:extLst>
              <a:ext uri="{FF2B5EF4-FFF2-40B4-BE49-F238E27FC236}">
                <a16:creationId xmlns:a16="http://schemas.microsoft.com/office/drawing/2014/main" id="{78E2C757-05F8-4DED-862A-67B116976F7B}"/>
              </a:ext>
            </a:extLst>
          </p:cNvPr>
          <p:cNvSpPr/>
          <p:nvPr/>
        </p:nvSpPr>
        <p:spPr>
          <a:xfrm rot="5400000">
            <a:off x="3400320" y="339350"/>
            <a:ext cx="1646906" cy="5389643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8F0949-C21D-4493-A3EE-A1B3889AD990}"/>
              </a:ext>
            </a:extLst>
          </p:cNvPr>
          <p:cNvSpPr/>
          <p:nvPr/>
        </p:nvSpPr>
        <p:spPr>
          <a:xfrm>
            <a:off x="1875826" y="3057545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Encoder #0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8085DA2-FEC9-45C4-9890-67D6611DA42D}"/>
              </a:ext>
            </a:extLst>
          </p:cNvPr>
          <p:cNvSpPr/>
          <p:nvPr/>
        </p:nvSpPr>
        <p:spPr>
          <a:xfrm>
            <a:off x="1883946" y="2301872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Encoder #1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B65A3CF-FCFA-4E38-88F7-BACD4F21E7A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82327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AD01716-0804-4F37-9912-DCF7F66449CF}"/>
              </a:ext>
            </a:extLst>
          </p:cNvPr>
          <p:cNvCxnSpPr>
            <a:cxnSpLocks/>
          </p:cNvCxnSpPr>
          <p:nvPr/>
        </p:nvCxnSpPr>
        <p:spPr>
          <a:xfrm flipV="1">
            <a:off x="2689401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D50AE7-F6CA-4303-85ED-E25777B6CCF5}"/>
              </a:ext>
            </a:extLst>
          </p:cNvPr>
          <p:cNvCxnSpPr>
            <a:cxnSpLocks/>
          </p:cNvCxnSpPr>
          <p:nvPr/>
        </p:nvCxnSpPr>
        <p:spPr>
          <a:xfrm flipV="1">
            <a:off x="4327177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3F4EBE-4576-4F9C-B177-E13E95694DFC}"/>
              </a:ext>
            </a:extLst>
          </p:cNvPr>
          <p:cNvCxnSpPr>
            <a:cxnSpLocks/>
          </p:cNvCxnSpPr>
          <p:nvPr/>
        </p:nvCxnSpPr>
        <p:spPr>
          <a:xfrm flipV="1">
            <a:off x="4334251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1649F63-99D3-41BD-9440-8D5D50955369}"/>
              </a:ext>
            </a:extLst>
          </p:cNvPr>
          <p:cNvCxnSpPr>
            <a:cxnSpLocks/>
          </p:cNvCxnSpPr>
          <p:nvPr/>
        </p:nvCxnSpPr>
        <p:spPr>
          <a:xfrm flipV="1">
            <a:off x="5943022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1807F82-F6C8-4092-BF80-BA389AE38D0E}"/>
              </a:ext>
            </a:extLst>
          </p:cNvPr>
          <p:cNvCxnSpPr>
            <a:cxnSpLocks/>
          </p:cNvCxnSpPr>
          <p:nvPr/>
        </p:nvCxnSpPr>
        <p:spPr>
          <a:xfrm flipV="1">
            <a:off x="5950096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2978ADE-7A01-43AC-96B7-59CF97B552E8}"/>
              </a:ext>
            </a:extLst>
          </p:cNvPr>
          <p:cNvCxnSpPr>
            <a:cxnSpLocks/>
          </p:cNvCxnSpPr>
          <p:nvPr/>
        </p:nvCxnSpPr>
        <p:spPr>
          <a:xfrm flipV="1">
            <a:off x="2688094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F384356-1C4B-41BE-BB32-3C27E0CD2B1F}"/>
              </a:ext>
            </a:extLst>
          </p:cNvPr>
          <p:cNvCxnSpPr>
            <a:cxnSpLocks/>
          </p:cNvCxnSpPr>
          <p:nvPr/>
        </p:nvCxnSpPr>
        <p:spPr>
          <a:xfrm flipV="1">
            <a:off x="4332944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B95F1F-8B10-4B0F-AA84-FB1699FB3657}"/>
              </a:ext>
            </a:extLst>
          </p:cNvPr>
          <p:cNvCxnSpPr>
            <a:cxnSpLocks/>
          </p:cNvCxnSpPr>
          <p:nvPr/>
        </p:nvCxnSpPr>
        <p:spPr>
          <a:xfrm flipV="1">
            <a:off x="5948789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0972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45B0B9-52DE-B0B3-0C7E-33EF04EB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8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0FC1D-B6DA-4B4C-B05C-B5A67B24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3B40B-6BA3-45FC-9980-061DCC8D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Assume that embedding has a dimensionality of 4.</a:t>
            </a:r>
          </a:p>
          <a:p>
            <a:r>
              <a:rPr lang="en-US" altLang="ko-KR" dirty="0"/>
              <a:t>The positional embedding would look like this:</a:t>
            </a:r>
          </a:p>
          <a:p>
            <a:pPr lvl="1"/>
            <a:r>
              <a:rPr lang="en-US" altLang="ko-KR" dirty="0"/>
              <a:t>Use cosine and sine curves.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E3C98E7-F486-4486-A7BF-2266C8E9C6B6}"/>
              </a:ext>
            </a:extLst>
          </p:cNvPr>
          <p:cNvGrpSpPr/>
          <p:nvPr/>
        </p:nvGrpSpPr>
        <p:grpSpPr>
          <a:xfrm>
            <a:off x="1070992" y="2900818"/>
            <a:ext cx="6782370" cy="2136645"/>
            <a:chOff x="1070992" y="2900818"/>
            <a:chExt cx="6782370" cy="21366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A307B8-1071-4080-95EB-1C25A446655A}"/>
                </a:ext>
              </a:extLst>
            </p:cNvPr>
            <p:cNvSpPr txBox="1"/>
            <p:nvPr/>
          </p:nvSpPr>
          <p:spPr>
            <a:xfrm>
              <a:off x="2428807" y="4722940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Thinking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21B9A7-31F2-4D20-B30C-BEF1FD8E0D44}"/>
                </a:ext>
              </a:extLst>
            </p:cNvPr>
            <p:cNvSpPr txBox="1"/>
            <p:nvPr/>
          </p:nvSpPr>
          <p:spPr>
            <a:xfrm>
              <a:off x="4199015" y="4722940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machine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407EF6-C48B-41D3-A645-F8BCE99F3867}"/>
                </a:ext>
              </a:extLst>
            </p:cNvPr>
            <p:cNvSpPr txBox="1"/>
            <p:nvPr/>
          </p:nvSpPr>
          <p:spPr>
            <a:xfrm>
              <a:off x="5982353" y="4729686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learning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1EE1413-867C-4947-8A9C-3EB8006E9ED4}"/>
                </a:ext>
              </a:extLst>
            </p:cNvPr>
            <p:cNvGrpSpPr/>
            <p:nvPr/>
          </p:nvGrpSpPr>
          <p:grpSpPr>
            <a:xfrm>
              <a:off x="2389720" y="4130267"/>
              <a:ext cx="1111723" cy="324465"/>
              <a:chOff x="2279583" y="5679972"/>
              <a:chExt cx="1111723" cy="324465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B13DF8E-0649-4BDA-862A-5203ED8B95C5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175C41F9-259A-4AD5-98CD-E6EBBF3B5150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982A6C62-47CA-42D0-96A8-50C829308747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AC759226-7382-4020-8F5F-2134C2122C8B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B00C4862-CA32-41F8-87BF-554A5332CBB2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B87E936-6DF0-4D15-9E5C-2AB738BA033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8D303CC-DF97-4570-A348-9D4DB65A4F8A}"/>
                </a:ext>
              </a:extLst>
            </p:cNvPr>
            <p:cNvGrpSpPr/>
            <p:nvPr/>
          </p:nvGrpSpPr>
          <p:grpSpPr>
            <a:xfrm>
              <a:off x="4098555" y="4130267"/>
              <a:ext cx="1111723" cy="324465"/>
              <a:chOff x="2279583" y="5679972"/>
              <a:chExt cx="1111723" cy="324465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1A97514-6E4E-403F-8896-8C7B5FDA3F2E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BA060A5-4169-49F2-9BD7-6AFCED074255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F556351B-AC50-4C42-BB7B-401F8F9221CE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479F17-4239-49B0-B63C-0306108922BB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3E6163A7-2797-4829-865D-57472A917751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AB125AAF-9F2A-4946-91DE-A9FC4406E5E2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0F7455-3315-4C42-BDDC-7E142585411A}"/>
                </a:ext>
              </a:extLst>
            </p:cNvPr>
            <p:cNvGrpSpPr/>
            <p:nvPr/>
          </p:nvGrpSpPr>
          <p:grpSpPr>
            <a:xfrm>
              <a:off x="5942664" y="4152099"/>
              <a:ext cx="1111723" cy="324465"/>
              <a:chOff x="2279583" y="5679972"/>
              <a:chExt cx="1111723" cy="324465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78F11D18-16E5-4793-B32D-F8612EEA2BF7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7C089F-7575-41FF-814C-2F149DD6147D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D14CE8D-69AA-409B-A100-7830AACD32DF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25D3CF37-12A7-407D-B4C5-B4C44E52C78C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81C13AB-6A34-408C-87FA-56EAC0BCD34E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605C88F1-6196-41ED-97C8-6A99551AF61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2B9F68-8FED-4771-9C54-14FE7E91BAA7}"/>
                </a:ext>
              </a:extLst>
            </p:cNvPr>
            <p:cNvSpPr txBox="1"/>
            <p:nvPr/>
          </p:nvSpPr>
          <p:spPr>
            <a:xfrm>
              <a:off x="1221401" y="4710108"/>
              <a:ext cx="72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D36A6C-EF8A-40F6-8560-EEA998C405DE}"/>
                </a:ext>
              </a:extLst>
            </p:cNvPr>
            <p:cNvSpPr txBox="1"/>
            <p:nvPr/>
          </p:nvSpPr>
          <p:spPr>
            <a:xfrm>
              <a:off x="1070992" y="4152099"/>
              <a:ext cx="1030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Embedding</a:t>
              </a:r>
              <a:endParaRPr lang="ko-KR" altLang="en-US" sz="1400" b="1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B3973FA-CC76-440A-AD48-E3A670EBF119}"/>
                </a:ext>
              </a:extLst>
            </p:cNvPr>
            <p:cNvGrpSpPr/>
            <p:nvPr/>
          </p:nvGrpSpPr>
          <p:grpSpPr>
            <a:xfrm>
              <a:off x="2395488" y="3260096"/>
              <a:ext cx="1111723" cy="324465"/>
              <a:chOff x="2279583" y="5679972"/>
              <a:chExt cx="1111723" cy="324465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7DBA898-8483-4732-8300-959667DA45A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0F45C7AA-534E-4383-9AC4-2D10CEF564D8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0404469C-C730-414B-B749-33E00E9F2F7A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8B18E83C-B4BA-4522-8434-06DE29CDD403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FA96C08C-B479-4C17-8385-690F8600456F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6D300B85-CDC3-422F-BC95-EA3596229A74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2C7BF4-BE71-4BAB-B53B-1D65576CDA93}"/>
                </a:ext>
              </a:extLst>
            </p:cNvPr>
            <p:cNvGrpSpPr/>
            <p:nvPr/>
          </p:nvGrpSpPr>
          <p:grpSpPr>
            <a:xfrm>
              <a:off x="4104323" y="3260096"/>
              <a:ext cx="1111723" cy="324465"/>
              <a:chOff x="2279583" y="5679972"/>
              <a:chExt cx="1111723" cy="324465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1CCB0DA1-459F-4291-920B-697A16E11343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0640B43E-3158-4B01-9287-7E50C196372C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89926EAF-FE4C-451D-8CBA-6B7D4E8F7386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57BD0A82-726E-48EE-85B6-9CCCC1FC55CF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06F0D004-F0DC-4F24-B3F7-A94D9FB3AB63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C07B8FB1-1E2C-4862-AAA2-E40CED5B222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93DF23E-B63C-484F-8E1F-0BEB957EA594}"/>
                </a:ext>
              </a:extLst>
            </p:cNvPr>
            <p:cNvGrpSpPr/>
            <p:nvPr/>
          </p:nvGrpSpPr>
          <p:grpSpPr>
            <a:xfrm>
              <a:off x="5948432" y="3281928"/>
              <a:ext cx="1111723" cy="324465"/>
              <a:chOff x="2279583" y="5679972"/>
              <a:chExt cx="1111723" cy="324465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28A6E424-773C-47DA-B324-9E8D0DA93723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709CCB4-86E1-43BE-A29C-A9D8A9712DAC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B6532F3F-63ED-486E-AF8D-7566A652EE00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7C6FA5F-8D2E-4BD1-B45B-29FBBCF66A7F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4E75FA4A-6D87-49CC-B6A3-D087B407EBC2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679C1C3-4872-4271-883D-39665D04B7CC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BAE33A-0E30-40E5-A376-CA51B78DB281}"/>
                </a:ext>
              </a:extLst>
            </p:cNvPr>
            <p:cNvSpPr txBox="1"/>
            <p:nvPr/>
          </p:nvSpPr>
          <p:spPr>
            <a:xfrm>
              <a:off x="1108488" y="3167390"/>
              <a:ext cx="103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Positional encoding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60F0752-60BE-4B4B-B8BB-C2B65DB92745}"/>
                    </a:ext>
                  </a:extLst>
                </p:cNvPr>
                <p:cNvSpPr txBox="1"/>
                <p:nvPr/>
              </p:nvSpPr>
              <p:spPr>
                <a:xfrm>
                  <a:off x="6315645" y="3694579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60F0752-60BE-4B4B-B8BB-C2B65DB92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45" y="3694579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6151C6B-D0BB-41A5-80AD-AADB9B2E1BB5}"/>
                    </a:ext>
                  </a:extLst>
                </p:cNvPr>
                <p:cNvSpPr txBox="1"/>
                <p:nvPr/>
              </p:nvSpPr>
              <p:spPr>
                <a:xfrm>
                  <a:off x="4471536" y="367274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6151C6B-D0BB-41A5-80AD-AADB9B2E1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536" y="3672747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FE88109-885D-470B-AAD1-E249CF250A42}"/>
                    </a:ext>
                  </a:extLst>
                </p:cNvPr>
                <p:cNvSpPr txBox="1"/>
                <p:nvPr/>
              </p:nvSpPr>
              <p:spPr>
                <a:xfrm>
                  <a:off x="2759869" y="367274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FE88109-885D-470B-AAD1-E249CF250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69" y="3672747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DC06C6-D13C-4506-9C06-37DE64E879FE}"/>
                    </a:ext>
                  </a:extLst>
                </p:cNvPr>
                <p:cNvSpPr txBox="1"/>
                <p:nvPr/>
              </p:nvSpPr>
              <p:spPr>
                <a:xfrm>
                  <a:off x="2130455" y="2909853"/>
                  <a:ext cx="1624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&lt;0, 0, 1,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DC06C6-D13C-4506-9C06-37DE64E87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455" y="2909853"/>
                  <a:ext cx="162458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A6D0D-6D0E-4D76-AFFB-96ED646CB291}"/>
                    </a:ext>
                  </a:extLst>
                </p:cNvPr>
                <p:cNvSpPr txBox="1"/>
                <p:nvPr/>
              </p:nvSpPr>
              <p:spPr>
                <a:xfrm>
                  <a:off x="3428599" y="2914963"/>
                  <a:ext cx="2427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&lt;0.84, 0.01, 0.54,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A6D0D-6D0E-4D76-AFFB-96ED646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599" y="2914963"/>
                  <a:ext cx="242795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DFF671A-9044-4C96-9BBD-E3DCC82BFD25}"/>
                    </a:ext>
                  </a:extLst>
                </p:cNvPr>
                <p:cNvSpPr txBox="1"/>
                <p:nvPr/>
              </p:nvSpPr>
              <p:spPr>
                <a:xfrm>
                  <a:off x="5425411" y="2900818"/>
                  <a:ext cx="2427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&lt;0.91, 0.01, −0.42,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DFF671A-9044-4C96-9BBD-E3DCC82BF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411" y="2900818"/>
                  <a:ext cx="242795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04FCFD-2B58-5D4A-A9C3-C9E7B46EB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44" y="5298457"/>
            <a:ext cx="3756098" cy="100218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6CAA3-AAE4-1EFD-F2A6-964B94E1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18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0657-FB9D-4E1D-BEB7-58E8835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Transformer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31A7-86D0-4CD8-9FB2-528CF560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block has two sublayers.</a:t>
            </a:r>
          </a:p>
          <a:p>
            <a:pPr lvl="1"/>
            <a:r>
              <a:rPr lang="en-US" altLang="ko-KR" dirty="0"/>
              <a:t>Multi-head attention</a:t>
            </a:r>
          </a:p>
          <a:p>
            <a:pPr lvl="1"/>
            <a:r>
              <a:rPr lang="en-US" altLang="ko-KR" dirty="0"/>
              <a:t>2 layer feed-forward net (with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Each of these two steps also has: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Residual (short-circuit) connection</a:t>
            </a:r>
            <a:r>
              <a:rPr lang="en-US" altLang="ko-KR" dirty="0"/>
              <a:t> and </a:t>
            </a:r>
            <a:r>
              <a:rPr lang="en-US" altLang="ko-KR" b="1" dirty="0" err="1">
                <a:solidFill>
                  <a:srgbClr val="C00000"/>
                </a:solidFill>
              </a:rPr>
              <a:t>LayerNorm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Layer normalization</a:t>
            </a:r>
          </a:p>
          <a:p>
            <a:pPr lvl="1"/>
            <a:r>
              <a:rPr lang="en-US" altLang="ko-KR" dirty="0">
                <a:hlinkClick r:id="rId2"/>
              </a:rPr>
              <a:t>https://arxiv.org/pdf/1607.06450.pdf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4D6FA-295C-4F61-8422-61ED94DF7D39}"/>
                  </a:ext>
                </a:extLst>
              </p:cNvPr>
              <p:cNvSpPr txBox="1"/>
              <p:nvPr/>
            </p:nvSpPr>
            <p:spPr>
              <a:xfrm>
                <a:off x="2559844" y="3352800"/>
                <a:ext cx="4024313" cy="5391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𝐿𝑎𝑦𝑒𝑟𝑁𝑜𝑟𝑚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𝑆𝑢𝑏𝑙𝑎𝑦𝑒𝑟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4D6FA-295C-4F61-8422-61ED94DF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4" y="3352800"/>
                <a:ext cx="4024313" cy="539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D9D00AA-FA57-384A-827F-64CCB06B4D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2A2507-DE5C-3844-9AEE-11B7F5391923}"/>
              </a:ext>
            </a:extLst>
          </p:cNvPr>
          <p:cNvSpPr/>
          <p:nvPr/>
        </p:nvSpPr>
        <p:spPr>
          <a:xfrm>
            <a:off x="7350789" y="3143816"/>
            <a:ext cx="1388518" cy="7843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86E29-B38E-EC49-BAD6-A1D1288D2D7E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674C5-B450-9341-BFB3-2F41F8BCB1BA}"/>
              </a:ext>
            </a:extLst>
          </p:cNvPr>
          <p:cNvSpPr/>
          <p:nvPr/>
        </p:nvSpPr>
        <p:spPr>
          <a:xfrm>
            <a:off x="7387909" y="4197869"/>
            <a:ext cx="1388518" cy="78991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A0457-2EE3-1546-82B1-059F669A6736}"/>
              </a:ext>
            </a:extLst>
          </p:cNvPr>
          <p:cNvSpPr/>
          <p:nvPr/>
        </p:nvSpPr>
        <p:spPr>
          <a:xfrm>
            <a:off x="7371280" y="2929874"/>
            <a:ext cx="233631" cy="851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DC317-BB50-BA47-B82C-9D57158A1ABF}"/>
              </a:ext>
            </a:extLst>
          </p:cNvPr>
          <p:cNvSpPr/>
          <p:nvPr/>
        </p:nvSpPr>
        <p:spPr>
          <a:xfrm>
            <a:off x="7350789" y="3928126"/>
            <a:ext cx="254121" cy="9270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E60498-D340-5C49-9904-0D9AE194FE37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9D4ED-DA58-2644-B4BF-E67BC0CC7C81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0C05989-E2AD-603D-CADF-800FC47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54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40C-A8D9-40A4-8C85-3E513FB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A74F2-CAC5-492B-9879-AE098941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sublayer in each encoder has a residual connection.</a:t>
            </a:r>
            <a:endParaRPr lang="ko-KR" altLang="en-US" dirty="0"/>
          </a:p>
        </p:txBody>
      </p:sp>
      <p:pic>
        <p:nvPicPr>
          <p:cNvPr id="22530" name="Picture 2" descr="http://jalammar.github.io/images/t/transformer_resideual_layer_norm.png">
            <a:extLst>
              <a:ext uri="{FF2B5EF4-FFF2-40B4-BE49-F238E27FC236}">
                <a16:creationId xmlns:a16="http://schemas.microsoft.com/office/drawing/2014/main" id="{7FE68DD1-11D7-4D69-8CC8-A87D1322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98218"/>
            <a:ext cx="5462270" cy="39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CF5122-4639-D549-8899-287F6BD6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A857-AFF6-7EF8-B49E-C732FAAE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146E-FFDB-294B-8A4D-07BF48B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5B0D7-F870-4941-99E0-AE76591C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28942-83F2-5B45-87E4-D597B813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6800" y="365125"/>
            <a:ext cx="4625916" cy="640604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016BE-7D1A-399A-FC6F-12151DCC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54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68C421-59F3-5506-8ABB-5FDE1D580670}"/>
              </a:ext>
            </a:extLst>
          </p:cNvPr>
          <p:cNvSpPr/>
          <p:nvPr/>
        </p:nvSpPr>
        <p:spPr>
          <a:xfrm>
            <a:off x="3938460" y="4304017"/>
            <a:ext cx="1750214" cy="10221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9146E-FFDB-294B-8A4D-07BF48B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28942-83F2-5B45-87E4-D597B813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921" y="1445676"/>
            <a:ext cx="3239958" cy="448674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016BE-7D1A-399A-FC6F-12151DCC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970EA1-8254-1F7B-74BB-9D50A2A1C865}"/>
              </a:ext>
            </a:extLst>
          </p:cNvPr>
          <p:cNvSpPr/>
          <p:nvPr/>
        </p:nvSpPr>
        <p:spPr>
          <a:xfrm>
            <a:off x="4111058" y="5577732"/>
            <a:ext cx="1451610" cy="978337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EB1149-D333-72BA-08E9-C039FF310846}"/>
              </a:ext>
            </a:extLst>
          </p:cNvPr>
          <p:cNvGrpSpPr/>
          <p:nvPr/>
        </p:nvGrpSpPr>
        <p:grpSpPr>
          <a:xfrm>
            <a:off x="4284121" y="5576980"/>
            <a:ext cx="1123950" cy="307777"/>
            <a:chOff x="4921534" y="5261004"/>
            <a:chExt cx="1123950" cy="3077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B0B863-6653-5F41-DE2E-3D02C28C5F36}"/>
                </a:ext>
              </a:extLst>
            </p:cNvPr>
            <p:cNvSpPr/>
            <p:nvPr/>
          </p:nvSpPr>
          <p:spPr>
            <a:xfrm>
              <a:off x="4921534" y="5329803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906BF6-8F3A-3F45-7BB9-56546E3202DE}"/>
                </a:ext>
              </a:extLst>
            </p:cNvPr>
            <p:cNvSpPr txBox="1"/>
            <p:nvPr/>
          </p:nvSpPr>
          <p:spPr>
            <a:xfrm>
              <a:off x="5352287" y="5261004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ko-Kore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CBFB924-1762-A500-4E50-9FFA46B2541A}"/>
              </a:ext>
            </a:extLst>
          </p:cNvPr>
          <p:cNvGrpSpPr/>
          <p:nvPr/>
        </p:nvGrpSpPr>
        <p:grpSpPr>
          <a:xfrm>
            <a:off x="4284121" y="5778544"/>
            <a:ext cx="1123950" cy="307777"/>
            <a:chOff x="4921534" y="5502612"/>
            <a:chExt cx="1123950" cy="30777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450E05-EAC2-DCDC-E755-E1F4DBCB7EDD}"/>
                </a:ext>
              </a:extLst>
            </p:cNvPr>
            <p:cNvSpPr/>
            <p:nvPr/>
          </p:nvSpPr>
          <p:spPr>
            <a:xfrm>
              <a:off x="4921534" y="5591083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D5B40B-3498-4C0E-3740-CB702420D457}"/>
                </a:ext>
              </a:extLst>
            </p:cNvPr>
            <p:cNvSpPr txBox="1"/>
            <p:nvPr/>
          </p:nvSpPr>
          <p:spPr>
            <a:xfrm>
              <a:off x="5319594" y="55026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</a:t>
              </a:r>
              <a:endParaRPr kumimoji="1" lang="ko-Kore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DFD794-03E3-4602-F8A5-3494134E9BE2}"/>
              </a:ext>
            </a:extLst>
          </p:cNvPr>
          <p:cNvGrpSpPr/>
          <p:nvPr/>
        </p:nvGrpSpPr>
        <p:grpSpPr>
          <a:xfrm>
            <a:off x="4280407" y="6004524"/>
            <a:ext cx="1123950" cy="307777"/>
            <a:chOff x="4917820" y="5721918"/>
            <a:chExt cx="1123950" cy="30777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76A3B-39D4-8A66-CC6E-1343A5ADE8EF}"/>
                </a:ext>
              </a:extLst>
            </p:cNvPr>
            <p:cNvSpPr/>
            <p:nvPr/>
          </p:nvSpPr>
          <p:spPr>
            <a:xfrm>
              <a:off x="4917820" y="5810389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90CAAE-EDFF-598C-1035-77E9899C881C}"/>
                </a:ext>
              </a:extLst>
            </p:cNvPr>
            <p:cNvSpPr txBox="1"/>
            <p:nvPr/>
          </p:nvSpPr>
          <p:spPr>
            <a:xfrm>
              <a:off x="5342576" y="5721918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endParaRPr kumimoji="1" lang="ko-Kore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6113084-6051-12D0-9511-6B652A0F5C40}"/>
              </a:ext>
            </a:extLst>
          </p:cNvPr>
          <p:cNvGrpSpPr/>
          <p:nvPr/>
        </p:nvGrpSpPr>
        <p:grpSpPr>
          <a:xfrm>
            <a:off x="4284121" y="6231031"/>
            <a:ext cx="1123950" cy="307777"/>
            <a:chOff x="4921534" y="5915055"/>
            <a:chExt cx="1123950" cy="30777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702C54-319B-A716-12DD-968DB168C17A}"/>
                </a:ext>
              </a:extLst>
            </p:cNvPr>
            <p:cNvSpPr/>
            <p:nvPr/>
          </p:nvSpPr>
          <p:spPr>
            <a:xfrm>
              <a:off x="4921534" y="6000953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4A57F8-BCD2-1067-CCB5-82C62C2F2AD7}"/>
                </a:ext>
              </a:extLst>
            </p:cNvPr>
            <p:cNvSpPr txBox="1"/>
            <p:nvPr/>
          </p:nvSpPr>
          <p:spPr>
            <a:xfrm>
              <a:off x="5192797" y="5915055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school</a:t>
              </a:r>
              <a:endParaRPr kumimoji="1" lang="ko-Kore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78E0521-CC5D-5A68-D15A-94CE299590D9}"/>
              </a:ext>
            </a:extLst>
          </p:cNvPr>
          <p:cNvSpPr/>
          <p:nvPr/>
        </p:nvSpPr>
        <p:spPr>
          <a:xfrm>
            <a:off x="4200384" y="4512111"/>
            <a:ext cx="1241573" cy="624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Self-</a:t>
            </a:r>
          </a:p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Attention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DD4ECAB3-54DC-31B5-ADDD-1ADA9B48EC16}"/>
              </a:ext>
            </a:extLst>
          </p:cNvPr>
          <p:cNvSpPr/>
          <p:nvPr/>
        </p:nvSpPr>
        <p:spPr>
          <a:xfrm>
            <a:off x="4056379" y="3035747"/>
            <a:ext cx="1451610" cy="978337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5AD97E-FAF9-7782-229D-4CA27F3F4CB4}"/>
              </a:ext>
            </a:extLst>
          </p:cNvPr>
          <p:cNvSpPr/>
          <p:nvPr/>
        </p:nvSpPr>
        <p:spPr>
          <a:xfrm>
            <a:off x="4229442" y="3103794"/>
            <a:ext cx="1123950" cy="181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B157D-5E96-DD7A-E4C9-230850D538A7}"/>
              </a:ext>
            </a:extLst>
          </p:cNvPr>
          <p:cNvSpPr txBox="1"/>
          <p:nvPr/>
        </p:nvSpPr>
        <p:spPr>
          <a:xfrm>
            <a:off x="4474458" y="303499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school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01F6AC-7CC2-E87D-6797-6A5AAEBC0320}"/>
              </a:ext>
            </a:extLst>
          </p:cNvPr>
          <p:cNvSpPr/>
          <p:nvPr/>
        </p:nvSpPr>
        <p:spPr>
          <a:xfrm>
            <a:off x="4229442" y="3325030"/>
            <a:ext cx="1123950" cy="181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67A025-0C7E-31CA-4739-E5F56D3B6DC5}"/>
              </a:ext>
            </a:extLst>
          </p:cNvPr>
          <p:cNvSpPr txBox="1"/>
          <p:nvPr/>
        </p:nvSpPr>
        <p:spPr>
          <a:xfrm>
            <a:off x="4434619" y="323655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kumimoji="1" lang="en-US" altLang="ko-Kore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school</a:t>
            </a:r>
            <a:endParaRPr kumimoji="1" lang="ko-Kore-KR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14460-784F-A927-1CC9-8145297DF510}"/>
              </a:ext>
            </a:extLst>
          </p:cNvPr>
          <p:cNvSpPr/>
          <p:nvPr/>
        </p:nvSpPr>
        <p:spPr>
          <a:xfrm>
            <a:off x="4225728" y="3551010"/>
            <a:ext cx="1123950" cy="181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8B20E1-7C96-1F05-E30C-B089930DC98D}"/>
              </a:ext>
            </a:extLst>
          </p:cNvPr>
          <p:cNvSpPr txBox="1"/>
          <p:nvPr/>
        </p:nvSpPr>
        <p:spPr>
          <a:xfrm>
            <a:off x="4429024" y="34625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ko-Kore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endParaRPr kumimoji="1" lang="ko-Kore-KR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5F4570-D15A-2BB3-03FD-D328262D6616}"/>
              </a:ext>
            </a:extLst>
          </p:cNvPr>
          <p:cNvSpPr/>
          <p:nvPr/>
        </p:nvSpPr>
        <p:spPr>
          <a:xfrm>
            <a:off x="4229442" y="3774944"/>
            <a:ext cx="1123950" cy="181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6A6E9D-FF94-DF6E-DFEF-60725DECDDC1}"/>
              </a:ext>
            </a:extLst>
          </p:cNvPr>
          <p:cNvSpPr txBox="1"/>
          <p:nvPr/>
        </p:nvSpPr>
        <p:spPr>
          <a:xfrm>
            <a:off x="4350681" y="368904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 to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양쪽 대괄호 63">
            <a:extLst>
              <a:ext uri="{FF2B5EF4-FFF2-40B4-BE49-F238E27FC236}">
                <a16:creationId xmlns:a16="http://schemas.microsoft.com/office/drawing/2014/main" id="{7635011E-607E-7DEE-7959-BD763D6E2E67}"/>
              </a:ext>
            </a:extLst>
          </p:cNvPr>
          <p:cNvSpPr/>
          <p:nvPr/>
        </p:nvSpPr>
        <p:spPr>
          <a:xfrm>
            <a:off x="6491048" y="5936959"/>
            <a:ext cx="1451610" cy="565622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2F3FCC6-93D5-B87F-2175-3C86CC0162A2}"/>
              </a:ext>
            </a:extLst>
          </p:cNvPr>
          <p:cNvGrpSpPr/>
          <p:nvPr/>
        </p:nvGrpSpPr>
        <p:grpSpPr>
          <a:xfrm>
            <a:off x="6664111" y="5969576"/>
            <a:ext cx="1123950" cy="276999"/>
            <a:chOff x="4921534" y="5294374"/>
            <a:chExt cx="1123950" cy="2769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29E420C-49B3-E511-435C-EBD7CF180ED0}"/>
                </a:ext>
              </a:extLst>
            </p:cNvPr>
            <p:cNvSpPr/>
            <p:nvPr/>
          </p:nvSpPr>
          <p:spPr>
            <a:xfrm>
              <a:off x="4921534" y="5329803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2866A0-B9B0-31CD-AB97-8738888E85A4}"/>
                </a:ext>
              </a:extLst>
            </p:cNvPr>
            <p:cNvSpPr txBox="1"/>
            <p:nvPr/>
          </p:nvSpPr>
          <p:spPr>
            <a:xfrm>
              <a:off x="5245503" y="529437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나는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8DE5C1D-34C2-73B5-0634-5BB1B7F2B6C4}"/>
              </a:ext>
            </a:extLst>
          </p:cNvPr>
          <p:cNvGrpSpPr/>
          <p:nvPr/>
        </p:nvGrpSpPr>
        <p:grpSpPr>
          <a:xfrm>
            <a:off x="6664111" y="6191162"/>
            <a:ext cx="1123950" cy="276999"/>
            <a:chOff x="4921534" y="5556004"/>
            <a:chExt cx="1123950" cy="27699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DB241AA-1DDB-B17E-F82A-C7847C2937BC}"/>
                </a:ext>
              </a:extLst>
            </p:cNvPr>
            <p:cNvSpPr/>
            <p:nvPr/>
          </p:nvSpPr>
          <p:spPr>
            <a:xfrm>
              <a:off x="4921534" y="5591083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F60448-CD37-1468-A0B0-07FDE94C79DF}"/>
                </a:ext>
              </a:extLst>
            </p:cNvPr>
            <p:cNvSpPr txBox="1"/>
            <p:nvPr/>
          </p:nvSpPr>
          <p:spPr>
            <a:xfrm>
              <a:off x="5179432" y="555600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학교에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5D9B64-C464-B3FD-10FA-9FF66EC116C3}"/>
              </a:ext>
            </a:extLst>
          </p:cNvPr>
          <p:cNvSpPr/>
          <p:nvPr/>
        </p:nvSpPr>
        <p:spPr>
          <a:xfrm>
            <a:off x="6580374" y="4871345"/>
            <a:ext cx="1241573" cy="624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Self-</a:t>
            </a:r>
          </a:p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Attention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양쪽 대괄호 88">
            <a:extLst>
              <a:ext uri="{FF2B5EF4-FFF2-40B4-BE49-F238E27FC236}">
                <a16:creationId xmlns:a16="http://schemas.microsoft.com/office/drawing/2014/main" id="{FD8E0521-411A-8ADF-6976-B0E65CE8DAD5}"/>
              </a:ext>
            </a:extLst>
          </p:cNvPr>
          <p:cNvSpPr/>
          <p:nvPr/>
        </p:nvSpPr>
        <p:spPr>
          <a:xfrm>
            <a:off x="6485163" y="3998561"/>
            <a:ext cx="1451610" cy="565622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9357621-9C6B-CD1A-E0F8-FFD8C3976430}"/>
              </a:ext>
            </a:extLst>
          </p:cNvPr>
          <p:cNvSpPr/>
          <p:nvPr/>
        </p:nvSpPr>
        <p:spPr>
          <a:xfrm>
            <a:off x="6658226" y="4066607"/>
            <a:ext cx="1123950" cy="1810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36C3B6-C53F-70FD-0E8B-CA9DC83C7CA6}"/>
              </a:ext>
            </a:extLst>
          </p:cNvPr>
          <p:cNvSpPr txBox="1"/>
          <p:nvPr/>
        </p:nvSpPr>
        <p:spPr>
          <a:xfrm>
            <a:off x="6803600" y="403117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나는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학교에</a:t>
            </a:r>
            <a:endParaRPr kumimoji="1" lang="ko-Kore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E65D172-D9B5-628A-3E3F-EBF10DB2233D}"/>
              </a:ext>
            </a:extLst>
          </p:cNvPr>
          <p:cNvSpPr/>
          <p:nvPr/>
        </p:nvSpPr>
        <p:spPr>
          <a:xfrm>
            <a:off x="6658226" y="4287843"/>
            <a:ext cx="1123950" cy="1810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80CE92-0CE5-D166-E4A2-3BFD8CF80942}"/>
              </a:ext>
            </a:extLst>
          </p:cNvPr>
          <p:cNvSpPr txBox="1"/>
          <p:nvPr/>
        </p:nvSpPr>
        <p:spPr>
          <a:xfrm>
            <a:off x="6787532" y="425276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나는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학교에</a:t>
            </a:r>
            <a:endParaRPr kumimoji="1" lang="ko-Kore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43C2EC1-5D5A-E79E-FE12-E8A26A5B8B49}"/>
              </a:ext>
            </a:extLst>
          </p:cNvPr>
          <p:cNvSpPr/>
          <p:nvPr/>
        </p:nvSpPr>
        <p:spPr>
          <a:xfrm>
            <a:off x="6548575" y="2739943"/>
            <a:ext cx="1241573" cy="624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Cross-</a:t>
            </a:r>
          </a:p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Attention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78C8192-E1EF-B0B1-7928-EB43DCAF5AB3}"/>
              </a:ext>
            </a:extLst>
          </p:cNvPr>
          <p:cNvCxnSpPr>
            <a:cxnSpLocks/>
          </p:cNvCxnSpPr>
          <p:nvPr/>
        </p:nvCxnSpPr>
        <p:spPr>
          <a:xfrm flipV="1">
            <a:off x="7210968" y="4573214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59C6501-8CFA-49AB-0A81-983144DBA243}"/>
              </a:ext>
            </a:extLst>
          </p:cNvPr>
          <p:cNvCxnSpPr>
            <a:cxnSpLocks/>
          </p:cNvCxnSpPr>
          <p:nvPr/>
        </p:nvCxnSpPr>
        <p:spPr>
          <a:xfrm flipV="1">
            <a:off x="4814958" y="4025474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3186D06-C1AF-259F-81E6-6F3AC118E7CE}"/>
              </a:ext>
            </a:extLst>
          </p:cNvPr>
          <p:cNvCxnSpPr>
            <a:cxnSpLocks/>
          </p:cNvCxnSpPr>
          <p:nvPr/>
        </p:nvCxnSpPr>
        <p:spPr>
          <a:xfrm flipV="1">
            <a:off x="4836863" y="5333542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FFFF21B-9415-47BC-2920-A31BEE9C2317}"/>
              </a:ext>
            </a:extLst>
          </p:cNvPr>
          <p:cNvCxnSpPr>
            <a:cxnSpLocks/>
          </p:cNvCxnSpPr>
          <p:nvPr/>
        </p:nvCxnSpPr>
        <p:spPr>
          <a:xfrm flipV="1">
            <a:off x="7562455" y="3440881"/>
            <a:ext cx="0" cy="486603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C566A8C-6803-EB6D-3998-DBAE312AAF05}"/>
              </a:ext>
            </a:extLst>
          </p:cNvPr>
          <p:cNvCxnSpPr>
            <a:cxnSpLocks/>
          </p:cNvCxnSpPr>
          <p:nvPr/>
        </p:nvCxnSpPr>
        <p:spPr>
          <a:xfrm flipV="1">
            <a:off x="7131848" y="3450434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26CB97E-C7DD-7DF3-45F4-FB9298709D07}"/>
              </a:ext>
            </a:extLst>
          </p:cNvPr>
          <p:cNvCxnSpPr>
            <a:cxnSpLocks/>
          </p:cNvCxnSpPr>
          <p:nvPr/>
        </p:nvCxnSpPr>
        <p:spPr>
          <a:xfrm flipV="1">
            <a:off x="6750292" y="3457108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91AB721-2210-ABDD-8282-D49EC81E9088}"/>
              </a:ext>
            </a:extLst>
          </p:cNvPr>
          <p:cNvSpPr txBox="1"/>
          <p:nvPr/>
        </p:nvSpPr>
        <p:spPr>
          <a:xfrm>
            <a:off x="7553847" y="338417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Q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5A53DB-7C71-5958-8AAF-587023D1BECD}"/>
              </a:ext>
            </a:extLst>
          </p:cNvPr>
          <p:cNvSpPr txBox="1"/>
          <p:nvPr/>
        </p:nvSpPr>
        <p:spPr>
          <a:xfrm>
            <a:off x="7108027" y="3395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K</a:t>
            </a:r>
            <a:endParaRPr kumimoji="1" lang="ko-Kore-KR" alt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64F1CE-93DF-0CF4-35DF-83F45D66D57C}"/>
              </a:ext>
            </a:extLst>
          </p:cNvPr>
          <p:cNvSpPr txBox="1"/>
          <p:nvPr/>
        </p:nvSpPr>
        <p:spPr>
          <a:xfrm>
            <a:off x="6739422" y="3402437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V</a:t>
            </a:r>
            <a:endParaRPr kumimoji="1" lang="ko-Kore-KR" altLang="en-US" sz="1100" dirty="0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0304F57-88FB-6117-DA81-27FECFBC529E}"/>
              </a:ext>
            </a:extLst>
          </p:cNvPr>
          <p:cNvSpPr/>
          <p:nvPr/>
        </p:nvSpPr>
        <p:spPr>
          <a:xfrm>
            <a:off x="4780115" y="2812354"/>
            <a:ext cx="2383034" cy="923131"/>
          </a:xfrm>
          <a:custGeom>
            <a:avLst/>
            <a:gdLst>
              <a:gd name="connsiteX0" fmla="*/ 0 w 2402803"/>
              <a:gd name="connsiteY0" fmla="*/ 188616 h 1008274"/>
              <a:gd name="connsiteX1" fmla="*/ 507258 w 2402803"/>
              <a:gd name="connsiteY1" fmla="*/ 8406 h 1008274"/>
              <a:gd name="connsiteX2" fmla="*/ 1081261 w 2402803"/>
              <a:gd name="connsiteY2" fmla="*/ 428896 h 1008274"/>
              <a:gd name="connsiteX3" fmla="*/ 1314867 w 2402803"/>
              <a:gd name="connsiteY3" fmla="*/ 849387 h 1008274"/>
              <a:gd name="connsiteX4" fmla="*/ 1748706 w 2402803"/>
              <a:gd name="connsiteY4" fmla="*/ 989550 h 1008274"/>
              <a:gd name="connsiteX5" fmla="*/ 2402803 w 2402803"/>
              <a:gd name="connsiteY5" fmla="*/ 1002899 h 1008274"/>
              <a:gd name="connsiteX0" fmla="*/ 0 w 2416152"/>
              <a:gd name="connsiteY0" fmla="*/ 440543 h 999898"/>
              <a:gd name="connsiteX1" fmla="*/ 520607 w 2416152"/>
              <a:gd name="connsiteY1" fmla="*/ 30 h 999898"/>
              <a:gd name="connsiteX2" fmla="*/ 1094610 w 2416152"/>
              <a:gd name="connsiteY2" fmla="*/ 420520 h 999898"/>
              <a:gd name="connsiteX3" fmla="*/ 1328216 w 2416152"/>
              <a:gd name="connsiteY3" fmla="*/ 841011 h 999898"/>
              <a:gd name="connsiteX4" fmla="*/ 1762055 w 2416152"/>
              <a:gd name="connsiteY4" fmla="*/ 981174 h 999898"/>
              <a:gd name="connsiteX5" fmla="*/ 2416152 w 2416152"/>
              <a:gd name="connsiteY5" fmla="*/ 994523 h 999898"/>
              <a:gd name="connsiteX0" fmla="*/ 0 w 2416152"/>
              <a:gd name="connsiteY0" fmla="*/ 360458 h 919813"/>
              <a:gd name="connsiteX1" fmla="*/ 226931 w 2416152"/>
              <a:gd name="connsiteY1" fmla="*/ 39 h 919813"/>
              <a:gd name="connsiteX2" fmla="*/ 1094610 w 2416152"/>
              <a:gd name="connsiteY2" fmla="*/ 340435 h 919813"/>
              <a:gd name="connsiteX3" fmla="*/ 1328216 w 2416152"/>
              <a:gd name="connsiteY3" fmla="*/ 760926 h 919813"/>
              <a:gd name="connsiteX4" fmla="*/ 1762055 w 2416152"/>
              <a:gd name="connsiteY4" fmla="*/ 901089 h 919813"/>
              <a:gd name="connsiteX5" fmla="*/ 2416152 w 2416152"/>
              <a:gd name="connsiteY5" fmla="*/ 914438 h 919813"/>
              <a:gd name="connsiteX0" fmla="*/ 0 w 2416152"/>
              <a:gd name="connsiteY0" fmla="*/ 360458 h 919813"/>
              <a:gd name="connsiteX1" fmla="*/ 226931 w 2416152"/>
              <a:gd name="connsiteY1" fmla="*/ 39 h 919813"/>
              <a:gd name="connsiteX2" fmla="*/ 1094610 w 2416152"/>
              <a:gd name="connsiteY2" fmla="*/ 340435 h 919813"/>
              <a:gd name="connsiteX3" fmla="*/ 1328216 w 2416152"/>
              <a:gd name="connsiteY3" fmla="*/ 760926 h 919813"/>
              <a:gd name="connsiteX4" fmla="*/ 1762055 w 2416152"/>
              <a:gd name="connsiteY4" fmla="*/ 901089 h 919813"/>
              <a:gd name="connsiteX5" fmla="*/ 2416152 w 2416152"/>
              <a:gd name="connsiteY5" fmla="*/ 914438 h 919813"/>
              <a:gd name="connsiteX0" fmla="*/ 0 w 2416152"/>
              <a:gd name="connsiteY0" fmla="*/ 370991 h 930346"/>
              <a:gd name="connsiteX1" fmla="*/ 226931 w 2416152"/>
              <a:gd name="connsiteY1" fmla="*/ 10572 h 930346"/>
              <a:gd name="connsiteX2" fmla="*/ 954447 w 2416152"/>
              <a:gd name="connsiteY2" fmla="*/ 157409 h 930346"/>
              <a:gd name="connsiteX3" fmla="*/ 1328216 w 2416152"/>
              <a:gd name="connsiteY3" fmla="*/ 771459 h 930346"/>
              <a:gd name="connsiteX4" fmla="*/ 1762055 w 2416152"/>
              <a:gd name="connsiteY4" fmla="*/ 911622 h 930346"/>
              <a:gd name="connsiteX5" fmla="*/ 2416152 w 2416152"/>
              <a:gd name="connsiteY5" fmla="*/ 924971 h 930346"/>
              <a:gd name="connsiteX0" fmla="*/ 0 w 2408930"/>
              <a:gd name="connsiteY0" fmla="*/ 242333 h 923131"/>
              <a:gd name="connsiteX1" fmla="*/ 219709 w 2408930"/>
              <a:gd name="connsiteY1" fmla="*/ 3357 h 923131"/>
              <a:gd name="connsiteX2" fmla="*/ 947225 w 2408930"/>
              <a:gd name="connsiteY2" fmla="*/ 150194 h 923131"/>
              <a:gd name="connsiteX3" fmla="*/ 1320994 w 2408930"/>
              <a:gd name="connsiteY3" fmla="*/ 764244 h 923131"/>
              <a:gd name="connsiteX4" fmla="*/ 1754833 w 2408930"/>
              <a:gd name="connsiteY4" fmla="*/ 904407 h 923131"/>
              <a:gd name="connsiteX5" fmla="*/ 2408930 w 2408930"/>
              <a:gd name="connsiteY5" fmla="*/ 917756 h 92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930" h="923131">
                <a:moveTo>
                  <a:pt x="0" y="242333"/>
                </a:moveTo>
                <a:cubicBezTo>
                  <a:pt x="16686" y="72134"/>
                  <a:pt x="61838" y="18713"/>
                  <a:pt x="219709" y="3357"/>
                </a:cubicBezTo>
                <a:cubicBezTo>
                  <a:pt x="377580" y="-11999"/>
                  <a:pt x="763678" y="23380"/>
                  <a:pt x="947225" y="150194"/>
                </a:cubicBezTo>
                <a:cubicBezTo>
                  <a:pt x="1130772" y="277008"/>
                  <a:pt x="1186393" y="638542"/>
                  <a:pt x="1320994" y="764244"/>
                </a:cubicBezTo>
                <a:cubicBezTo>
                  <a:pt x="1455595" y="889946"/>
                  <a:pt x="1573510" y="878822"/>
                  <a:pt x="1754833" y="904407"/>
                </a:cubicBezTo>
                <a:cubicBezTo>
                  <a:pt x="1936156" y="929992"/>
                  <a:pt x="2172543" y="923874"/>
                  <a:pt x="2408930" y="917756"/>
                </a:cubicBezTo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양쪽 대괄호 112">
            <a:extLst>
              <a:ext uri="{FF2B5EF4-FFF2-40B4-BE49-F238E27FC236}">
                <a16:creationId xmlns:a16="http://schemas.microsoft.com/office/drawing/2014/main" id="{9C21E1CC-7018-06F2-DEC0-390E2D2508BB}"/>
              </a:ext>
            </a:extLst>
          </p:cNvPr>
          <p:cNvSpPr/>
          <p:nvPr/>
        </p:nvSpPr>
        <p:spPr>
          <a:xfrm>
            <a:off x="6458776" y="1728575"/>
            <a:ext cx="1451610" cy="565622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8AFA725-44BC-4A1B-6C93-116CCE0F6802}"/>
              </a:ext>
            </a:extLst>
          </p:cNvPr>
          <p:cNvSpPr/>
          <p:nvPr/>
        </p:nvSpPr>
        <p:spPr>
          <a:xfrm>
            <a:off x="6631839" y="1796621"/>
            <a:ext cx="1123950" cy="181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4750D1-4EAD-70E4-FC45-36EA04DCCA90}"/>
              </a:ext>
            </a:extLst>
          </p:cNvPr>
          <p:cNvSpPr txBox="1"/>
          <p:nvPr/>
        </p:nvSpPr>
        <p:spPr>
          <a:xfrm>
            <a:off x="6612906" y="1761192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 to school</a:t>
            </a:r>
            <a:r>
              <a:rPr kumimoji="1" lang="en-US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나는</a:t>
            </a:r>
            <a:r>
              <a:rPr kumimoji="1" lang="en-US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학교에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434865-40A6-1759-969B-E51EFF3A378D}"/>
              </a:ext>
            </a:extLst>
          </p:cNvPr>
          <p:cNvSpPr/>
          <p:nvPr/>
        </p:nvSpPr>
        <p:spPr>
          <a:xfrm>
            <a:off x="6631839" y="2017857"/>
            <a:ext cx="1123950" cy="181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7B3797B-F330-F424-E674-EA09DB9C8449}"/>
              </a:ext>
            </a:extLst>
          </p:cNvPr>
          <p:cNvSpPr txBox="1"/>
          <p:nvPr/>
        </p:nvSpPr>
        <p:spPr>
          <a:xfrm>
            <a:off x="6596837" y="197563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 to school </a:t>
            </a:r>
            <a:r>
              <a:rPr kumimoji="1" lang="ko-KR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나는 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학교에</a:t>
            </a:r>
            <a:endParaRPr kumimoji="1" lang="ko-Kore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68538D9-8983-B7CA-5219-886DD80D32A5}"/>
              </a:ext>
            </a:extLst>
          </p:cNvPr>
          <p:cNvCxnSpPr>
            <a:cxnSpLocks/>
          </p:cNvCxnSpPr>
          <p:nvPr/>
        </p:nvCxnSpPr>
        <p:spPr>
          <a:xfrm flipV="1">
            <a:off x="7184581" y="2303228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6B55EC5-009B-D963-B25C-B64B6D4B84AA}"/>
              </a:ext>
            </a:extLst>
          </p:cNvPr>
          <p:cNvSpPr/>
          <p:nvPr/>
        </p:nvSpPr>
        <p:spPr>
          <a:xfrm>
            <a:off x="6486249" y="1227540"/>
            <a:ext cx="1331166" cy="280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Linear &amp; </a:t>
            </a:r>
            <a:r>
              <a:rPr kumimoji="1" lang="en-US" altLang="ko-Kore-KR" sz="1200" b="1" dirty="0" err="1">
                <a:solidFill>
                  <a:schemeClr val="tx1"/>
                </a:solidFill>
              </a:rPr>
              <a:t>Softmax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999AEDB-7FD0-EF26-A527-00090111C477}"/>
              </a:ext>
            </a:extLst>
          </p:cNvPr>
          <p:cNvCxnSpPr>
            <a:cxnSpLocks/>
          </p:cNvCxnSpPr>
          <p:nvPr/>
        </p:nvCxnSpPr>
        <p:spPr>
          <a:xfrm flipV="1">
            <a:off x="7170387" y="962527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C5F5DA2-4420-B5A1-DD96-7619871EBA60}"/>
              </a:ext>
            </a:extLst>
          </p:cNvPr>
          <p:cNvGrpSpPr/>
          <p:nvPr/>
        </p:nvGrpSpPr>
        <p:grpSpPr>
          <a:xfrm>
            <a:off x="6583026" y="690790"/>
            <a:ext cx="1123950" cy="276999"/>
            <a:chOff x="4921534" y="5294374"/>
            <a:chExt cx="1123950" cy="276999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0F67EE1-71F7-34E8-F0F2-5E29A27A7D74}"/>
                </a:ext>
              </a:extLst>
            </p:cNvPr>
            <p:cNvSpPr/>
            <p:nvPr/>
          </p:nvSpPr>
          <p:spPr>
            <a:xfrm>
              <a:off x="4921534" y="5329803"/>
              <a:ext cx="1123950" cy="18105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2B6A07C-B45D-CD33-D4B7-14BE347E9B22}"/>
                </a:ext>
              </a:extLst>
            </p:cNvPr>
            <p:cNvSpPr txBox="1"/>
            <p:nvPr/>
          </p:nvSpPr>
          <p:spPr>
            <a:xfrm>
              <a:off x="5203215" y="52943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갑니다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16482F-BE79-B6D3-2E2A-C837470E281D}"/>
              </a:ext>
            </a:extLst>
          </p:cNvPr>
          <p:cNvSpPr/>
          <p:nvPr/>
        </p:nvSpPr>
        <p:spPr>
          <a:xfrm>
            <a:off x="6315066" y="2588319"/>
            <a:ext cx="1750214" cy="3088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345F5C8-9035-D9C8-7FAE-B1FB97D56AB4}"/>
              </a:ext>
            </a:extLst>
          </p:cNvPr>
          <p:cNvCxnSpPr>
            <a:cxnSpLocks/>
          </p:cNvCxnSpPr>
          <p:nvPr/>
        </p:nvCxnSpPr>
        <p:spPr>
          <a:xfrm flipV="1">
            <a:off x="7228416" y="5681354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4B8112-ED94-35FD-C1AD-D78183297EE4}"/>
              </a:ext>
            </a:extLst>
          </p:cNvPr>
          <p:cNvCxnSpPr>
            <a:cxnSpLocks/>
          </p:cNvCxnSpPr>
          <p:nvPr/>
        </p:nvCxnSpPr>
        <p:spPr>
          <a:xfrm flipV="1">
            <a:off x="7184581" y="1484651"/>
            <a:ext cx="0" cy="251070"/>
          </a:xfrm>
          <a:prstGeom prst="straightConnector1">
            <a:avLst/>
          </a:prstGeom>
          <a:ln w="6350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Presentation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How to Handle Texts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7C3620-7F24-AE45-8FF3-1CCEFE419815}"/>
                  </a:ext>
                </a:extLst>
              </p:cNvPr>
              <p:cNvSpPr txBox="1"/>
              <p:nvPr/>
            </p:nvSpPr>
            <p:spPr>
              <a:xfrm>
                <a:off x="1702584" y="1992643"/>
                <a:ext cx="2692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7C3620-7F24-AE45-8FF3-1CCEFE419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84" y="1992643"/>
                <a:ext cx="2692467" cy="369332"/>
              </a:xfrm>
              <a:prstGeom prst="rect">
                <a:avLst/>
              </a:prstGeom>
              <a:blipFill>
                <a:blip r:embed="rId2"/>
                <a:stretch>
                  <a:fillRect l="-2336" t="-3333" r="-2336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61833-D8DE-0844-919A-7FAEDCBF6DC0}"/>
                  </a:ext>
                </a:extLst>
              </p:cNvPr>
              <p:cNvSpPr txBox="1"/>
              <p:nvPr/>
            </p:nvSpPr>
            <p:spPr>
              <a:xfrm>
                <a:off x="1702584" y="2604047"/>
                <a:ext cx="2833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dog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running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61833-D8DE-0844-919A-7FAEDCBF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84" y="2604047"/>
                <a:ext cx="2833533" cy="369332"/>
              </a:xfrm>
              <a:prstGeom prst="rect">
                <a:avLst/>
              </a:prstGeom>
              <a:blipFill>
                <a:blip r:embed="rId3"/>
                <a:stretch>
                  <a:fillRect l="-3111" t="-3226" r="-3111" b="-354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FC21DB-1317-7E44-BCC3-C9D8F8E46C00}"/>
                  </a:ext>
                </a:extLst>
              </p:cNvPr>
              <p:cNvSpPr txBox="1"/>
              <p:nvPr/>
            </p:nvSpPr>
            <p:spPr>
              <a:xfrm>
                <a:off x="1702584" y="3242919"/>
                <a:ext cx="2336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fish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swims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FC21DB-1317-7E44-BCC3-C9D8F8E46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84" y="3242919"/>
                <a:ext cx="2336602" cy="369332"/>
              </a:xfrm>
              <a:prstGeom prst="rect">
                <a:avLst/>
              </a:prstGeom>
              <a:blipFill>
                <a:blip r:embed="rId4"/>
                <a:stretch>
                  <a:fillRect l="-3763" t="-6667" r="-3763" b="-3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4B0F49-B5C0-DC40-B532-7F4AC687548E}"/>
                  </a:ext>
                </a:extLst>
              </p:cNvPr>
              <p:cNvSpPr txBox="1"/>
              <p:nvPr/>
            </p:nvSpPr>
            <p:spPr>
              <a:xfrm>
                <a:off x="3450983" y="3569219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4B0F49-B5C0-DC40-B532-7F4AC687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983" y="3569219"/>
                <a:ext cx="3398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117E67B-DFF0-3C45-A472-87E6EA365822}"/>
              </a:ext>
            </a:extLst>
          </p:cNvPr>
          <p:cNvGraphicFramePr>
            <a:graphicFrameLocks noGrp="1"/>
          </p:cNvGraphicFramePr>
          <p:nvPr/>
        </p:nvGraphicFramePr>
        <p:xfrm>
          <a:off x="1181671" y="4403347"/>
          <a:ext cx="71449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491">
                  <a:extLst>
                    <a:ext uri="{9D8B030D-6E8A-4147-A177-3AD203B41FA5}">
                      <a16:colId xmlns:a16="http://schemas.microsoft.com/office/drawing/2014/main" val="742398651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807356774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3703643638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1050717871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3311314562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1750893489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617328067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3602796004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1642362267"/>
                    </a:ext>
                  </a:extLst>
                </a:gridCol>
                <a:gridCol w="714491">
                  <a:extLst>
                    <a:ext uri="{9D8B030D-6E8A-4147-A177-3AD203B41FA5}">
                      <a16:colId xmlns:a16="http://schemas.microsoft.com/office/drawing/2014/main" val="262457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</a:t>
                      </a:r>
                      <a:endParaRPr lang="ko-Kore-KR" altLang="en-US" sz="1400" dirty="0"/>
                    </a:p>
                  </a:txBody>
                  <a:tcPr marL="0" marR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an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bird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dong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fish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is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flying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running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swims</a:t>
                      </a:r>
                      <a:endParaRPr lang="ko-Kore-KR" altLang="en-US" sz="1400" dirty="0"/>
                    </a:p>
                  </a:txBody>
                  <a:tcPr marL="0" marR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…</a:t>
                      </a:r>
                      <a:endParaRPr lang="ko-Kore-KR" altLang="en-US" sz="1400" dirty="0"/>
                    </a:p>
                  </a:txBody>
                  <a:tcPr marL="0" marR="0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16885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569A37-1C4D-2341-BA16-807BA8C8B88A}"/>
              </a:ext>
            </a:extLst>
          </p:cNvPr>
          <p:cNvGrpSpPr/>
          <p:nvPr/>
        </p:nvGrpSpPr>
        <p:grpSpPr>
          <a:xfrm>
            <a:off x="418011" y="4851349"/>
            <a:ext cx="8108769" cy="369332"/>
            <a:chOff x="418011" y="4851349"/>
            <a:chExt cx="8108769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359446-DF80-194B-B3B5-8B7E6948A58E}"/>
                </a:ext>
              </a:extLst>
            </p:cNvPr>
            <p:cNvSpPr txBox="1"/>
            <p:nvPr/>
          </p:nvSpPr>
          <p:spPr>
            <a:xfrm>
              <a:off x="418011" y="485134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8D4582-CF2C-7A4B-A750-F3D12FF1486E}"/>
                </a:ext>
              </a:extLst>
            </p:cNvPr>
            <p:cNvSpPr txBox="1"/>
            <p:nvPr/>
          </p:nvSpPr>
          <p:spPr>
            <a:xfrm>
              <a:off x="1106058" y="4851349"/>
              <a:ext cx="742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(  1    ,    0   ,   0   ,    0   ,   0   ,    0   ,    0   ,    0   ,   0   ,   …   )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3E8DE8-D8E3-1E4C-9AAC-591AF3CF78A8}"/>
              </a:ext>
            </a:extLst>
          </p:cNvPr>
          <p:cNvGrpSpPr/>
          <p:nvPr/>
        </p:nvGrpSpPr>
        <p:grpSpPr>
          <a:xfrm>
            <a:off x="418011" y="5378834"/>
            <a:ext cx="8108769" cy="369332"/>
            <a:chOff x="418011" y="5378834"/>
            <a:chExt cx="8108769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35469-493D-8F49-88E2-266D95DFB174}"/>
                </a:ext>
              </a:extLst>
            </p:cNvPr>
            <p:cNvSpPr txBox="1"/>
            <p:nvPr/>
          </p:nvSpPr>
          <p:spPr>
            <a:xfrm>
              <a:off x="418011" y="5378834"/>
              <a:ext cx="59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bird</a:t>
              </a:r>
              <a:endParaRPr kumimoji="1"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A2B572-9350-384E-9C5B-DD8504BCC98D}"/>
                </a:ext>
              </a:extLst>
            </p:cNvPr>
            <p:cNvSpPr txBox="1"/>
            <p:nvPr/>
          </p:nvSpPr>
          <p:spPr>
            <a:xfrm>
              <a:off x="1106058" y="5378834"/>
              <a:ext cx="742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(  0    ,    0   ,   1   ,    0   ,   0   ,    0   ,    0   ,    0   ,   0   ,   …   )</a:t>
              </a:r>
              <a:endParaRPr kumimoji="1" lang="ko-Kore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D92FF7-54A8-F34B-A1C1-346067408258}"/>
              </a:ext>
            </a:extLst>
          </p:cNvPr>
          <p:cNvGrpSpPr/>
          <p:nvPr/>
        </p:nvGrpSpPr>
        <p:grpSpPr>
          <a:xfrm>
            <a:off x="418011" y="5856652"/>
            <a:ext cx="8108769" cy="369332"/>
            <a:chOff x="418011" y="5856652"/>
            <a:chExt cx="8108769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D4409-DAB3-DD4A-86C4-F67550EB1C12}"/>
                </a:ext>
              </a:extLst>
            </p:cNvPr>
            <p:cNvSpPr txBox="1"/>
            <p:nvPr/>
          </p:nvSpPr>
          <p:spPr>
            <a:xfrm>
              <a:off x="418011" y="58566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is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52112E-EFDE-CB4C-A101-DDBDC893B0D3}"/>
                </a:ext>
              </a:extLst>
            </p:cNvPr>
            <p:cNvSpPr txBox="1"/>
            <p:nvPr/>
          </p:nvSpPr>
          <p:spPr>
            <a:xfrm>
              <a:off x="1106058" y="5856652"/>
              <a:ext cx="742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(  0    ,    0   ,   0   ,    0   ,   0   ,    1   ,    0   ,    0   ,   0   ,   …   )</a:t>
              </a:r>
              <a:endParaRPr kumimoji="1" lang="ko-Kore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4C689A-53B7-DF46-8D1E-2B1A5D275CC5}"/>
                  </a:ext>
                </a:extLst>
              </p:cNvPr>
              <p:cNvSpPr txBox="1"/>
              <p:nvPr/>
            </p:nvSpPr>
            <p:spPr>
              <a:xfrm>
                <a:off x="2093782" y="3599829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4C689A-53B7-DF46-8D1E-2B1A5D27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82" y="3599829"/>
                <a:ext cx="3398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104C-D50A-8E4D-8CDD-C8A05B8052F3}"/>
              </a:ext>
            </a:extLst>
          </p:cNvPr>
          <p:cNvGrpSpPr/>
          <p:nvPr/>
        </p:nvGrpSpPr>
        <p:grpSpPr>
          <a:xfrm>
            <a:off x="1549105" y="1925281"/>
            <a:ext cx="5506536" cy="2473295"/>
            <a:chOff x="1549105" y="1925281"/>
            <a:chExt cx="5506536" cy="24732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F19930-4DE1-5649-8AA0-345F76803DD1}"/>
                </a:ext>
              </a:extLst>
            </p:cNvPr>
            <p:cNvSpPr/>
            <p:nvPr/>
          </p:nvSpPr>
          <p:spPr>
            <a:xfrm>
              <a:off x="1549105" y="1925281"/>
              <a:ext cx="3133911" cy="20866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967FD9-85F8-4541-B511-3041B10F7EFD}"/>
                </a:ext>
              </a:extLst>
            </p:cNvPr>
            <p:cNvSpPr txBox="1"/>
            <p:nvPr/>
          </p:nvSpPr>
          <p:spPr>
            <a:xfrm>
              <a:off x="5417820" y="2968605"/>
              <a:ext cx="16378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Unique words</a:t>
              </a:r>
              <a:endParaRPr kumimoji="1" lang="ko-Kore-KR" altLang="en-US" dirty="0"/>
            </a:p>
          </p:txBody>
        </p:sp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27207A06-BAAB-5E44-A4EB-9EA29331D3AE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4754126" y="2429337"/>
              <a:ext cx="1482605" cy="539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A2F1C535-A4BF-B545-B04C-A52DCB90EFF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5706412" y="3868256"/>
              <a:ext cx="106063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652FF2F-0DD5-2743-28F6-3BBDAE86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3D67-E4FC-48C5-8775-C4C1CA0E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F61B-63F1-40BC-93F5-CB75D9E6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consists of 2 stacked encoders and decoders.</a:t>
            </a:r>
            <a:endParaRPr lang="ko-KR" altLang="en-US" dirty="0"/>
          </a:p>
        </p:txBody>
      </p:sp>
      <p:pic>
        <p:nvPicPr>
          <p:cNvPr id="24578" name="Picture 2" descr="http://jalammar.github.io/images/t/transformer_resideual_layer_norm_3.png">
            <a:extLst>
              <a:ext uri="{FF2B5EF4-FFF2-40B4-BE49-F238E27FC236}">
                <a16:creationId xmlns:a16="http://schemas.microsoft.com/office/drawing/2014/main" id="{9AB0CE31-6CBC-48C4-BCBB-1BBE6690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8" y="1867553"/>
            <a:ext cx="8308364" cy="47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DBBC3B-2856-3794-C3AF-DD100C5B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2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6EDE-3663-4906-9F6A-3A4DBEC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5E6D-C11C-47FD-B981-A5D90253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sublayer changes in decoder.</a:t>
            </a:r>
          </a:p>
          <a:p>
            <a:r>
              <a:rPr lang="en-US" altLang="ko-KR" dirty="0"/>
              <a:t>Masked decoder</a:t>
            </a:r>
          </a:p>
          <a:p>
            <a:pPr lvl="1"/>
            <a:r>
              <a:rPr lang="en-US" altLang="ko-KR" dirty="0"/>
              <a:t>Self-attention on previously generated outputs is only used.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attention</a:t>
            </a:r>
          </a:p>
          <a:p>
            <a:pPr lvl="1"/>
            <a:r>
              <a:rPr lang="en-US" altLang="ko-KR" dirty="0"/>
              <a:t>Queries come from previous decoder layer and keys and values come from output of encoder.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48B56-01E9-4F0D-8256-131236240725}"/>
              </a:ext>
            </a:extLst>
          </p:cNvPr>
          <p:cNvGrpSpPr/>
          <p:nvPr/>
        </p:nvGrpSpPr>
        <p:grpSpPr>
          <a:xfrm>
            <a:off x="2819400" y="2708730"/>
            <a:ext cx="3228975" cy="1444170"/>
            <a:chOff x="2819400" y="2708730"/>
            <a:chExt cx="3228975" cy="144417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04A798F-4189-4169-9B21-ED4F6A80CAD5}"/>
                </a:ext>
              </a:extLst>
            </p:cNvPr>
            <p:cNvSpPr/>
            <p:nvPr/>
          </p:nvSpPr>
          <p:spPr>
            <a:xfrm>
              <a:off x="281940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79BEC6E-DB60-45D3-8D67-813A207A7793}"/>
                </a:ext>
              </a:extLst>
            </p:cNvPr>
            <p:cNvSpPr/>
            <p:nvPr/>
          </p:nvSpPr>
          <p:spPr>
            <a:xfrm>
              <a:off x="405765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30C5D7-48FB-4922-80F9-9D46C5140602}"/>
                </a:ext>
              </a:extLst>
            </p:cNvPr>
            <p:cNvSpPr/>
            <p:nvPr/>
          </p:nvSpPr>
          <p:spPr>
            <a:xfrm>
              <a:off x="529590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화살표: 아래로 구부러짐 7">
              <a:extLst>
                <a:ext uri="{FF2B5EF4-FFF2-40B4-BE49-F238E27FC236}">
                  <a16:creationId xmlns:a16="http://schemas.microsoft.com/office/drawing/2014/main" id="{18B308F5-827C-4DDC-B6C3-658AEB339CC9}"/>
                </a:ext>
              </a:extLst>
            </p:cNvPr>
            <p:cNvSpPr/>
            <p:nvPr/>
          </p:nvSpPr>
          <p:spPr>
            <a:xfrm flipH="1">
              <a:off x="3195637" y="3048000"/>
              <a:ext cx="1219200" cy="419100"/>
            </a:xfrm>
            <a:prstGeom prst="curvedDownArrow">
              <a:avLst>
                <a:gd name="adj1" fmla="val 25000"/>
                <a:gd name="adj2" fmla="val 66036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화살표: 아래로 구부러짐 8">
              <a:extLst>
                <a:ext uri="{FF2B5EF4-FFF2-40B4-BE49-F238E27FC236}">
                  <a16:creationId xmlns:a16="http://schemas.microsoft.com/office/drawing/2014/main" id="{2076CF78-A1E1-4F69-9BE6-8BB87E409E87}"/>
                </a:ext>
              </a:extLst>
            </p:cNvPr>
            <p:cNvSpPr/>
            <p:nvPr/>
          </p:nvSpPr>
          <p:spPr>
            <a:xfrm>
              <a:off x="4548190" y="3048000"/>
              <a:ext cx="1219200" cy="419100"/>
            </a:xfrm>
            <a:prstGeom prst="curvedDownArrow">
              <a:avLst>
                <a:gd name="adj1" fmla="val 25000"/>
                <a:gd name="adj2" fmla="val 66036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61442" name="Picture 2" descr="ê¸ì§ì ëí ì´ë¯¸ì§ ê²ìê²°ê³¼">
              <a:extLst>
                <a:ext uri="{FF2B5EF4-FFF2-40B4-BE49-F238E27FC236}">
                  <a16:creationId xmlns:a16="http://schemas.microsoft.com/office/drawing/2014/main" id="{C7A89BEC-CAAB-498A-8CE8-64C5971CE8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86"/>
            <a:stretch/>
          </p:blipFill>
          <p:spPr bwMode="auto">
            <a:xfrm>
              <a:off x="4810125" y="2708730"/>
              <a:ext cx="691027" cy="67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56A9CF-C6A8-D55F-2B4A-D1D17B6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30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2469-1D83-434B-AEAA-6B1C252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Linear and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FD0B-5080-4771-98FD-6917AC4D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96250" cy="4972050"/>
          </a:xfrm>
        </p:spPr>
        <p:txBody>
          <a:bodyPr/>
          <a:lstStyle/>
          <a:p>
            <a:r>
              <a:rPr lang="en-US" altLang="ko-KR" dirty="0"/>
              <a:t>The Linear layer is a simple fully connected neural network that projects the vector produced by the stack of decoders, into a much, much larger vector called a logits vector.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softmax</a:t>
            </a:r>
            <a:r>
              <a:rPr lang="en-US" altLang="ko-KR" dirty="0"/>
              <a:t> layer then turns those scores into probabilities (all positive, all add up to 1.0).</a:t>
            </a:r>
            <a:endParaRPr lang="ko-KR" altLang="en-US" dirty="0"/>
          </a:p>
        </p:txBody>
      </p:sp>
      <p:pic>
        <p:nvPicPr>
          <p:cNvPr id="27650" name="Picture 2" descr="http://jalammar.github.io/images/t/transformer_decoder_output_softmax.png">
            <a:extLst>
              <a:ext uri="{FF2B5EF4-FFF2-40B4-BE49-F238E27FC236}">
                <a16:creationId xmlns:a16="http://schemas.microsoft.com/office/drawing/2014/main" id="{2502DC20-7F5B-4F68-94F6-079305F88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9" t="37656" b="13609"/>
          <a:stretch/>
        </p:blipFill>
        <p:spPr bwMode="auto">
          <a:xfrm>
            <a:off x="1228724" y="3364706"/>
            <a:ext cx="6098567" cy="248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D18CC0-BD7B-546D-4D4B-38BEEA16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18ABEF-A02B-30A9-B663-38DBB1EB567B}"/>
              </a:ext>
            </a:extLst>
          </p:cNvPr>
          <p:cNvSpPr/>
          <p:nvPr/>
        </p:nvSpPr>
        <p:spPr>
          <a:xfrm>
            <a:off x="3126336" y="6064829"/>
            <a:ext cx="1434324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6C727-BFC2-671C-3856-4FC4949E3A29}"/>
              </a:ext>
            </a:extLst>
          </p:cNvPr>
          <p:cNvSpPr txBox="1"/>
          <p:nvPr/>
        </p:nvSpPr>
        <p:spPr>
          <a:xfrm>
            <a:off x="3143123" y="6036544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 to school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나는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학교에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CDD43-DA2A-C8BA-17EE-42C450E7644E}"/>
              </a:ext>
            </a:extLst>
          </p:cNvPr>
          <p:cNvSpPr/>
          <p:nvPr/>
        </p:nvSpPr>
        <p:spPr>
          <a:xfrm>
            <a:off x="4707486" y="6071797"/>
            <a:ext cx="1434324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1A1B6-2AB2-F10B-CAE9-E07F35AFC0F2}"/>
              </a:ext>
            </a:extLst>
          </p:cNvPr>
          <p:cNvSpPr txBox="1"/>
          <p:nvPr/>
        </p:nvSpPr>
        <p:spPr>
          <a:xfrm>
            <a:off x="4724273" y="604351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 to school </a:t>
            </a:r>
            <a:r>
              <a:rPr kumimoji="1"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나는 </a:t>
            </a:r>
            <a:r>
              <a: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학교에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C910BA-74CB-E644-7C3C-77ACEF4E7F4D}"/>
              </a:ext>
            </a:extLst>
          </p:cNvPr>
          <p:cNvCxnSpPr/>
          <p:nvPr/>
        </p:nvCxnSpPr>
        <p:spPr>
          <a:xfrm flipV="1">
            <a:off x="3921673" y="5849145"/>
            <a:ext cx="0" cy="16430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DBC6AD-2517-85AE-449B-ACE94DC666BF}"/>
              </a:ext>
            </a:extLst>
          </p:cNvPr>
          <p:cNvCxnSpPr>
            <a:cxnSpLocks/>
          </p:cNvCxnSpPr>
          <p:nvPr/>
        </p:nvCxnSpPr>
        <p:spPr>
          <a:xfrm flipV="1">
            <a:off x="5467104" y="5872237"/>
            <a:ext cx="0" cy="16430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58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F1CF-632D-443F-BB87-39D69DCD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F806-F032-4A6D-B0F2-914A6B40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8676" name="Picture 4" descr="https://4.bp.blogspot.com/-ovHQGevt5Ks/WaiCfS0OPUI/AAAAAAAAB_U/nEqsh9fgecM1v98NAvGp8Zgr5BwBbOGBQCEwYBhgL/s1600/image4.png">
            <a:extLst>
              <a:ext uri="{FF2B5EF4-FFF2-40B4-BE49-F238E27FC236}">
                <a16:creationId xmlns:a16="http://schemas.microsoft.com/office/drawing/2014/main" id="{E0C88FF3-0B91-4B35-9C0E-30CFA79C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0" y="2357224"/>
            <a:ext cx="4381517" cy="270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BA94F3-DC74-FFF6-7F54-7976E31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4" name="Picture 2" descr="https://1.bp.blogspot.com/-iPcRnix4isk/WaiC02QrGbI/AAAAAAAAB_Y/KGP356uQ2uQ6ZtFm9kz9nsZ1oIgNsImGACEwYBhgL/s1600/image1.png">
            <a:extLst>
              <a:ext uri="{FF2B5EF4-FFF2-40B4-BE49-F238E27FC236}">
                <a16:creationId xmlns:a16="http://schemas.microsoft.com/office/drawing/2014/main" id="{A01AC439-06CC-3068-9862-0AF4B442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07" y="2402642"/>
            <a:ext cx="4308073" cy="266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5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9D8-495B-4DCE-941A-A29074BB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E597-053B-476A-9627-032CF62D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Transformer achieves better BLEU scores than the previous model, and training cost is much smaller.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7C9F0-03E1-4B0A-A111-F3C838BD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7" y="2385930"/>
            <a:ext cx="8374407" cy="357671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F012-92E1-7EE7-4E72-2E78596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How to Handle Texts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6DBC1-E7DD-5A46-A47F-DADAE54FF821}"/>
              </a:ext>
            </a:extLst>
          </p:cNvPr>
          <p:cNvSpPr/>
          <p:nvPr/>
        </p:nvSpPr>
        <p:spPr>
          <a:xfrm>
            <a:off x="1998661" y="2860826"/>
            <a:ext cx="4748890" cy="871852"/>
          </a:xfrm>
          <a:prstGeom prst="rect">
            <a:avLst/>
          </a:prstGeom>
          <a:solidFill>
            <a:srgbClr val="CEE6B2"/>
          </a:solidFill>
          <a:ln>
            <a:solidFill>
              <a:srgbClr val="3A5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</a:rPr>
              <a:t>NN</a:t>
            </a:r>
            <a:endParaRPr kumimoji="1" lang="ko-KR" altLang="en-US" baseline="-25000" dirty="0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7FAD303-5EB5-6448-A454-0794544C0DDC}"/>
              </a:ext>
            </a:extLst>
          </p:cNvPr>
          <p:cNvCxnSpPr/>
          <p:nvPr/>
        </p:nvCxnSpPr>
        <p:spPr>
          <a:xfrm flipV="1">
            <a:off x="2361176" y="3725697"/>
            <a:ext cx="1650" cy="52542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061C93-990B-8B46-9E58-C192216F7C78}"/>
              </a:ext>
            </a:extLst>
          </p:cNvPr>
          <p:cNvCxnSpPr/>
          <p:nvPr/>
        </p:nvCxnSpPr>
        <p:spPr>
          <a:xfrm flipH="1" flipV="1">
            <a:off x="4379066" y="3725697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1D8D35-1E7A-7947-A6F9-1B48DFF5DD5B}"/>
              </a:ext>
            </a:extLst>
          </p:cNvPr>
          <p:cNvCxnSpPr>
            <a:cxnSpLocks/>
          </p:cNvCxnSpPr>
          <p:nvPr/>
        </p:nvCxnSpPr>
        <p:spPr>
          <a:xfrm flipV="1">
            <a:off x="4400098" y="2321166"/>
            <a:ext cx="1650" cy="51460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A31AC4-60C2-9745-99A4-20B0DFC309B4}"/>
              </a:ext>
            </a:extLst>
          </p:cNvPr>
          <p:cNvCxnSpPr/>
          <p:nvPr/>
        </p:nvCxnSpPr>
        <p:spPr>
          <a:xfrm flipV="1">
            <a:off x="6414089" y="3727737"/>
            <a:ext cx="1939" cy="514248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4EF79E-BB8D-3244-9D2C-1127B932696B}"/>
                  </a:ext>
                </a:extLst>
              </p:cNvPr>
              <p:cNvSpPr txBox="1"/>
              <p:nvPr/>
            </p:nvSpPr>
            <p:spPr>
              <a:xfrm>
                <a:off x="2216698" y="4579503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4EF79E-BB8D-3244-9D2C-1127B932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98" y="4579503"/>
                <a:ext cx="301365" cy="369332"/>
              </a:xfrm>
              <a:prstGeom prst="rect">
                <a:avLst/>
              </a:prstGeom>
              <a:blipFill>
                <a:blip r:embed="rId2"/>
                <a:stretch>
                  <a:fillRect l="-16000" r="-16000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F46182-CD2B-C747-A29F-D384B951615E}"/>
                  </a:ext>
                </a:extLst>
              </p:cNvPr>
              <p:cNvSpPr txBox="1"/>
              <p:nvPr/>
            </p:nvSpPr>
            <p:spPr>
              <a:xfrm>
                <a:off x="4029366" y="4575370"/>
                <a:ext cx="655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F46182-CD2B-C747-A29F-D384B951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66" y="4575370"/>
                <a:ext cx="655629" cy="369332"/>
              </a:xfrm>
              <a:prstGeom prst="rect">
                <a:avLst/>
              </a:prstGeom>
              <a:blipFill>
                <a:blip r:embed="rId3"/>
                <a:stretch>
                  <a:fillRect l="-9434" r="-5660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93E624-7707-1E40-9343-C219C3C54FA6}"/>
                  </a:ext>
                </a:extLst>
              </p:cNvPr>
              <p:cNvSpPr txBox="1"/>
              <p:nvPr/>
            </p:nvSpPr>
            <p:spPr>
              <a:xfrm>
                <a:off x="4026719" y="1538004"/>
                <a:ext cx="803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93E624-7707-1E40-9343-C219C3C5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9" y="1538004"/>
                <a:ext cx="803105" cy="369332"/>
              </a:xfrm>
              <a:prstGeom prst="rect">
                <a:avLst/>
              </a:prstGeom>
              <a:blipFill>
                <a:blip r:embed="rId4"/>
                <a:stretch>
                  <a:fillRect l="-14063" r="-12500" b="-322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A01A44-C70B-7049-BEC4-2D6F9FA612C9}"/>
                  </a:ext>
                </a:extLst>
              </p:cNvPr>
              <p:cNvSpPr txBox="1"/>
              <p:nvPr/>
            </p:nvSpPr>
            <p:spPr>
              <a:xfrm>
                <a:off x="6284480" y="4523122"/>
                <a:ext cx="325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A01A44-C70B-7049-BEC4-2D6F9FA6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80" y="4523122"/>
                <a:ext cx="325410" cy="369332"/>
              </a:xfrm>
              <a:prstGeom prst="rect">
                <a:avLst/>
              </a:prstGeom>
              <a:blipFill>
                <a:blip r:embed="rId5"/>
                <a:stretch>
                  <a:fillRect l="-11111" r="-14815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3A6C76-27D4-784B-B687-6F7EAC53203E}"/>
              </a:ext>
            </a:extLst>
          </p:cNvPr>
          <p:cNvSpPr/>
          <p:nvPr/>
        </p:nvSpPr>
        <p:spPr>
          <a:xfrm>
            <a:off x="3467603" y="1838200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(0,0,0,0,0,0,1,0,0)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551FB2-4EC6-804E-B67C-EC2031C8BD30}"/>
              </a:ext>
            </a:extLst>
          </p:cNvPr>
          <p:cNvSpPr/>
          <p:nvPr/>
        </p:nvSpPr>
        <p:spPr>
          <a:xfrm>
            <a:off x="5515322" y="4231706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(0,0,0,0,0,1,0,0,0)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85AC0E-788F-3246-862F-7A8D51E9D96C}"/>
              </a:ext>
            </a:extLst>
          </p:cNvPr>
          <p:cNvSpPr/>
          <p:nvPr/>
        </p:nvSpPr>
        <p:spPr>
          <a:xfrm>
            <a:off x="1485756" y="4244630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(1,0,0,0,0,0,0,0,0)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CF5594-F642-7A43-9382-C5B13E1B836E}"/>
              </a:ext>
            </a:extLst>
          </p:cNvPr>
          <p:cNvSpPr/>
          <p:nvPr/>
        </p:nvSpPr>
        <p:spPr>
          <a:xfrm>
            <a:off x="3503637" y="4249187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(0,0,1,0,0,0,0,0,0)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98E79-55A2-D12A-A50C-6AC20560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3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How to Handle Texts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7FAD303-5EB5-6448-A454-0794544C0DDC}"/>
              </a:ext>
            </a:extLst>
          </p:cNvPr>
          <p:cNvCxnSpPr/>
          <p:nvPr/>
        </p:nvCxnSpPr>
        <p:spPr>
          <a:xfrm flipV="1">
            <a:off x="2361176" y="3725697"/>
            <a:ext cx="1650" cy="52542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061C93-990B-8B46-9E58-C192216F7C78}"/>
              </a:ext>
            </a:extLst>
          </p:cNvPr>
          <p:cNvCxnSpPr/>
          <p:nvPr/>
        </p:nvCxnSpPr>
        <p:spPr>
          <a:xfrm flipH="1" flipV="1">
            <a:off x="4379066" y="3725697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A31AC4-60C2-9745-99A4-20B0DFC309B4}"/>
              </a:ext>
            </a:extLst>
          </p:cNvPr>
          <p:cNvCxnSpPr/>
          <p:nvPr/>
        </p:nvCxnSpPr>
        <p:spPr>
          <a:xfrm flipV="1">
            <a:off x="6414089" y="3727737"/>
            <a:ext cx="1939" cy="514248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A01A44-C70B-7049-BEC4-2D6F9FA612C9}"/>
                  </a:ext>
                </a:extLst>
              </p:cNvPr>
              <p:cNvSpPr txBox="1"/>
              <p:nvPr/>
            </p:nvSpPr>
            <p:spPr>
              <a:xfrm>
                <a:off x="6284480" y="5835558"/>
                <a:ext cx="325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A01A44-C70B-7049-BEC4-2D6F9FA6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80" y="5835558"/>
                <a:ext cx="325410" cy="369332"/>
              </a:xfrm>
              <a:prstGeom prst="rect">
                <a:avLst/>
              </a:prstGeom>
              <a:blipFill>
                <a:blip r:embed="rId3"/>
                <a:stretch>
                  <a:fillRect l="-11111" r="-14815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551FB2-4EC6-804E-B67C-EC2031C8BD30}"/>
              </a:ext>
            </a:extLst>
          </p:cNvPr>
          <p:cNvSpPr/>
          <p:nvPr/>
        </p:nvSpPr>
        <p:spPr>
          <a:xfrm>
            <a:off x="5515322" y="5501110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(0,0,0,0,0,1,0,0,0)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19811C-8ACB-8909-BA6B-299D89DCC45B}"/>
                  </a:ext>
                </a:extLst>
              </p:cNvPr>
              <p:cNvSpPr txBox="1"/>
              <p:nvPr/>
            </p:nvSpPr>
            <p:spPr>
              <a:xfrm>
                <a:off x="2239564" y="5881183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19811C-8ACB-8909-BA6B-299D89DCC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64" y="5881183"/>
                <a:ext cx="301365" cy="369332"/>
              </a:xfrm>
              <a:prstGeom prst="rect">
                <a:avLst/>
              </a:prstGeom>
              <a:blipFill>
                <a:blip r:embed="rId4"/>
                <a:stretch>
                  <a:fillRect l="-16000" r="-16000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FD2A8-C551-FB21-69D4-68701E396A1E}"/>
                  </a:ext>
                </a:extLst>
              </p:cNvPr>
              <p:cNvSpPr txBox="1"/>
              <p:nvPr/>
            </p:nvSpPr>
            <p:spPr>
              <a:xfrm>
                <a:off x="4086522" y="5865620"/>
                <a:ext cx="655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FD2A8-C551-FB21-69D4-68701E39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522" y="5865620"/>
                <a:ext cx="655629" cy="369332"/>
              </a:xfrm>
              <a:prstGeom prst="rect">
                <a:avLst/>
              </a:prstGeom>
              <a:blipFill>
                <a:blip r:embed="rId5"/>
                <a:stretch>
                  <a:fillRect l="-7547" r="-7547" b="-64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AA502F89-B186-0DFD-87E8-13C990529E8F}"/>
              </a:ext>
            </a:extLst>
          </p:cNvPr>
          <p:cNvSpPr/>
          <p:nvPr/>
        </p:nvSpPr>
        <p:spPr>
          <a:xfrm>
            <a:off x="1451472" y="5488482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(1,0,0,0,0,0,0,0,0)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41CF3-4DF6-93DE-E8D9-AA2ACAA2C15D}"/>
              </a:ext>
            </a:extLst>
          </p:cNvPr>
          <p:cNvSpPr/>
          <p:nvPr/>
        </p:nvSpPr>
        <p:spPr>
          <a:xfrm>
            <a:off x="3503643" y="5481609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(0,0,1,0,0,0,0,0,0)</a:t>
            </a:r>
            <a:endParaRPr kumimoji="1" lang="ko-Kore-KR" altLang="en-US" dirty="0"/>
          </a:p>
        </p:txBody>
      </p:sp>
      <p:sp>
        <p:nvSpPr>
          <p:cNvPr id="13" name="사다리꼴[T] 12">
            <a:extLst>
              <a:ext uri="{FF2B5EF4-FFF2-40B4-BE49-F238E27FC236}">
                <a16:creationId xmlns:a16="http://schemas.microsoft.com/office/drawing/2014/main" id="{0E8CFEA9-CC9A-D4AA-00E7-475908E05446}"/>
              </a:ext>
            </a:extLst>
          </p:cNvPr>
          <p:cNvSpPr/>
          <p:nvPr/>
        </p:nvSpPr>
        <p:spPr>
          <a:xfrm>
            <a:off x="1613212" y="4252507"/>
            <a:ext cx="1508347" cy="7720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Embedding 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layer</a:t>
            </a:r>
            <a:endParaRPr kumimoji="1" lang="ko-Kore-KR" altLang="en-US" sz="1600" dirty="0"/>
          </a:p>
        </p:txBody>
      </p:sp>
      <p:sp>
        <p:nvSpPr>
          <p:cNvPr id="15" name="사다리꼴[T] 14">
            <a:extLst>
              <a:ext uri="{FF2B5EF4-FFF2-40B4-BE49-F238E27FC236}">
                <a16:creationId xmlns:a16="http://schemas.microsoft.com/office/drawing/2014/main" id="{B1571DDD-DB3C-EE7F-488A-4D464ED93A0E}"/>
              </a:ext>
            </a:extLst>
          </p:cNvPr>
          <p:cNvSpPr/>
          <p:nvPr/>
        </p:nvSpPr>
        <p:spPr>
          <a:xfrm>
            <a:off x="3648236" y="4252507"/>
            <a:ext cx="1508347" cy="7720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Embedding 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layer</a:t>
            </a:r>
            <a:endParaRPr kumimoji="1" lang="ko-Kore-KR" altLang="en-US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ABCE0F-8C6F-5FC7-BA9F-E0CF28236899}"/>
              </a:ext>
            </a:extLst>
          </p:cNvPr>
          <p:cNvCxnSpPr/>
          <p:nvPr/>
        </p:nvCxnSpPr>
        <p:spPr>
          <a:xfrm flipH="1" flipV="1">
            <a:off x="2372601" y="5016425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A2F58E-95FC-C9CA-CF71-C0949133D965}"/>
              </a:ext>
            </a:extLst>
          </p:cNvPr>
          <p:cNvCxnSpPr/>
          <p:nvPr/>
        </p:nvCxnSpPr>
        <p:spPr>
          <a:xfrm flipH="1" flipV="1">
            <a:off x="4398607" y="4999384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다리꼴[T] 19">
            <a:extLst>
              <a:ext uri="{FF2B5EF4-FFF2-40B4-BE49-F238E27FC236}">
                <a16:creationId xmlns:a16="http://schemas.microsoft.com/office/drawing/2014/main" id="{F94384D9-D5D4-87AE-AD71-78BD0DE96810}"/>
              </a:ext>
            </a:extLst>
          </p:cNvPr>
          <p:cNvSpPr/>
          <p:nvPr/>
        </p:nvSpPr>
        <p:spPr>
          <a:xfrm>
            <a:off x="5672464" y="4254295"/>
            <a:ext cx="1508347" cy="7720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Embedding 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layer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69AC49-18DD-7E41-E0F2-35F5E2CCAAD4}"/>
              </a:ext>
            </a:extLst>
          </p:cNvPr>
          <p:cNvCxnSpPr/>
          <p:nvPr/>
        </p:nvCxnSpPr>
        <p:spPr>
          <a:xfrm flipH="1" flipV="1">
            <a:off x="6422835" y="5001172"/>
            <a:ext cx="1464" cy="49843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B433FA3F-AAC8-6378-F7B6-7384B6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A398E6-2FB9-AAD3-AC9A-9BBAC255A5EC}"/>
              </a:ext>
            </a:extLst>
          </p:cNvPr>
          <p:cNvSpPr/>
          <p:nvPr/>
        </p:nvSpPr>
        <p:spPr>
          <a:xfrm>
            <a:off x="1998661" y="2860826"/>
            <a:ext cx="4748890" cy="871852"/>
          </a:xfrm>
          <a:prstGeom prst="rect">
            <a:avLst/>
          </a:prstGeom>
          <a:solidFill>
            <a:srgbClr val="CEE6B2"/>
          </a:solidFill>
          <a:ln>
            <a:solidFill>
              <a:srgbClr val="3A5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</a:rPr>
              <a:t>NN</a:t>
            </a:r>
            <a:endParaRPr kumimoji="1" lang="ko-KR" altLang="en-US" baseline="-25000" dirty="0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211E54-715D-01BE-5E5A-48DF23B7B8AC}"/>
              </a:ext>
            </a:extLst>
          </p:cNvPr>
          <p:cNvCxnSpPr>
            <a:cxnSpLocks/>
          </p:cNvCxnSpPr>
          <p:nvPr/>
        </p:nvCxnSpPr>
        <p:spPr>
          <a:xfrm flipV="1">
            <a:off x="4400098" y="2321166"/>
            <a:ext cx="1650" cy="514600"/>
          </a:xfrm>
          <a:prstGeom prst="straightConnector1">
            <a:avLst/>
          </a:prstGeom>
          <a:ln w="25400">
            <a:solidFill>
              <a:srgbClr val="3A5F6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3AF201-6744-7341-2586-D28FE301EE01}"/>
                  </a:ext>
                </a:extLst>
              </p:cNvPr>
              <p:cNvSpPr txBox="1"/>
              <p:nvPr/>
            </p:nvSpPr>
            <p:spPr>
              <a:xfrm>
                <a:off x="4026719" y="1538004"/>
                <a:ext cx="803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3AF201-6744-7341-2586-D28FE301E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9" y="1538004"/>
                <a:ext cx="803105" cy="369332"/>
              </a:xfrm>
              <a:prstGeom prst="rect">
                <a:avLst/>
              </a:prstGeom>
              <a:blipFill>
                <a:blip r:embed="rId6"/>
                <a:stretch>
                  <a:fillRect l="-14063" r="-12500" b="-322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EE7D7A-9F6B-006B-0F57-B868F902BF65}"/>
              </a:ext>
            </a:extLst>
          </p:cNvPr>
          <p:cNvSpPr/>
          <p:nvPr/>
        </p:nvSpPr>
        <p:spPr>
          <a:xfrm>
            <a:off x="3467603" y="1838200"/>
            <a:ext cx="18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(0,0,0,0,0,0,1,0,0)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52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Representation, Embedding</a:t>
            </a:r>
            <a:endParaRPr lang="ko-KR" altLang="en-US" dirty="0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B433FA3F-AAC8-6378-F7B6-7384B6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4C1F0B-DFF9-B5CC-2ABA-D2976BBEE980}"/>
                  </a:ext>
                </a:extLst>
              </p:cNvPr>
              <p:cNvSpPr txBox="1"/>
              <p:nvPr/>
            </p:nvSpPr>
            <p:spPr>
              <a:xfrm>
                <a:off x="1738777" y="4217320"/>
                <a:ext cx="325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4C1F0B-DFF9-B5CC-2ABA-D2976BBE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777" y="4217320"/>
                <a:ext cx="325410" cy="369332"/>
              </a:xfrm>
              <a:prstGeom prst="rect">
                <a:avLst/>
              </a:prstGeom>
              <a:blipFill>
                <a:blip r:embed="rId2"/>
                <a:stretch>
                  <a:fillRect l="-14815" r="-14815"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3EE66F-3820-BCDD-44FD-E3BE35EBD500}"/>
                  </a:ext>
                </a:extLst>
              </p:cNvPr>
              <p:cNvSpPr txBox="1"/>
              <p:nvPr/>
            </p:nvSpPr>
            <p:spPr>
              <a:xfrm>
                <a:off x="1110011" y="3847988"/>
                <a:ext cx="301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3EE66F-3820-BCDD-44FD-E3BE35EB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11" y="3847988"/>
                <a:ext cx="301365" cy="369332"/>
              </a:xfrm>
              <a:prstGeom prst="rect">
                <a:avLst/>
              </a:prstGeom>
              <a:blipFill>
                <a:blip r:embed="rId3"/>
                <a:stretch>
                  <a:fillRect l="-16000" r="-12000" b="-64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1150FC-6A99-1412-4303-3063A44905F0}"/>
                  </a:ext>
                </a:extLst>
              </p:cNvPr>
              <p:cNvSpPr txBox="1"/>
              <p:nvPr/>
            </p:nvSpPr>
            <p:spPr>
              <a:xfrm>
                <a:off x="2171661" y="3688080"/>
                <a:ext cx="655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1150FC-6A99-1412-4303-3063A449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61" y="3688080"/>
                <a:ext cx="655629" cy="369332"/>
              </a:xfrm>
              <a:prstGeom prst="rect">
                <a:avLst/>
              </a:prstGeom>
              <a:blipFill>
                <a:blip r:embed="rId4"/>
                <a:stretch>
                  <a:fillRect l="-7547" r="-7547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9FBF6F-AED8-B1D7-7720-504F017B4854}"/>
                  </a:ext>
                </a:extLst>
              </p:cNvPr>
              <p:cNvSpPr txBox="1"/>
              <p:nvPr/>
            </p:nvSpPr>
            <p:spPr>
              <a:xfrm>
                <a:off x="1587141" y="2996194"/>
                <a:ext cx="803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9FBF6F-AED8-B1D7-7720-504F017B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41" y="2996194"/>
                <a:ext cx="803105" cy="369332"/>
              </a:xfrm>
              <a:prstGeom prst="rect">
                <a:avLst/>
              </a:prstGeom>
              <a:blipFill>
                <a:blip r:embed="rId5"/>
                <a:stretch>
                  <a:fillRect l="-12308" r="-12308" b="-379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574EC9-1E90-554A-82D8-D9F1D3D0ACAC}"/>
              </a:ext>
            </a:extLst>
          </p:cNvPr>
          <p:cNvCxnSpPr>
            <a:cxnSpLocks/>
          </p:cNvCxnSpPr>
          <p:nvPr/>
        </p:nvCxnSpPr>
        <p:spPr>
          <a:xfrm>
            <a:off x="4778188" y="3927437"/>
            <a:ext cx="348368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C4591E-7E26-CE8C-F116-82B6C1F73139}"/>
              </a:ext>
            </a:extLst>
          </p:cNvPr>
          <p:cNvCxnSpPr>
            <a:cxnSpLocks/>
          </p:cNvCxnSpPr>
          <p:nvPr/>
        </p:nvCxnSpPr>
        <p:spPr>
          <a:xfrm flipV="1">
            <a:off x="6413350" y="2142566"/>
            <a:ext cx="0" cy="33438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D5A6FB-DF70-83F8-9B4E-5ABC6A5998BD}"/>
              </a:ext>
            </a:extLst>
          </p:cNvPr>
          <p:cNvSpPr txBox="1"/>
          <p:nvPr/>
        </p:nvSpPr>
        <p:spPr>
          <a:xfrm>
            <a:off x="664624" y="578762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Values in non-Euclidean space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2B648-5123-F53D-B5BF-9FB7654024E5}"/>
              </a:ext>
            </a:extLst>
          </p:cNvPr>
          <p:cNvSpPr txBox="1"/>
          <p:nvPr/>
        </p:nvSpPr>
        <p:spPr>
          <a:xfrm>
            <a:off x="5128383" y="577687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Values in Euclidean space</a:t>
            </a:r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9877DCD-E337-F334-C5F7-E3C477459241}"/>
              </a:ext>
            </a:extLst>
          </p:cNvPr>
          <p:cNvSpPr/>
          <p:nvPr/>
        </p:nvSpPr>
        <p:spPr>
          <a:xfrm>
            <a:off x="7594895" y="3054347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31EACCE-66A3-35C4-84C0-4154282346C8}"/>
              </a:ext>
            </a:extLst>
          </p:cNvPr>
          <p:cNvSpPr/>
          <p:nvPr/>
        </p:nvSpPr>
        <p:spPr>
          <a:xfrm>
            <a:off x="5638796" y="2615074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E301EF-7C94-6A09-95DA-9B5397DE535A}"/>
              </a:ext>
            </a:extLst>
          </p:cNvPr>
          <p:cNvSpPr/>
          <p:nvPr/>
        </p:nvSpPr>
        <p:spPr>
          <a:xfrm>
            <a:off x="5791196" y="4305823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D493BA9-03BD-8BE8-5B10-90711DA46D7B}"/>
              </a:ext>
            </a:extLst>
          </p:cNvPr>
          <p:cNvSpPr/>
          <p:nvPr/>
        </p:nvSpPr>
        <p:spPr>
          <a:xfrm>
            <a:off x="7211208" y="484369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8B57D2-5EA8-5AFD-4FB6-1C07E582D9C2}"/>
                  </a:ext>
                </a:extLst>
              </p:cNvPr>
              <p:cNvSpPr txBox="1"/>
              <p:nvPr/>
            </p:nvSpPr>
            <p:spPr>
              <a:xfrm>
                <a:off x="7069825" y="5044690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8B57D2-5EA8-5AFD-4FB6-1C07E582D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25" y="5044690"/>
                <a:ext cx="192360" cy="246221"/>
              </a:xfrm>
              <a:prstGeom prst="rect">
                <a:avLst/>
              </a:prstGeom>
              <a:blipFill>
                <a:blip r:embed="rId6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6B0739-5F6B-E536-193E-6053EBB22D5B}"/>
                  </a:ext>
                </a:extLst>
              </p:cNvPr>
              <p:cNvSpPr txBox="1"/>
              <p:nvPr/>
            </p:nvSpPr>
            <p:spPr>
              <a:xfrm>
                <a:off x="5638796" y="4431934"/>
                <a:ext cx="1747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6B0739-5F6B-E536-193E-6053EBB2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6" y="4431934"/>
                <a:ext cx="174727" cy="246221"/>
              </a:xfrm>
              <a:prstGeom prst="rect">
                <a:avLst/>
              </a:prstGeom>
              <a:blipFill>
                <a:blip r:embed="rId7"/>
                <a:stretch>
                  <a:fillRect l="-28571" r="-28571" b="-47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900252-3383-4342-A9AB-B4BECBB7B83D}"/>
                  </a:ext>
                </a:extLst>
              </p:cNvPr>
              <p:cNvSpPr txBox="1"/>
              <p:nvPr/>
            </p:nvSpPr>
            <p:spPr>
              <a:xfrm>
                <a:off x="7793332" y="2814403"/>
                <a:ext cx="4119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bird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900252-3383-4342-A9AB-B4BECBB7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32" y="2814403"/>
                <a:ext cx="411972" cy="246221"/>
              </a:xfrm>
              <a:prstGeom prst="rect">
                <a:avLst/>
              </a:prstGeom>
              <a:blipFill>
                <a:blip r:embed="rId8"/>
                <a:stretch>
                  <a:fillRect l="-8824" r="-8824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34BC81-55AB-0A01-E582-34E8367DBE23}"/>
                  </a:ext>
                </a:extLst>
              </p:cNvPr>
              <p:cNvSpPr txBox="1"/>
              <p:nvPr/>
            </p:nvSpPr>
            <p:spPr>
              <a:xfrm>
                <a:off x="5601267" y="2302178"/>
                <a:ext cx="5370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flying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34BC81-55AB-0A01-E582-34E8367DB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267" y="2302178"/>
                <a:ext cx="537006" cy="246221"/>
              </a:xfrm>
              <a:prstGeom prst="rect">
                <a:avLst/>
              </a:prstGeom>
              <a:blipFill>
                <a:blip r:embed="rId9"/>
                <a:stretch>
                  <a:fillRect l="-13953" r="-11628" b="-3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2D4B62ED-0771-EBA3-C079-1FE1E347BB9B}"/>
              </a:ext>
            </a:extLst>
          </p:cNvPr>
          <p:cNvSpPr/>
          <p:nvPr/>
        </p:nvSpPr>
        <p:spPr>
          <a:xfrm>
            <a:off x="3822655" y="3688080"/>
            <a:ext cx="655620" cy="354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E3742E-4E2A-3621-0DEB-867BBE7CFA1E}"/>
                  </a:ext>
                </a:extLst>
              </p:cNvPr>
              <p:cNvSpPr txBox="1"/>
              <p:nvPr/>
            </p:nvSpPr>
            <p:spPr>
              <a:xfrm>
                <a:off x="3329365" y="3303736"/>
                <a:ext cx="16815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representation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E3742E-4E2A-3621-0DEB-867BBE7C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65" y="3303736"/>
                <a:ext cx="1681551" cy="307777"/>
              </a:xfrm>
              <a:prstGeom prst="rect">
                <a:avLst/>
              </a:prstGeom>
              <a:blipFill>
                <a:blip r:embed="rId10"/>
                <a:stretch>
                  <a:fillRect l="-4511" r="-4511" b="-2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7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Overview</a:t>
            </a:r>
            <a:endParaRPr kumimoji="1" lang="ko-KR" altLang="en-US" dirty="0"/>
          </a:p>
        </p:txBody>
      </p:sp>
      <p:sp>
        <p:nvSpPr>
          <p:cNvPr id="177" name="텍스트 상자 176"/>
          <p:cNvSpPr txBox="1"/>
          <p:nvPr/>
        </p:nvSpPr>
        <p:spPr>
          <a:xfrm>
            <a:off x="6428582" y="2076561"/>
            <a:ext cx="224003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Weighted summation </a:t>
            </a:r>
          </a:p>
          <a:p>
            <a:r>
              <a:rPr kumimoji="1" lang="en-US" altLang="ko-KR" dirty="0"/>
              <a:t>of each input</a:t>
            </a:r>
            <a:br>
              <a:rPr kumimoji="1" lang="en-US" altLang="ko-KR" dirty="0"/>
            </a:br>
            <a:r>
              <a:rPr kumimoji="1" lang="en-US" altLang="ko-KR" dirty="0"/>
              <a:t>considering context</a:t>
            </a:r>
            <a:endParaRPr kumimoji="1" lang="ko-KR" altLang="en-US" dirty="0"/>
          </a:p>
        </p:txBody>
      </p:sp>
      <p:cxnSp>
        <p:nvCxnSpPr>
          <p:cNvPr id="179" name="직선 화살표 연결선 178"/>
          <p:cNvCxnSpPr>
            <a:cxnSpLocks/>
            <a:stCxn id="177" idx="1"/>
            <a:endCxn id="176" idx="3"/>
          </p:cNvCxnSpPr>
          <p:nvPr/>
        </p:nvCxnSpPr>
        <p:spPr>
          <a:xfrm flipH="1">
            <a:off x="4793838" y="2538226"/>
            <a:ext cx="1634744" cy="1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75"/>
          <p:cNvSpPr txBox="1"/>
          <p:nvPr/>
        </p:nvSpPr>
        <p:spPr>
          <a:xfrm>
            <a:off x="4508182" y="237083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31E-208A-7D86-A712-200F418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815C089-A162-773E-50E9-427C9BC04FAC}"/>
              </a:ext>
            </a:extLst>
          </p:cNvPr>
          <p:cNvGrpSpPr/>
          <p:nvPr/>
        </p:nvGrpSpPr>
        <p:grpSpPr>
          <a:xfrm>
            <a:off x="1954317" y="3119643"/>
            <a:ext cx="4921625" cy="3083093"/>
            <a:chOff x="1900083" y="2659915"/>
            <a:chExt cx="4921625" cy="308309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0692005-80D4-064A-90BE-5D0E05293591}"/>
                </a:ext>
              </a:extLst>
            </p:cNvPr>
            <p:cNvSpPr/>
            <p:nvPr/>
          </p:nvSpPr>
          <p:spPr>
            <a:xfrm>
              <a:off x="2195103" y="2659915"/>
              <a:ext cx="4626605" cy="2639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6496902-823B-EEFA-50F5-6EA995F0F869}"/>
                </a:ext>
              </a:extLst>
            </p:cNvPr>
            <p:cNvCxnSpPr/>
            <p:nvPr/>
          </p:nvCxnSpPr>
          <p:spPr>
            <a:xfrm>
              <a:off x="2035069" y="5151198"/>
              <a:ext cx="4228221" cy="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E8993B3-309C-42C6-C038-2144CCE96709}"/>
                </a:ext>
              </a:extLst>
            </p:cNvPr>
            <p:cNvSpPr/>
            <p:nvPr/>
          </p:nvSpPr>
          <p:spPr>
            <a:xfrm>
              <a:off x="2754864" y="4245963"/>
              <a:ext cx="873468" cy="56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Dot Product</a:t>
              </a:r>
              <a:endParaRPr kumimoji="1" lang="ko-KR" altLang="en-US" sz="1100" dirty="0"/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E9B6B232-987F-1EB0-7470-0768174007E5}"/>
                </a:ext>
              </a:extLst>
            </p:cNvPr>
            <p:cNvCxnSpPr/>
            <p:nvPr/>
          </p:nvCxnSpPr>
          <p:spPr>
            <a:xfrm flipV="1">
              <a:off x="3371119" y="4838928"/>
              <a:ext cx="0" cy="312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03AE27F-C376-5230-CF27-1C5D826B32D8}"/>
                </a:ext>
              </a:extLst>
            </p:cNvPr>
            <p:cNvSpPr/>
            <p:nvPr/>
          </p:nvSpPr>
          <p:spPr>
            <a:xfrm>
              <a:off x="3918430" y="4255515"/>
              <a:ext cx="873468" cy="56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Dot Product</a:t>
              </a:r>
              <a:endParaRPr kumimoji="1" lang="ko-KR" altLang="en-US" sz="1100" dirty="0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1666467B-A30A-BD3B-779F-ADCFF093069B}"/>
                </a:ext>
              </a:extLst>
            </p:cNvPr>
            <p:cNvCxnSpPr/>
            <p:nvPr/>
          </p:nvCxnSpPr>
          <p:spPr>
            <a:xfrm flipV="1">
              <a:off x="4534685" y="4848481"/>
              <a:ext cx="0" cy="312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ED11797-A858-C001-472E-E4E40B40E8AD}"/>
                </a:ext>
              </a:extLst>
            </p:cNvPr>
            <p:cNvSpPr/>
            <p:nvPr/>
          </p:nvSpPr>
          <p:spPr>
            <a:xfrm>
              <a:off x="5644967" y="4247572"/>
              <a:ext cx="873468" cy="56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Dot Product</a:t>
              </a:r>
              <a:endParaRPr kumimoji="1" lang="ko-KR" altLang="en-US" sz="1100" dirty="0"/>
            </a:p>
          </p:txBody>
        </p: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31809D33-D412-B6D6-B9AA-6C137BAED815}"/>
                </a:ext>
              </a:extLst>
            </p:cNvPr>
            <p:cNvCxnSpPr/>
            <p:nvPr/>
          </p:nvCxnSpPr>
          <p:spPr>
            <a:xfrm flipV="1">
              <a:off x="6261222" y="4840537"/>
              <a:ext cx="0" cy="312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84D1523-2A97-27C4-A250-5F12628B2A5C}"/>
                </a:ext>
              </a:extLst>
            </p:cNvPr>
            <p:cNvSpPr/>
            <p:nvPr/>
          </p:nvSpPr>
          <p:spPr>
            <a:xfrm>
              <a:off x="2754864" y="3757681"/>
              <a:ext cx="3763571" cy="281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/>
                <a:t>Softmax</a:t>
              </a:r>
              <a:endParaRPr kumimoji="1" lang="ko-KR" altLang="en-US" sz="1100" dirty="0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9767AB5-18B0-D57D-675F-15CF2B6A578F}"/>
                </a:ext>
              </a:extLst>
            </p:cNvPr>
            <p:cNvCxnSpPr/>
            <p:nvPr/>
          </p:nvCxnSpPr>
          <p:spPr>
            <a:xfrm flipV="1">
              <a:off x="3180838" y="4031378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2BC349A4-EA55-FAB7-2272-83B658EDB12C}"/>
                </a:ext>
              </a:extLst>
            </p:cNvPr>
            <p:cNvCxnSpPr/>
            <p:nvPr/>
          </p:nvCxnSpPr>
          <p:spPr>
            <a:xfrm flipV="1">
              <a:off x="4350209" y="4040086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F57FB575-E2E9-79B8-785D-2CAAE34D09AA}"/>
                </a:ext>
              </a:extLst>
            </p:cNvPr>
            <p:cNvCxnSpPr/>
            <p:nvPr/>
          </p:nvCxnSpPr>
          <p:spPr>
            <a:xfrm flipV="1">
              <a:off x="6070161" y="4031378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텍스트 상자 65">
              <a:extLst>
                <a:ext uri="{FF2B5EF4-FFF2-40B4-BE49-F238E27FC236}">
                  <a16:creationId xmlns:a16="http://schemas.microsoft.com/office/drawing/2014/main" id="{9B1E7595-2F04-57CF-FFCE-3BBB024C602A}"/>
                </a:ext>
              </a:extLst>
            </p:cNvPr>
            <p:cNvSpPr txBox="1"/>
            <p:nvPr/>
          </p:nvSpPr>
          <p:spPr>
            <a:xfrm>
              <a:off x="3218804" y="397315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m</a:t>
              </a:r>
              <a:r>
                <a:rPr kumimoji="1" lang="en-US" altLang="ko-KR" sz="1400" baseline="-25000" dirty="0"/>
                <a:t>i1</a:t>
              </a:r>
              <a:endParaRPr kumimoji="1" lang="ko-KR" altLang="en-US" sz="1400" baseline="-25000" dirty="0"/>
            </a:p>
          </p:txBody>
        </p:sp>
        <p:sp>
          <p:nvSpPr>
            <p:cNvPr id="132" name="텍스트 상자 69">
              <a:extLst>
                <a:ext uri="{FF2B5EF4-FFF2-40B4-BE49-F238E27FC236}">
                  <a16:creationId xmlns:a16="http://schemas.microsoft.com/office/drawing/2014/main" id="{24D60E5F-3160-4128-A719-9F9070BFFD81}"/>
                </a:ext>
              </a:extLst>
            </p:cNvPr>
            <p:cNvSpPr txBox="1"/>
            <p:nvPr/>
          </p:nvSpPr>
          <p:spPr>
            <a:xfrm>
              <a:off x="4355164" y="399036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m</a:t>
              </a:r>
              <a:r>
                <a:rPr kumimoji="1" lang="en-US" altLang="ko-KR" sz="1400" baseline="-25000" dirty="0"/>
                <a:t>i2</a:t>
              </a:r>
              <a:endParaRPr kumimoji="1" lang="ko-KR" altLang="en-US" sz="1400" baseline="-25000" dirty="0"/>
            </a:p>
          </p:txBody>
        </p:sp>
        <p:sp>
          <p:nvSpPr>
            <p:cNvPr id="133" name="텍스트 상자 75">
              <a:extLst>
                <a:ext uri="{FF2B5EF4-FFF2-40B4-BE49-F238E27FC236}">
                  <a16:creationId xmlns:a16="http://schemas.microsoft.com/office/drawing/2014/main" id="{10F403D8-77C1-B450-89D1-D54F659EDCCF}"/>
                </a:ext>
              </a:extLst>
            </p:cNvPr>
            <p:cNvSpPr txBox="1"/>
            <p:nvPr/>
          </p:nvSpPr>
          <p:spPr>
            <a:xfrm>
              <a:off x="6065063" y="39945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m</a:t>
              </a:r>
              <a:r>
                <a:rPr kumimoji="1" lang="en-US" altLang="ko-KR" sz="1400" baseline="-25000" dirty="0"/>
                <a:t>in</a:t>
              </a:r>
              <a:endParaRPr kumimoji="1" lang="ko-KR" altLang="en-US" sz="1400" baseline="-25000" dirty="0"/>
            </a:p>
          </p:txBody>
        </p:sp>
        <p:sp>
          <p:nvSpPr>
            <p:cNvPr id="134" name="텍스트 상자 15">
              <a:extLst>
                <a:ext uri="{FF2B5EF4-FFF2-40B4-BE49-F238E27FC236}">
                  <a16:creationId xmlns:a16="http://schemas.microsoft.com/office/drawing/2014/main" id="{0719E0F5-141D-D3D7-491F-E74BE44F5FDE}"/>
                </a:ext>
              </a:extLst>
            </p:cNvPr>
            <p:cNvSpPr txBox="1"/>
            <p:nvPr/>
          </p:nvSpPr>
          <p:spPr>
            <a:xfrm>
              <a:off x="2862776" y="5392976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x</a:t>
              </a:r>
              <a:r>
                <a:rPr kumimoji="1" lang="en-US" altLang="ko-KR" sz="1400" baseline="-25000" dirty="0"/>
                <a:t>1</a:t>
              </a:r>
              <a:endParaRPr kumimoji="1" lang="ko-KR" altLang="en-US" sz="1400" baseline="-25000" dirty="0"/>
            </a:p>
          </p:txBody>
        </p:sp>
        <p:sp>
          <p:nvSpPr>
            <p:cNvPr id="135" name="텍스트 상자 19">
              <a:extLst>
                <a:ext uri="{FF2B5EF4-FFF2-40B4-BE49-F238E27FC236}">
                  <a16:creationId xmlns:a16="http://schemas.microsoft.com/office/drawing/2014/main" id="{2DD6ADAD-FE2A-4467-7DD2-5D7A6280AE42}"/>
                </a:ext>
              </a:extLst>
            </p:cNvPr>
            <p:cNvSpPr txBox="1"/>
            <p:nvPr/>
          </p:nvSpPr>
          <p:spPr>
            <a:xfrm>
              <a:off x="4048430" y="540043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x</a:t>
              </a:r>
              <a:r>
                <a:rPr kumimoji="1" lang="en-US" altLang="ko-KR" sz="1400" baseline="-25000" dirty="0"/>
                <a:t>2</a:t>
              </a:r>
              <a:endParaRPr kumimoji="1" lang="ko-KR" altLang="en-US" sz="1400" baseline="-25000" dirty="0"/>
            </a:p>
          </p:txBody>
        </p:sp>
        <p:sp>
          <p:nvSpPr>
            <p:cNvPr id="136" name="텍스트 상자 26">
              <a:extLst>
                <a:ext uri="{FF2B5EF4-FFF2-40B4-BE49-F238E27FC236}">
                  <a16:creationId xmlns:a16="http://schemas.microsoft.com/office/drawing/2014/main" id="{8D0E4A32-43AE-AF11-05A3-08F2DD3B6B07}"/>
                </a:ext>
              </a:extLst>
            </p:cNvPr>
            <p:cNvSpPr txBox="1"/>
            <p:nvPr/>
          </p:nvSpPr>
          <p:spPr>
            <a:xfrm>
              <a:off x="4909002" y="53758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sz="1400"/>
                <a:t>…</a:t>
              </a:r>
              <a:endParaRPr kumimoji="1" lang="ko-KR" altLang="en-US" sz="1400" baseline="-25000" dirty="0"/>
            </a:p>
          </p:txBody>
        </p:sp>
        <p:sp>
          <p:nvSpPr>
            <p:cNvPr id="137" name="텍스트 상자 38">
              <a:extLst>
                <a:ext uri="{FF2B5EF4-FFF2-40B4-BE49-F238E27FC236}">
                  <a16:creationId xmlns:a16="http://schemas.microsoft.com/office/drawing/2014/main" id="{D2445D47-8D39-FDBB-82D6-C8B222220A9F}"/>
                </a:ext>
              </a:extLst>
            </p:cNvPr>
            <p:cNvSpPr txBox="1"/>
            <p:nvPr/>
          </p:nvSpPr>
          <p:spPr>
            <a:xfrm>
              <a:off x="5767597" y="538652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/>
                <a:t>x</a:t>
              </a:r>
              <a:r>
                <a:rPr kumimoji="1" lang="en-US" altLang="ko-KR" sz="1400" baseline="-25000" dirty="0" err="1"/>
                <a:t>n</a:t>
              </a:r>
              <a:endParaRPr kumimoji="1" lang="ko-KR" altLang="en-US" sz="1400" baseline="-25000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A6D9EA-E20C-4F16-4BB9-AEBA003EEEAF}"/>
                </a:ext>
              </a:extLst>
            </p:cNvPr>
            <p:cNvSpPr/>
            <p:nvPr/>
          </p:nvSpPr>
          <p:spPr>
            <a:xfrm>
              <a:off x="4485067" y="2775489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+</a:t>
              </a:r>
              <a:endParaRPr kumimoji="1" lang="ko-KR" altLang="en-US" sz="14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7E23822-28DD-8952-3F0B-D1EDB5BCEC39}"/>
                </a:ext>
              </a:extLst>
            </p:cNvPr>
            <p:cNvCxnSpPr/>
            <p:nvPr/>
          </p:nvCxnSpPr>
          <p:spPr>
            <a:xfrm flipV="1">
              <a:off x="4606030" y="3006635"/>
              <a:ext cx="0" cy="148195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3E6E9E6B-C9E4-E177-01DD-C0B6AFA77A0F}"/>
                </a:ext>
              </a:extLst>
            </p:cNvPr>
            <p:cNvCxnSpPr/>
            <p:nvPr/>
          </p:nvCxnSpPr>
          <p:spPr>
            <a:xfrm>
              <a:off x="3191598" y="3159748"/>
              <a:ext cx="2904228" cy="3125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C919462-A0E6-21AE-6E4B-52325E26813E}"/>
                </a:ext>
              </a:extLst>
            </p:cNvPr>
            <p:cNvCxnSpPr/>
            <p:nvPr/>
          </p:nvCxnSpPr>
          <p:spPr>
            <a:xfrm flipV="1">
              <a:off x="3191598" y="3159748"/>
              <a:ext cx="0" cy="10644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1F2BA98E-280F-2B57-7BB4-A0E5763FE95A}"/>
                </a:ext>
              </a:extLst>
            </p:cNvPr>
            <p:cNvCxnSpPr/>
            <p:nvPr/>
          </p:nvCxnSpPr>
          <p:spPr>
            <a:xfrm flipH="1" flipV="1">
              <a:off x="4341851" y="3159748"/>
              <a:ext cx="580" cy="10714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A664578E-B3C1-6C1A-2C94-67F794C7C7B3}"/>
                </a:ext>
              </a:extLst>
            </p:cNvPr>
            <p:cNvCxnSpPr/>
            <p:nvPr/>
          </p:nvCxnSpPr>
          <p:spPr>
            <a:xfrm flipV="1">
              <a:off x="6080905" y="3159748"/>
              <a:ext cx="796" cy="10644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7F54DDDD-4C43-F61B-C556-A7D365A89805}"/>
                </a:ext>
              </a:extLst>
            </p:cNvPr>
            <p:cNvCxnSpPr/>
            <p:nvPr/>
          </p:nvCxnSpPr>
          <p:spPr>
            <a:xfrm flipV="1">
              <a:off x="3177473" y="3541837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A70659AE-B72F-5018-5246-F73FC59DB42E}"/>
                </a:ext>
              </a:extLst>
            </p:cNvPr>
            <p:cNvCxnSpPr/>
            <p:nvPr/>
          </p:nvCxnSpPr>
          <p:spPr>
            <a:xfrm flipV="1">
              <a:off x="4346844" y="3550545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500FBD75-B948-6971-6C66-7C9B20B1DBA9}"/>
                </a:ext>
              </a:extLst>
            </p:cNvPr>
            <p:cNvCxnSpPr/>
            <p:nvPr/>
          </p:nvCxnSpPr>
          <p:spPr>
            <a:xfrm flipV="1">
              <a:off x="6066796" y="3541837"/>
              <a:ext cx="0" cy="209211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텍스트 상자 76">
              <a:extLst>
                <a:ext uri="{FF2B5EF4-FFF2-40B4-BE49-F238E27FC236}">
                  <a16:creationId xmlns:a16="http://schemas.microsoft.com/office/drawing/2014/main" id="{A1EFC15B-B4AC-593D-0A54-8D9399623BAF}"/>
                </a:ext>
              </a:extLst>
            </p:cNvPr>
            <p:cNvSpPr txBox="1"/>
            <p:nvPr/>
          </p:nvSpPr>
          <p:spPr>
            <a:xfrm>
              <a:off x="3217536" y="3458639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s</a:t>
              </a:r>
              <a:r>
                <a:rPr kumimoji="1" lang="en-US" altLang="ko-KR" sz="1400" baseline="-25000" dirty="0"/>
                <a:t>i1</a:t>
              </a:r>
              <a:endParaRPr kumimoji="1" lang="ko-KR" altLang="en-US" sz="1400" baseline="-25000" dirty="0"/>
            </a:p>
          </p:txBody>
        </p:sp>
        <p:sp>
          <p:nvSpPr>
            <p:cNvPr id="148" name="텍스트 상자 77">
              <a:extLst>
                <a:ext uri="{FF2B5EF4-FFF2-40B4-BE49-F238E27FC236}">
                  <a16:creationId xmlns:a16="http://schemas.microsoft.com/office/drawing/2014/main" id="{F36FFE2E-496E-7CA0-DE10-BF0D3CAB90C8}"/>
                </a:ext>
              </a:extLst>
            </p:cNvPr>
            <p:cNvSpPr txBox="1"/>
            <p:nvPr/>
          </p:nvSpPr>
          <p:spPr>
            <a:xfrm>
              <a:off x="4353896" y="3475840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s</a:t>
              </a:r>
              <a:r>
                <a:rPr kumimoji="1" lang="en-US" altLang="ko-KR" sz="1400" baseline="-25000" dirty="0"/>
                <a:t>i2</a:t>
              </a:r>
              <a:endParaRPr kumimoji="1" lang="ko-KR" altLang="en-US" sz="1400" baseline="-25000" dirty="0"/>
            </a:p>
          </p:txBody>
        </p:sp>
        <p:sp>
          <p:nvSpPr>
            <p:cNvPr id="149" name="텍스트 상자 78">
              <a:extLst>
                <a:ext uri="{FF2B5EF4-FFF2-40B4-BE49-F238E27FC236}">
                  <a16:creationId xmlns:a16="http://schemas.microsoft.com/office/drawing/2014/main" id="{BB346D83-7115-9D41-0EF3-D1B7F36580A9}"/>
                </a:ext>
              </a:extLst>
            </p:cNvPr>
            <p:cNvSpPr txBox="1"/>
            <p:nvPr/>
          </p:nvSpPr>
          <p:spPr>
            <a:xfrm>
              <a:off x="6063795" y="3480000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s</a:t>
              </a:r>
              <a:r>
                <a:rPr kumimoji="1" lang="en-US" altLang="ko-KR" sz="1400" baseline="-25000" dirty="0"/>
                <a:t>in</a:t>
              </a:r>
              <a:endParaRPr kumimoji="1" lang="ko-KR" altLang="en-US" sz="1400" baseline="-25000" dirty="0"/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4E594B15-7A3A-B42C-7D33-9342DA4BCBD4}"/>
                </a:ext>
              </a:extLst>
            </p:cNvPr>
            <p:cNvGrpSpPr/>
            <p:nvPr/>
          </p:nvGrpSpPr>
          <p:grpSpPr>
            <a:xfrm>
              <a:off x="2655668" y="3403683"/>
              <a:ext cx="402529" cy="1632514"/>
              <a:chOff x="2710216" y="3860778"/>
              <a:chExt cx="402529" cy="1632514"/>
            </a:xfrm>
          </p:grpSpPr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22C63956-68FF-C625-C3A8-48EE63350D5D}"/>
                  </a:ext>
                </a:extLst>
              </p:cNvPr>
              <p:cNvCxnSpPr/>
              <p:nvPr/>
            </p:nvCxnSpPr>
            <p:spPr>
              <a:xfrm flipH="1" flipV="1">
                <a:off x="2710217" y="3860778"/>
                <a:ext cx="5414" cy="1632514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03C5F35B-CF75-C404-7F74-044DD6AB8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14063" y="5493291"/>
                <a:ext cx="290122" cy="1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A55B87B5-6453-579F-8357-501C86F96E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0216" y="3870253"/>
                <a:ext cx="402529" cy="4196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3A7448C7-28F3-8CE9-692E-9303B250765B}"/>
                </a:ext>
              </a:extLst>
            </p:cNvPr>
            <p:cNvGrpSpPr/>
            <p:nvPr/>
          </p:nvGrpSpPr>
          <p:grpSpPr>
            <a:xfrm>
              <a:off x="3818359" y="3403699"/>
              <a:ext cx="402528" cy="1632514"/>
              <a:chOff x="3872907" y="3860794"/>
              <a:chExt cx="402528" cy="1632514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318D11BA-57AD-713D-6BE1-5C1174B0C9A3}"/>
                  </a:ext>
                </a:extLst>
              </p:cNvPr>
              <p:cNvCxnSpPr/>
              <p:nvPr/>
            </p:nvCxnSpPr>
            <p:spPr>
              <a:xfrm flipH="1" flipV="1">
                <a:off x="3872907" y="3860794"/>
                <a:ext cx="5414" cy="1632514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화살표 연결선 171">
                <a:extLst>
                  <a:ext uri="{FF2B5EF4-FFF2-40B4-BE49-F238E27FC236}">
                    <a16:creationId xmlns:a16="http://schemas.microsoft.com/office/drawing/2014/main" id="{8D6F18CF-33BB-EFD0-7A79-AE7012E4F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76753" y="5493291"/>
                <a:ext cx="294708" cy="16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화살표 연결선 172">
                <a:extLst>
                  <a:ext uri="{FF2B5EF4-FFF2-40B4-BE49-F238E27FC236}">
                    <a16:creationId xmlns:a16="http://schemas.microsoft.com/office/drawing/2014/main" id="{BF97E8DD-BA9D-F0F9-AEA7-50E7A092F1D5}"/>
                  </a:ext>
                </a:extLst>
              </p:cNvPr>
              <p:cNvCxnSpPr/>
              <p:nvPr/>
            </p:nvCxnSpPr>
            <p:spPr>
              <a:xfrm flipH="1">
                <a:off x="3876753" y="3860794"/>
                <a:ext cx="398682" cy="8360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6F71D3FF-76BC-47A5-5287-EC93F97330D4}"/>
                </a:ext>
              </a:extLst>
            </p:cNvPr>
            <p:cNvGrpSpPr/>
            <p:nvPr/>
          </p:nvGrpSpPr>
          <p:grpSpPr>
            <a:xfrm>
              <a:off x="5544467" y="3400564"/>
              <a:ext cx="402528" cy="1632514"/>
              <a:chOff x="5599015" y="3857659"/>
              <a:chExt cx="402528" cy="1632514"/>
            </a:xfrm>
          </p:grpSpPr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65CE6BB7-8D5C-1D99-3C14-CD75FD83B1EA}"/>
                  </a:ext>
                </a:extLst>
              </p:cNvPr>
              <p:cNvCxnSpPr/>
              <p:nvPr/>
            </p:nvCxnSpPr>
            <p:spPr>
              <a:xfrm flipH="1" flipV="1">
                <a:off x="5599015" y="3857659"/>
                <a:ext cx="5414" cy="1632514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D821F4C4-D9AF-9FC7-9D56-BC5899089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861" y="5490172"/>
                <a:ext cx="294085" cy="0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AC037461-FB61-E41D-928C-12CC3570AD57}"/>
                  </a:ext>
                </a:extLst>
              </p:cNvPr>
              <p:cNvCxnSpPr/>
              <p:nvPr/>
            </p:nvCxnSpPr>
            <p:spPr>
              <a:xfrm flipH="1">
                <a:off x="5602861" y="3857659"/>
                <a:ext cx="398682" cy="8360"/>
              </a:xfrm>
              <a:prstGeom prst="straightConnector1">
                <a:avLst/>
              </a:prstGeom>
              <a:ln w="25400">
                <a:solidFill>
                  <a:srgbClr val="CC66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740894F-32D9-1CF7-BF08-95FE6C475110}"/>
                </a:ext>
              </a:extLst>
            </p:cNvPr>
            <p:cNvSpPr/>
            <p:nvPr/>
          </p:nvSpPr>
          <p:spPr>
            <a:xfrm>
              <a:off x="3058198" y="3288110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X</a:t>
              </a:r>
              <a:endParaRPr kumimoji="1" lang="ko-KR" altLang="en-US" sz="14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4B8B33-8CA4-3234-6D60-CFBD079D6F63}"/>
                </a:ext>
              </a:extLst>
            </p:cNvPr>
            <p:cNvSpPr/>
            <p:nvPr/>
          </p:nvSpPr>
          <p:spPr>
            <a:xfrm>
              <a:off x="4220888" y="3288126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X</a:t>
              </a:r>
              <a:endParaRPr kumimoji="1" lang="ko-KR" altLang="en-US" sz="14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0281E63-FAE5-F6E1-C2CC-D211F7CD47DC}"/>
                </a:ext>
              </a:extLst>
            </p:cNvPr>
            <p:cNvSpPr/>
            <p:nvPr/>
          </p:nvSpPr>
          <p:spPr>
            <a:xfrm>
              <a:off x="5946996" y="3284991"/>
              <a:ext cx="241925" cy="231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X</a:t>
              </a:r>
              <a:endParaRPr kumimoji="1" lang="ko-KR" altLang="en-US" sz="1400" dirty="0"/>
            </a:p>
          </p:txBody>
        </p:sp>
        <p:sp>
          <p:nvSpPr>
            <p:cNvPr id="158" name="텍스트 상자 54">
              <a:extLst>
                <a:ext uri="{FF2B5EF4-FFF2-40B4-BE49-F238E27FC236}">
                  <a16:creationId xmlns:a16="http://schemas.microsoft.com/office/drawing/2014/main" id="{E53781FE-B1BC-93E7-0B59-6E994C4B7401}"/>
                </a:ext>
              </a:extLst>
            </p:cNvPr>
            <p:cNvSpPr txBox="1"/>
            <p:nvPr/>
          </p:nvSpPr>
          <p:spPr>
            <a:xfrm>
              <a:off x="6065690" y="5435231"/>
              <a:ext cx="431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key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05DEF09C-4758-8CB7-EECE-AE6652F4D8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0083" y="5152692"/>
              <a:ext cx="35094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텍스트 상자 54">
              <a:extLst>
                <a:ext uri="{FF2B5EF4-FFF2-40B4-BE49-F238E27FC236}">
                  <a16:creationId xmlns:a16="http://schemas.microsoft.com/office/drawing/2014/main" id="{EEBAB9AD-087A-56C2-B956-2A28660ED4EB}"/>
                </a:ext>
              </a:extLst>
            </p:cNvPr>
            <p:cNvSpPr txBox="1"/>
            <p:nvPr/>
          </p:nvSpPr>
          <p:spPr>
            <a:xfrm>
              <a:off x="2396721" y="5411508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CC66FF"/>
                  </a:solidFill>
                </a:rPr>
                <a:t>value</a:t>
              </a:r>
              <a:endParaRPr kumimoji="1" lang="ko-KR" altLang="en-US" sz="1400" dirty="0">
                <a:solidFill>
                  <a:srgbClr val="CC66FF"/>
                </a:solidFill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9EFEE6C8-D791-99C5-B6FE-D2D3BE993A3D}"/>
                </a:ext>
              </a:extLst>
            </p:cNvPr>
            <p:cNvCxnSpPr/>
            <p:nvPr/>
          </p:nvCxnSpPr>
          <p:spPr>
            <a:xfrm flipH="1" flipV="1">
              <a:off x="2949637" y="5019757"/>
              <a:ext cx="2528" cy="40583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E3D96DDA-59D9-4080-8F23-25A3CD623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16913" y="5032675"/>
              <a:ext cx="3059" cy="40583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535AD6FF-3068-DA01-DA7A-CD69A5261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2398" y="5030095"/>
              <a:ext cx="3059" cy="40583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CE1C8F0F-513A-2FE3-CD57-543BABFECF91}"/>
                </a:ext>
              </a:extLst>
            </p:cNvPr>
            <p:cNvCxnSpPr/>
            <p:nvPr/>
          </p:nvCxnSpPr>
          <p:spPr>
            <a:xfrm flipH="1" flipV="1">
              <a:off x="4157415" y="4825261"/>
              <a:ext cx="6012" cy="6084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A6418F0F-2D00-1B44-628E-60D204935561}"/>
                </a:ext>
              </a:extLst>
            </p:cNvPr>
            <p:cNvCxnSpPr/>
            <p:nvPr/>
          </p:nvCxnSpPr>
          <p:spPr>
            <a:xfrm flipH="1" flipV="1">
              <a:off x="2993849" y="4815708"/>
              <a:ext cx="6889" cy="6179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D00C58C2-F69B-6BAC-7D6A-350A1FCC7CFA}"/>
                </a:ext>
              </a:extLst>
            </p:cNvPr>
            <p:cNvCxnSpPr/>
            <p:nvPr/>
          </p:nvCxnSpPr>
          <p:spPr>
            <a:xfrm flipH="1" flipV="1">
              <a:off x="5883951" y="4817317"/>
              <a:ext cx="5584" cy="6163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>
            <a:cxnSpLocks/>
          </p:cNvCxnSpPr>
          <p:nvPr/>
        </p:nvCxnSpPr>
        <p:spPr>
          <a:xfrm flipH="1" flipV="1">
            <a:off x="4651303" y="2716726"/>
            <a:ext cx="6608" cy="51686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텍스트 상자 55">
            <a:extLst>
              <a:ext uri="{FF2B5EF4-FFF2-40B4-BE49-F238E27FC236}">
                <a16:creationId xmlns:a16="http://schemas.microsoft.com/office/drawing/2014/main" id="{30254FF4-3954-73A8-D825-01AAE7F02338}"/>
              </a:ext>
            </a:extLst>
          </p:cNvPr>
          <p:cNvSpPr txBox="1"/>
          <p:nvPr/>
        </p:nvSpPr>
        <p:spPr>
          <a:xfrm>
            <a:off x="1366030" y="5099896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query</a:t>
            </a:r>
            <a:endParaRPr kumimoji="1" lang="ko-KR" altLang="en-US" dirty="0"/>
          </a:p>
        </p:txBody>
      </p:sp>
      <p:sp>
        <p:nvSpPr>
          <p:cNvPr id="181" name="텍스트 상자 55">
            <a:extLst>
              <a:ext uri="{FF2B5EF4-FFF2-40B4-BE49-F238E27FC236}">
                <a16:creationId xmlns:a16="http://schemas.microsoft.com/office/drawing/2014/main" id="{B6186210-4B04-1D36-456A-77F894664E8B}"/>
              </a:ext>
            </a:extLst>
          </p:cNvPr>
          <p:cNvSpPr txBox="1"/>
          <p:nvPr/>
        </p:nvSpPr>
        <p:spPr>
          <a:xfrm>
            <a:off x="1569739" y="5388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51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How it works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CE6650-BA8F-4CB3-9A9C-D897A0128F8F}"/>
              </a:ext>
            </a:extLst>
          </p:cNvPr>
          <p:cNvSpPr/>
          <p:nvPr/>
        </p:nvSpPr>
        <p:spPr>
          <a:xfrm>
            <a:off x="2246984" y="3118012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C1039A-BF11-465D-B501-2EF72AC73266}"/>
              </a:ext>
            </a:extLst>
          </p:cNvPr>
          <p:cNvCxnSpPr/>
          <p:nvPr/>
        </p:nvCxnSpPr>
        <p:spPr>
          <a:xfrm>
            <a:off x="2086950" y="5609295"/>
            <a:ext cx="422822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4E66C5-67AF-4858-99CD-714E042C0159}"/>
              </a:ext>
            </a:extLst>
          </p:cNvPr>
          <p:cNvSpPr/>
          <p:nvPr/>
        </p:nvSpPr>
        <p:spPr>
          <a:xfrm>
            <a:off x="2806745" y="4704060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2AEA8-B0E1-40E7-92A2-6F8AEF2D7A4F}"/>
              </a:ext>
            </a:extLst>
          </p:cNvPr>
          <p:cNvCxnSpPr/>
          <p:nvPr/>
        </p:nvCxnSpPr>
        <p:spPr>
          <a:xfrm flipV="1">
            <a:off x="3423000" y="5297025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1DF38-A58B-4D4E-A240-479945E7A7BA}"/>
              </a:ext>
            </a:extLst>
          </p:cNvPr>
          <p:cNvSpPr/>
          <p:nvPr/>
        </p:nvSpPr>
        <p:spPr>
          <a:xfrm>
            <a:off x="3970311" y="4713612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ACE5AF1-02EC-4343-97F6-DA39D4C12621}"/>
              </a:ext>
            </a:extLst>
          </p:cNvPr>
          <p:cNvCxnSpPr/>
          <p:nvPr/>
        </p:nvCxnSpPr>
        <p:spPr>
          <a:xfrm flipV="1">
            <a:off x="4586566" y="5306578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39A14E-A31A-4DAA-BE1D-F3A06C8CC6E4}"/>
              </a:ext>
            </a:extLst>
          </p:cNvPr>
          <p:cNvSpPr/>
          <p:nvPr/>
        </p:nvSpPr>
        <p:spPr>
          <a:xfrm>
            <a:off x="5696848" y="4705669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8AEF48-EAE0-4794-99A6-266CEF82A479}"/>
              </a:ext>
            </a:extLst>
          </p:cNvPr>
          <p:cNvCxnSpPr/>
          <p:nvPr/>
        </p:nvCxnSpPr>
        <p:spPr>
          <a:xfrm flipV="1">
            <a:off x="6313103" y="5298634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06C8F7-149F-4CD9-BD4F-092F2C1D1AF5}"/>
              </a:ext>
            </a:extLst>
          </p:cNvPr>
          <p:cNvCxnSpPr/>
          <p:nvPr/>
        </p:nvCxnSpPr>
        <p:spPr>
          <a:xfrm flipV="1">
            <a:off x="3232719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EDBC8-2C8F-4823-AB39-5F6787A0CF83}"/>
              </a:ext>
            </a:extLst>
          </p:cNvPr>
          <p:cNvCxnSpPr/>
          <p:nvPr/>
        </p:nvCxnSpPr>
        <p:spPr>
          <a:xfrm flipV="1">
            <a:off x="4402090" y="4498183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4F0EA80-0FC5-4AC0-8EAC-8A1AD8D47334}"/>
              </a:ext>
            </a:extLst>
          </p:cNvPr>
          <p:cNvCxnSpPr/>
          <p:nvPr/>
        </p:nvCxnSpPr>
        <p:spPr>
          <a:xfrm flipV="1">
            <a:off x="6122042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5">
            <a:extLst>
              <a:ext uri="{FF2B5EF4-FFF2-40B4-BE49-F238E27FC236}">
                <a16:creationId xmlns:a16="http://schemas.microsoft.com/office/drawing/2014/main" id="{EA1FE406-7438-4248-BCBA-289712578E6C}"/>
              </a:ext>
            </a:extLst>
          </p:cNvPr>
          <p:cNvSpPr txBox="1"/>
          <p:nvPr/>
        </p:nvSpPr>
        <p:spPr>
          <a:xfrm>
            <a:off x="3270685" y="443125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/>
              <a:t>m</a:t>
            </a:r>
            <a:r>
              <a:rPr kumimoji="1" lang="en-US" altLang="ko-KR" sz="1400" baseline="-25000"/>
              <a:t>1</a:t>
            </a:r>
            <a:endParaRPr kumimoji="1" lang="ko-KR" altLang="en-US" sz="1400" baseline="-25000" dirty="0"/>
          </a:p>
        </p:txBody>
      </p:sp>
      <p:sp>
        <p:nvSpPr>
          <p:cNvPr id="64" name="텍스트 상자 69">
            <a:extLst>
              <a:ext uri="{FF2B5EF4-FFF2-40B4-BE49-F238E27FC236}">
                <a16:creationId xmlns:a16="http://schemas.microsoft.com/office/drawing/2014/main" id="{6B6365F4-3957-48B0-880C-E6FD95EBB63D}"/>
              </a:ext>
            </a:extLst>
          </p:cNvPr>
          <p:cNvSpPr txBox="1"/>
          <p:nvPr/>
        </p:nvSpPr>
        <p:spPr>
          <a:xfrm>
            <a:off x="4407045" y="444845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66" name="텍스트 상자 75">
            <a:extLst>
              <a:ext uri="{FF2B5EF4-FFF2-40B4-BE49-F238E27FC236}">
                <a16:creationId xmlns:a16="http://schemas.microsoft.com/office/drawing/2014/main" id="{44A6FB32-C3C6-4A74-BB48-106E715E2295}"/>
              </a:ext>
            </a:extLst>
          </p:cNvPr>
          <p:cNvSpPr txBox="1"/>
          <p:nvPr/>
        </p:nvSpPr>
        <p:spPr>
          <a:xfrm>
            <a:off x="6116944" y="44526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m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71" name="텍스트 상자 26">
            <a:extLst>
              <a:ext uri="{FF2B5EF4-FFF2-40B4-BE49-F238E27FC236}">
                <a16:creationId xmlns:a16="http://schemas.microsoft.com/office/drawing/2014/main" id="{9DAAC78D-4B7D-43B4-8013-C5E4D4F189BF}"/>
              </a:ext>
            </a:extLst>
          </p:cNvPr>
          <p:cNvSpPr txBox="1"/>
          <p:nvPr/>
        </p:nvSpPr>
        <p:spPr>
          <a:xfrm>
            <a:off x="4960883" y="5833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106" name="텍스트 상자 54">
            <a:extLst>
              <a:ext uri="{FF2B5EF4-FFF2-40B4-BE49-F238E27FC236}">
                <a16:creationId xmlns:a16="http://schemas.microsoft.com/office/drawing/2014/main" id="{0807B93E-89E1-4C70-8642-70E4757C8C9D}"/>
              </a:ext>
            </a:extLst>
          </p:cNvPr>
          <p:cNvSpPr txBox="1"/>
          <p:nvPr/>
        </p:nvSpPr>
        <p:spPr>
          <a:xfrm>
            <a:off x="6311211" y="5893328"/>
            <a:ext cx="4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key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/>
          <p:cNvCxnSpPr>
            <a:cxnSpLocks/>
          </p:cNvCxnSpPr>
          <p:nvPr/>
        </p:nvCxnSpPr>
        <p:spPr>
          <a:xfrm>
            <a:off x="1951964" y="5600629"/>
            <a:ext cx="35094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55">
            <a:extLst>
              <a:ext uri="{FF2B5EF4-FFF2-40B4-BE49-F238E27FC236}">
                <a16:creationId xmlns:a16="http://schemas.microsoft.com/office/drawing/2014/main" id="{C799A075-BC97-3145-841D-C3FC9AC1087C}"/>
              </a:ext>
            </a:extLst>
          </p:cNvPr>
          <p:cNvSpPr txBox="1"/>
          <p:nvPr/>
        </p:nvSpPr>
        <p:spPr>
          <a:xfrm>
            <a:off x="1366030" y="5099896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query</a:t>
            </a:r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37BE54-48F9-93CF-9FFC-D019F93D30A4}"/>
              </a:ext>
            </a:extLst>
          </p:cNvPr>
          <p:cNvGrpSpPr/>
          <p:nvPr/>
        </p:nvGrpSpPr>
        <p:grpSpPr>
          <a:xfrm>
            <a:off x="2928555" y="5273805"/>
            <a:ext cx="3238567" cy="892501"/>
            <a:chOff x="2995230" y="5273805"/>
            <a:chExt cx="3238567" cy="892501"/>
          </a:xfrm>
        </p:grpSpPr>
        <p:sp>
          <p:nvSpPr>
            <p:cNvPr id="68" name="텍스트 상자 15">
              <a:extLst>
                <a:ext uri="{FF2B5EF4-FFF2-40B4-BE49-F238E27FC236}">
                  <a16:creationId xmlns:a16="http://schemas.microsoft.com/office/drawing/2014/main" id="{40267052-BB7B-493A-94D5-D5165B67F4CF}"/>
                </a:ext>
              </a:extLst>
            </p:cNvPr>
            <p:cNvSpPr txBox="1"/>
            <p:nvPr/>
          </p:nvSpPr>
          <p:spPr>
            <a:xfrm>
              <a:off x="2995230" y="5851073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x</a:t>
              </a:r>
              <a:r>
                <a:rPr kumimoji="1" lang="en-US" altLang="ko-KR" sz="1400" baseline="-25000" dirty="0">
                  <a:solidFill>
                    <a:srgbClr val="FF0000"/>
                  </a:solidFill>
                </a:rPr>
                <a:t>1</a:t>
              </a:r>
              <a:endParaRPr kumimoji="1" lang="ko-KR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텍스트 상자 19">
              <a:extLst>
                <a:ext uri="{FF2B5EF4-FFF2-40B4-BE49-F238E27FC236}">
                  <a16:creationId xmlns:a16="http://schemas.microsoft.com/office/drawing/2014/main" id="{E975C2C2-F3D3-4F2C-8D6C-03DA05FC5509}"/>
                </a:ext>
              </a:extLst>
            </p:cNvPr>
            <p:cNvSpPr txBox="1"/>
            <p:nvPr/>
          </p:nvSpPr>
          <p:spPr>
            <a:xfrm>
              <a:off x="4180884" y="585852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x</a:t>
              </a:r>
              <a:r>
                <a:rPr kumimoji="1" lang="en-US" altLang="ko-KR" sz="1400" baseline="-25000" dirty="0">
                  <a:solidFill>
                    <a:srgbClr val="FF0000"/>
                  </a:solidFill>
                </a:rPr>
                <a:t>2</a:t>
              </a:r>
              <a:endParaRPr kumimoji="1" lang="ko-KR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텍스트 상자 38">
              <a:extLst>
                <a:ext uri="{FF2B5EF4-FFF2-40B4-BE49-F238E27FC236}">
                  <a16:creationId xmlns:a16="http://schemas.microsoft.com/office/drawing/2014/main" id="{1571DE05-2981-403B-9277-97401F5E3E33}"/>
                </a:ext>
              </a:extLst>
            </p:cNvPr>
            <p:cNvSpPr txBox="1"/>
            <p:nvPr/>
          </p:nvSpPr>
          <p:spPr>
            <a:xfrm>
              <a:off x="5900051" y="584462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>
                  <a:solidFill>
                    <a:srgbClr val="FF0000"/>
                  </a:solidFill>
                </a:rPr>
                <a:t>x</a:t>
              </a:r>
              <a:r>
                <a:rPr kumimoji="1" lang="en-US" altLang="ko-KR" sz="1400" baseline="-25000" dirty="0" err="1">
                  <a:solidFill>
                    <a:srgbClr val="FF0000"/>
                  </a:solidFill>
                </a:rPr>
                <a:t>n</a:t>
              </a:r>
              <a:endParaRPr kumimoji="1" lang="ko-KR" altLang="en-US" sz="14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CC1FA92-EE3E-4945-852C-5C55AB85BFC0}"/>
                </a:ext>
              </a:extLst>
            </p:cNvPr>
            <p:cNvCxnSpPr/>
            <p:nvPr/>
          </p:nvCxnSpPr>
          <p:spPr>
            <a:xfrm flipH="1" flipV="1">
              <a:off x="4279111" y="5283358"/>
              <a:ext cx="6012" cy="6084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C53A24D-23EA-C642-96D9-04798DC10245}"/>
                </a:ext>
              </a:extLst>
            </p:cNvPr>
            <p:cNvCxnSpPr/>
            <p:nvPr/>
          </p:nvCxnSpPr>
          <p:spPr>
            <a:xfrm flipH="1" flipV="1">
              <a:off x="3115545" y="5273805"/>
              <a:ext cx="6889" cy="6179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4256C1C-3181-BE43-A699-CDE2F0137BA0}"/>
                </a:ext>
              </a:extLst>
            </p:cNvPr>
            <p:cNvCxnSpPr/>
            <p:nvPr/>
          </p:nvCxnSpPr>
          <p:spPr>
            <a:xfrm flipH="1" flipV="1">
              <a:off x="6005647" y="5275414"/>
              <a:ext cx="5584" cy="6163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텍스트 상자 55">
            <a:extLst>
              <a:ext uri="{FF2B5EF4-FFF2-40B4-BE49-F238E27FC236}">
                <a16:creationId xmlns:a16="http://schemas.microsoft.com/office/drawing/2014/main" id="{06618360-473A-2BA2-E657-8682A9292886}"/>
              </a:ext>
            </a:extLst>
          </p:cNvPr>
          <p:cNvSpPr txBox="1"/>
          <p:nvPr/>
        </p:nvSpPr>
        <p:spPr>
          <a:xfrm>
            <a:off x="1569739" y="5388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31E-208A-7D86-A712-200F418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33051</TotalTime>
  <Words>1385</Words>
  <Application>Microsoft Macintosh PowerPoint</Application>
  <PresentationFormat>화면 슬라이드 쇼(4:3)</PresentationFormat>
  <Paragraphs>658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KoPub돋움체 Bold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Transformer Model</vt:lpstr>
      <vt:lpstr>Word Presentation</vt:lpstr>
      <vt:lpstr>Word Presentation</vt:lpstr>
      <vt:lpstr>Word Presentation</vt:lpstr>
      <vt:lpstr>Word Representation</vt:lpstr>
      <vt:lpstr>Word Representation</vt:lpstr>
      <vt:lpstr>Word Representation</vt:lpstr>
      <vt:lpstr>Attention Mechanism</vt:lpstr>
      <vt:lpstr>Attention Mechanism</vt:lpstr>
      <vt:lpstr>Attention Mechanism</vt:lpstr>
      <vt:lpstr>Attention Mechanism</vt:lpstr>
      <vt:lpstr>Attention Mechanism</vt:lpstr>
      <vt:lpstr>Attention Mechanism</vt:lpstr>
      <vt:lpstr>Attention Mechanism</vt:lpstr>
      <vt:lpstr>Attention Mechanism</vt:lpstr>
      <vt:lpstr>Transformer Overview</vt:lpstr>
      <vt:lpstr>Transformer Overview</vt:lpstr>
      <vt:lpstr>Transformer Overview</vt:lpstr>
      <vt:lpstr>Transformer Overview</vt:lpstr>
      <vt:lpstr>Transformer Overview</vt:lpstr>
      <vt:lpstr>Transformer Overview</vt:lpstr>
      <vt:lpstr>Transformer Overview</vt:lpstr>
      <vt:lpstr>Encoder</vt:lpstr>
      <vt:lpstr>Encoder Internals</vt:lpstr>
      <vt:lpstr>Encoder Internals</vt:lpstr>
      <vt:lpstr>Multi-headed Attention</vt:lpstr>
      <vt:lpstr>Multi-headed Attention</vt:lpstr>
      <vt:lpstr>Multi-headed Attention</vt:lpstr>
      <vt:lpstr>Multi-headed Attention</vt:lpstr>
      <vt:lpstr>Multi-headed Attention</vt:lpstr>
      <vt:lpstr>Multi-headed Attention</vt:lpstr>
      <vt:lpstr>Feed Forward</vt:lpstr>
      <vt:lpstr>Feed Forward</vt:lpstr>
      <vt:lpstr>Positional Encoding</vt:lpstr>
      <vt:lpstr>Positional Encoding</vt:lpstr>
      <vt:lpstr>Complete Transformer Block</vt:lpstr>
      <vt:lpstr>Residual Connection</vt:lpstr>
      <vt:lpstr>Simplified Transformer</vt:lpstr>
      <vt:lpstr>Simplified Transformer</vt:lpstr>
      <vt:lpstr>Simplified Transformer</vt:lpstr>
      <vt:lpstr>Decoder: Encoder-Decoder Attention</vt:lpstr>
      <vt:lpstr>Final Linear and Softmax Layer</vt:lpstr>
      <vt:lpstr>Experimental Results</vt:lpstr>
      <vt:lpstr>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Jongwuk Lee</dc:creator>
  <cp:lastModifiedBy>이지형</cp:lastModifiedBy>
  <cp:revision>673</cp:revision>
  <dcterms:created xsi:type="dcterms:W3CDTF">2016-09-28T08:33:35Z</dcterms:created>
  <dcterms:modified xsi:type="dcterms:W3CDTF">2023-06-29T08:04:31Z</dcterms:modified>
</cp:coreProperties>
</file>