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38"/>
  </p:notesMasterIdLst>
  <p:sldIdLst>
    <p:sldId id="256" r:id="rId2"/>
    <p:sldId id="737" r:id="rId3"/>
    <p:sldId id="700" r:id="rId4"/>
    <p:sldId id="846" r:id="rId5"/>
    <p:sldId id="784" r:id="rId6"/>
    <p:sldId id="785" r:id="rId7"/>
    <p:sldId id="786" r:id="rId8"/>
    <p:sldId id="788" r:id="rId9"/>
    <p:sldId id="787" r:id="rId10"/>
    <p:sldId id="840" r:id="rId11"/>
    <p:sldId id="790" r:id="rId12"/>
    <p:sldId id="760" r:id="rId13"/>
    <p:sldId id="761" r:id="rId14"/>
    <p:sldId id="767" r:id="rId15"/>
    <p:sldId id="766" r:id="rId16"/>
    <p:sldId id="762" r:id="rId17"/>
    <p:sldId id="763" r:id="rId18"/>
    <p:sldId id="764" r:id="rId19"/>
    <p:sldId id="765" r:id="rId20"/>
    <p:sldId id="759" r:id="rId21"/>
    <p:sldId id="707" r:id="rId22"/>
    <p:sldId id="830" r:id="rId23"/>
    <p:sldId id="706" r:id="rId24"/>
    <p:sldId id="735" r:id="rId25"/>
    <p:sldId id="848" r:id="rId26"/>
    <p:sldId id="779" r:id="rId27"/>
    <p:sldId id="780" r:id="rId28"/>
    <p:sldId id="778" r:id="rId29"/>
    <p:sldId id="826" r:id="rId30"/>
    <p:sldId id="825" r:id="rId31"/>
    <p:sldId id="828" r:id="rId32"/>
    <p:sldId id="841" r:id="rId33"/>
    <p:sldId id="845" r:id="rId34"/>
    <p:sldId id="842" r:id="rId35"/>
    <p:sldId id="811" r:id="rId36"/>
    <p:sldId id="679" r:id="rId3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699D26F-3D5A-4167-91A3-CEAF9D3DE524}">
          <p14:sldIdLst>
            <p14:sldId id="256"/>
            <p14:sldId id="737"/>
            <p14:sldId id="700"/>
            <p14:sldId id="846"/>
            <p14:sldId id="784"/>
            <p14:sldId id="785"/>
            <p14:sldId id="786"/>
            <p14:sldId id="788"/>
            <p14:sldId id="787"/>
            <p14:sldId id="840"/>
            <p14:sldId id="790"/>
            <p14:sldId id="760"/>
            <p14:sldId id="761"/>
            <p14:sldId id="767"/>
            <p14:sldId id="766"/>
            <p14:sldId id="762"/>
            <p14:sldId id="763"/>
            <p14:sldId id="764"/>
            <p14:sldId id="765"/>
            <p14:sldId id="759"/>
            <p14:sldId id="707"/>
            <p14:sldId id="830"/>
            <p14:sldId id="706"/>
            <p14:sldId id="735"/>
            <p14:sldId id="848"/>
            <p14:sldId id="779"/>
            <p14:sldId id="780"/>
            <p14:sldId id="778"/>
            <p14:sldId id="826"/>
            <p14:sldId id="825"/>
            <p14:sldId id="828"/>
            <p14:sldId id="841"/>
            <p14:sldId id="845"/>
            <p14:sldId id="842"/>
            <p14:sldId id="811"/>
            <p14:sldId id="6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CC6D20-B320-4A43-8211-38CC1D0A8781}" v="54" dt="2023-07-06T11:19:22.7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06" autoAdjust="0"/>
    <p:restoredTop sz="93401" autoAdjust="0"/>
  </p:normalViewPr>
  <p:slideViewPr>
    <p:cSldViewPr>
      <p:cViewPr varScale="1">
        <p:scale>
          <a:sx n="115" d="100"/>
          <a:sy n="115" d="100"/>
        </p:scale>
        <p:origin x="5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836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지형" userId="1a90141b-ad3d-4e1a-8ff3-7ec7a2effa28" providerId="ADAL" clId="{A457BFA4-31A0-D743-AE72-6F241F582EE3}"/>
    <pc:docChg chg="modSld">
      <pc:chgData name="이지형" userId="1a90141b-ad3d-4e1a-8ff3-7ec7a2effa28" providerId="ADAL" clId="{A457BFA4-31A0-D743-AE72-6F241F582EE3}" dt="2023-07-06T23:28:43.132" v="2"/>
      <pc:docMkLst>
        <pc:docMk/>
      </pc:docMkLst>
      <pc:sldChg chg="addSp delSp modSp mod">
        <pc:chgData name="이지형" userId="1a90141b-ad3d-4e1a-8ff3-7ec7a2effa28" providerId="ADAL" clId="{A457BFA4-31A0-D743-AE72-6F241F582EE3}" dt="2023-07-06T23:28:43.132" v="2"/>
        <pc:sldMkLst>
          <pc:docMk/>
          <pc:sldMk cId="2177188433" sldId="256"/>
        </pc:sldMkLst>
        <pc:spChg chg="add del mod">
          <ac:chgData name="이지형" userId="1a90141b-ad3d-4e1a-8ff3-7ec7a2effa28" providerId="ADAL" clId="{A457BFA4-31A0-D743-AE72-6F241F582EE3}" dt="2023-07-06T23:28:43.132" v="2"/>
          <ac:spMkLst>
            <pc:docMk/>
            <pc:sldMk cId="2177188433" sldId="256"/>
            <ac:spMk id="4" creationId="{6C63DC0D-2905-3E43-08B4-ABB0297F08D3}"/>
          </ac:spMkLst>
        </pc:spChg>
      </pc:sldChg>
    </pc:docChg>
  </pc:docChgLst>
  <pc:docChgLst>
    <pc:chgData name="이지형" userId="1a90141b-ad3d-4e1a-8ff3-7ec7a2effa28" providerId="ADAL" clId="{05E8779B-6762-5847-8920-47B8CAD1DDD5}"/>
    <pc:docChg chg="undo custSel addSld modSld">
      <pc:chgData name="이지형" userId="1a90141b-ad3d-4e1a-8ff3-7ec7a2effa28" providerId="ADAL" clId="{05E8779B-6762-5847-8920-47B8CAD1DDD5}" dt="2023-06-23T00:26:56.730" v="40" actId="14100"/>
      <pc:docMkLst>
        <pc:docMk/>
      </pc:docMkLst>
      <pc:sldChg chg="delSp modSp mod">
        <pc:chgData name="이지형" userId="1a90141b-ad3d-4e1a-8ff3-7ec7a2effa28" providerId="ADAL" clId="{05E8779B-6762-5847-8920-47B8CAD1DDD5}" dt="2023-06-23T00:26:56.730" v="40" actId="14100"/>
        <pc:sldMkLst>
          <pc:docMk/>
          <pc:sldMk cId="4112181861" sldId="778"/>
        </pc:sldMkLst>
        <pc:spChg chg="del mod">
          <ac:chgData name="이지형" userId="1a90141b-ad3d-4e1a-8ff3-7ec7a2effa28" providerId="ADAL" clId="{05E8779B-6762-5847-8920-47B8CAD1DDD5}" dt="2023-06-23T00:26:24.112" v="33" actId="478"/>
          <ac:spMkLst>
            <pc:docMk/>
            <pc:sldMk cId="4112181861" sldId="778"/>
            <ac:spMk id="53" creationId="{CC509E35-121B-4AFC-9292-EA41854B76DE}"/>
          </ac:spMkLst>
        </pc:spChg>
        <pc:spChg chg="del">
          <ac:chgData name="이지형" userId="1a90141b-ad3d-4e1a-8ff3-7ec7a2effa28" providerId="ADAL" clId="{05E8779B-6762-5847-8920-47B8CAD1DDD5}" dt="2023-06-23T00:26:19.386" v="31" actId="478"/>
          <ac:spMkLst>
            <pc:docMk/>
            <pc:sldMk cId="4112181861" sldId="778"/>
            <ac:spMk id="54" creationId="{2B5D8689-4907-48A0-B0B1-3EB01C401607}"/>
          </ac:spMkLst>
        </pc:spChg>
        <pc:spChg chg="del">
          <ac:chgData name="이지형" userId="1a90141b-ad3d-4e1a-8ff3-7ec7a2effa28" providerId="ADAL" clId="{05E8779B-6762-5847-8920-47B8CAD1DDD5}" dt="2023-06-23T00:26:30.364" v="35" actId="478"/>
          <ac:spMkLst>
            <pc:docMk/>
            <pc:sldMk cId="4112181861" sldId="778"/>
            <ac:spMk id="56" creationId="{BD62AA96-9AA9-434C-9543-73019E638CAD}"/>
          </ac:spMkLst>
        </pc:spChg>
        <pc:spChg chg="del">
          <ac:chgData name="이지형" userId="1a90141b-ad3d-4e1a-8ff3-7ec7a2effa28" providerId="ADAL" clId="{05E8779B-6762-5847-8920-47B8CAD1DDD5}" dt="2023-06-23T00:26:27.615" v="34" actId="478"/>
          <ac:spMkLst>
            <pc:docMk/>
            <pc:sldMk cId="4112181861" sldId="778"/>
            <ac:spMk id="57" creationId="{D2D776F6-8A83-44C6-9982-AEB3C31604C9}"/>
          </ac:spMkLst>
        </pc:spChg>
        <pc:cxnChg chg="del mod">
          <ac:chgData name="이지형" userId="1a90141b-ad3d-4e1a-8ff3-7ec7a2effa28" providerId="ADAL" clId="{05E8779B-6762-5847-8920-47B8CAD1DDD5}" dt="2023-06-23T00:26:33.200" v="36" actId="478"/>
          <ac:cxnSpMkLst>
            <pc:docMk/>
            <pc:sldMk cId="4112181861" sldId="778"/>
            <ac:cxnSpMk id="13" creationId="{8DE6AA30-4FAC-420D-970E-1C861F350076}"/>
          </ac:cxnSpMkLst>
        </pc:cxnChg>
        <pc:cxnChg chg="mod">
          <ac:chgData name="이지형" userId="1a90141b-ad3d-4e1a-8ff3-7ec7a2effa28" providerId="ADAL" clId="{05E8779B-6762-5847-8920-47B8CAD1DDD5}" dt="2023-06-23T00:26:53.114" v="39" actId="14100"/>
          <ac:cxnSpMkLst>
            <pc:docMk/>
            <pc:sldMk cId="4112181861" sldId="778"/>
            <ac:cxnSpMk id="58" creationId="{E67B6978-D910-49AD-B39A-23E3CB01C85B}"/>
          </ac:cxnSpMkLst>
        </pc:cxnChg>
        <pc:cxnChg chg="mod">
          <ac:chgData name="이지형" userId="1a90141b-ad3d-4e1a-8ff3-7ec7a2effa28" providerId="ADAL" clId="{05E8779B-6762-5847-8920-47B8CAD1DDD5}" dt="2023-06-23T00:26:41.897" v="38" actId="14100"/>
          <ac:cxnSpMkLst>
            <pc:docMk/>
            <pc:sldMk cId="4112181861" sldId="778"/>
            <ac:cxnSpMk id="84" creationId="{E9A70A7D-2F00-D947-A5AC-E49822B07319}"/>
          </ac:cxnSpMkLst>
        </pc:cxnChg>
        <pc:cxnChg chg="del mod">
          <ac:chgData name="이지형" userId="1a90141b-ad3d-4e1a-8ff3-7ec7a2effa28" providerId="ADAL" clId="{05E8779B-6762-5847-8920-47B8CAD1DDD5}" dt="2023-06-23T00:26:36.379" v="37" actId="478"/>
          <ac:cxnSpMkLst>
            <pc:docMk/>
            <pc:sldMk cId="4112181861" sldId="778"/>
            <ac:cxnSpMk id="107" creationId="{4BB51E8E-27BF-4477-BD1D-6691BF5B0927}"/>
          </ac:cxnSpMkLst>
        </pc:cxnChg>
        <pc:cxnChg chg="mod">
          <ac:chgData name="이지형" userId="1a90141b-ad3d-4e1a-8ff3-7ec7a2effa28" providerId="ADAL" clId="{05E8779B-6762-5847-8920-47B8CAD1DDD5}" dt="2023-06-23T00:26:56.730" v="40" actId="14100"/>
          <ac:cxnSpMkLst>
            <pc:docMk/>
            <pc:sldMk cId="4112181861" sldId="778"/>
            <ac:cxnSpMk id="181" creationId="{FE1C31AF-897B-4B72-905C-7DDF74BA263C}"/>
          </ac:cxnSpMkLst>
        </pc:cxnChg>
      </pc:sldChg>
      <pc:sldChg chg="addSp delSp modSp add mod">
        <pc:chgData name="이지형" userId="1a90141b-ad3d-4e1a-8ff3-7ec7a2effa28" providerId="ADAL" clId="{05E8779B-6762-5847-8920-47B8CAD1DDD5}" dt="2023-06-22T07:55:05.027" v="30" actId="1038"/>
        <pc:sldMkLst>
          <pc:docMk/>
          <pc:sldMk cId="3653896186" sldId="847"/>
        </pc:sldMkLst>
        <pc:spChg chg="mod">
          <ac:chgData name="이지형" userId="1a90141b-ad3d-4e1a-8ff3-7ec7a2effa28" providerId="ADAL" clId="{05E8779B-6762-5847-8920-47B8CAD1DDD5}" dt="2023-06-22T07:55:05.027" v="30" actId="1038"/>
          <ac:spMkLst>
            <pc:docMk/>
            <pc:sldMk cId="3653896186" sldId="847"/>
            <ac:spMk id="8" creationId="{ABC1433C-8CE8-4C33-B670-488C81A02FD7}"/>
          </ac:spMkLst>
        </pc:spChg>
        <pc:spChg chg="mod">
          <ac:chgData name="이지형" userId="1a90141b-ad3d-4e1a-8ff3-7ec7a2effa28" providerId="ADAL" clId="{05E8779B-6762-5847-8920-47B8CAD1DDD5}" dt="2023-06-22T07:54:24.102" v="16" actId="1076"/>
          <ac:spMkLst>
            <pc:docMk/>
            <pc:sldMk cId="3653896186" sldId="847"/>
            <ac:spMk id="11" creationId="{766C4271-3651-4179-AFEE-114E012C5E93}"/>
          </ac:spMkLst>
        </pc:spChg>
        <pc:spChg chg="mod">
          <ac:chgData name="이지형" userId="1a90141b-ad3d-4e1a-8ff3-7ec7a2effa28" providerId="ADAL" clId="{05E8779B-6762-5847-8920-47B8CAD1DDD5}" dt="2023-06-22T07:55:05.027" v="30" actId="1038"/>
          <ac:spMkLst>
            <pc:docMk/>
            <pc:sldMk cId="3653896186" sldId="847"/>
            <ac:spMk id="14" creationId="{8AD60CF0-1095-40CF-9BAA-80CD62BAEE5B}"/>
          </ac:spMkLst>
        </pc:spChg>
        <pc:spChg chg="mod">
          <ac:chgData name="이지형" userId="1a90141b-ad3d-4e1a-8ff3-7ec7a2effa28" providerId="ADAL" clId="{05E8779B-6762-5847-8920-47B8CAD1DDD5}" dt="2023-06-22T07:54:38.001" v="18"/>
          <ac:spMkLst>
            <pc:docMk/>
            <pc:sldMk cId="3653896186" sldId="847"/>
            <ac:spMk id="22" creationId="{6769EB9E-2C5F-3FA1-E341-2DAC1C086127}"/>
          </ac:spMkLst>
        </pc:spChg>
        <pc:spChg chg="mod">
          <ac:chgData name="이지형" userId="1a90141b-ad3d-4e1a-8ff3-7ec7a2effa28" providerId="ADAL" clId="{05E8779B-6762-5847-8920-47B8CAD1DDD5}" dt="2023-06-22T07:54:49.281" v="21" actId="20577"/>
          <ac:spMkLst>
            <pc:docMk/>
            <pc:sldMk cId="3653896186" sldId="847"/>
            <ac:spMk id="23" creationId="{892C8B20-4493-8F63-5A5C-1BC3F6D2D9E9}"/>
          </ac:spMkLst>
        </pc:spChg>
        <pc:spChg chg="mod">
          <ac:chgData name="이지형" userId="1a90141b-ad3d-4e1a-8ff3-7ec7a2effa28" providerId="ADAL" clId="{05E8779B-6762-5847-8920-47B8CAD1DDD5}" dt="2023-06-22T07:54:38.001" v="18"/>
          <ac:spMkLst>
            <pc:docMk/>
            <pc:sldMk cId="3653896186" sldId="847"/>
            <ac:spMk id="26" creationId="{B129D0EB-6A76-A9E5-924B-063B23557150}"/>
          </ac:spMkLst>
        </pc:spChg>
        <pc:spChg chg="mod">
          <ac:chgData name="이지형" userId="1a90141b-ad3d-4e1a-8ff3-7ec7a2effa28" providerId="ADAL" clId="{05E8779B-6762-5847-8920-47B8CAD1DDD5}" dt="2023-06-22T07:54:46.320" v="20" actId="20577"/>
          <ac:spMkLst>
            <pc:docMk/>
            <pc:sldMk cId="3653896186" sldId="847"/>
            <ac:spMk id="27" creationId="{A6795E97-31E8-4A98-6F08-EEC6FA63773D}"/>
          </ac:spMkLst>
        </pc:spChg>
        <pc:spChg chg="mod">
          <ac:chgData name="이지형" userId="1a90141b-ad3d-4e1a-8ff3-7ec7a2effa28" providerId="ADAL" clId="{05E8779B-6762-5847-8920-47B8CAD1DDD5}" dt="2023-06-22T07:55:05.027" v="30" actId="1038"/>
          <ac:spMkLst>
            <pc:docMk/>
            <pc:sldMk cId="3653896186" sldId="847"/>
            <ac:spMk id="28" creationId="{C6FB3154-150F-4B7E-B383-F0F4110F2FB9}"/>
          </ac:spMkLst>
        </pc:spChg>
        <pc:spChg chg="mod">
          <ac:chgData name="이지형" userId="1a90141b-ad3d-4e1a-8ff3-7ec7a2effa28" providerId="ADAL" clId="{05E8779B-6762-5847-8920-47B8CAD1DDD5}" dt="2023-06-22T07:55:05.027" v="30" actId="1038"/>
          <ac:spMkLst>
            <pc:docMk/>
            <pc:sldMk cId="3653896186" sldId="847"/>
            <ac:spMk id="29" creationId="{63E38A2C-06B3-45E2-98A1-23F9D0257E3A}"/>
          </ac:spMkLst>
        </pc:spChg>
        <pc:spChg chg="mod">
          <ac:chgData name="이지형" userId="1a90141b-ad3d-4e1a-8ff3-7ec7a2effa28" providerId="ADAL" clId="{05E8779B-6762-5847-8920-47B8CAD1DDD5}" dt="2023-06-22T07:55:05.027" v="30" actId="1038"/>
          <ac:spMkLst>
            <pc:docMk/>
            <pc:sldMk cId="3653896186" sldId="847"/>
            <ac:spMk id="38" creationId="{95397353-E3AB-44AA-B790-A307DC7C3CD8}"/>
          </ac:spMkLst>
        </pc:spChg>
        <pc:spChg chg="mod">
          <ac:chgData name="이지형" userId="1a90141b-ad3d-4e1a-8ff3-7ec7a2effa28" providerId="ADAL" clId="{05E8779B-6762-5847-8920-47B8CAD1DDD5}" dt="2023-06-22T07:55:05.027" v="30" actId="1038"/>
          <ac:spMkLst>
            <pc:docMk/>
            <pc:sldMk cId="3653896186" sldId="847"/>
            <ac:spMk id="39" creationId="{CDDD9698-9435-444F-831F-61A0B943B4A3}"/>
          </ac:spMkLst>
        </pc:spChg>
        <pc:spChg chg="del">
          <ac:chgData name="이지형" userId="1a90141b-ad3d-4e1a-8ff3-7ec7a2effa28" providerId="ADAL" clId="{05E8779B-6762-5847-8920-47B8CAD1DDD5}" dt="2023-06-22T07:53:05.334" v="1" actId="478"/>
          <ac:spMkLst>
            <pc:docMk/>
            <pc:sldMk cId="3653896186" sldId="847"/>
            <ac:spMk id="53" creationId="{CC509E35-121B-4AFC-9292-EA41854B76DE}"/>
          </ac:spMkLst>
        </pc:spChg>
        <pc:spChg chg="del">
          <ac:chgData name="이지형" userId="1a90141b-ad3d-4e1a-8ff3-7ec7a2effa28" providerId="ADAL" clId="{05E8779B-6762-5847-8920-47B8CAD1DDD5}" dt="2023-06-22T07:53:05.334" v="1" actId="478"/>
          <ac:spMkLst>
            <pc:docMk/>
            <pc:sldMk cId="3653896186" sldId="847"/>
            <ac:spMk id="54" creationId="{2B5D8689-4907-48A0-B0B1-3EB01C401607}"/>
          </ac:spMkLst>
        </pc:spChg>
        <pc:spChg chg="del">
          <ac:chgData name="이지형" userId="1a90141b-ad3d-4e1a-8ff3-7ec7a2effa28" providerId="ADAL" clId="{05E8779B-6762-5847-8920-47B8CAD1DDD5}" dt="2023-06-22T07:54:03.038" v="10" actId="478"/>
          <ac:spMkLst>
            <pc:docMk/>
            <pc:sldMk cId="3653896186" sldId="847"/>
            <ac:spMk id="56" creationId="{BD62AA96-9AA9-434C-9543-73019E638CAD}"/>
          </ac:spMkLst>
        </pc:spChg>
        <pc:spChg chg="del">
          <ac:chgData name="이지형" userId="1a90141b-ad3d-4e1a-8ff3-7ec7a2effa28" providerId="ADAL" clId="{05E8779B-6762-5847-8920-47B8CAD1DDD5}" dt="2023-06-22T07:54:05.115" v="11" actId="478"/>
          <ac:spMkLst>
            <pc:docMk/>
            <pc:sldMk cId="3653896186" sldId="847"/>
            <ac:spMk id="57" creationId="{D2D776F6-8A83-44C6-9982-AEB3C31604C9}"/>
          </ac:spMkLst>
        </pc:spChg>
        <pc:spChg chg="mod">
          <ac:chgData name="이지형" userId="1a90141b-ad3d-4e1a-8ff3-7ec7a2effa28" providerId="ADAL" clId="{05E8779B-6762-5847-8920-47B8CAD1DDD5}" dt="2023-06-22T07:55:05.027" v="30" actId="1038"/>
          <ac:spMkLst>
            <pc:docMk/>
            <pc:sldMk cId="3653896186" sldId="847"/>
            <ac:spMk id="63" creationId="{E7D8D719-1301-4519-B42A-55AB45404C7B}"/>
          </ac:spMkLst>
        </pc:spChg>
        <pc:spChg chg="mod">
          <ac:chgData name="이지형" userId="1a90141b-ad3d-4e1a-8ff3-7ec7a2effa28" providerId="ADAL" clId="{05E8779B-6762-5847-8920-47B8CAD1DDD5}" dt="2023-06-22T07:55:05.027" v="30" actId="1038"/>
          <ac:spMkLst>
            <pc:docMk/>
            <pc:sldMk cId="3653896186" sldId="847"/>
            <ac:spMk id="64" creationId="{DB7EC3D3-4F7E-4BD8-971C-A7FFA1E25C60}"/>
          </ac:spMkLst>
        </pc:spChg>
        <pc:spChg chg="mod">
          <ac:chgData name="이지형" userId="1a90141b-ad3d-4e1a-8ff3-7ec7a2effa28" providerId="ADAL" clId="{05E8779B-6762-5847-8920-47B8CAD1DDD5}" dt="2023-06-22T07:55:05.027" v="30" actId="1038"/>
          <ac:spMkLst>
            <pc:docMk/>
            <pc:sldMk cId="3653896186" sldId="847"/>
            <ac:spMk id="72" creationId="{16964755-75C6-4C45-B33B-5BEE9C7ECDB9}"/>
          </ac:spMkLst>
        </pc:spChg>
        <pc:spChg chg="mod">
          <ac:chgData name="이지형" userId="1a90141b-ad3d-4e1a-8ff3-7ec7a2effa28" providerId="ADAL" clId="{05E8779B-6762-5847-8920-47B8CAD1DDD5}" dt="2023-06-22T07:55:05.027" v="30" actId="1038"/>
          <ac:spMkLst>
            <pc:docMk/>
            <pc:sldMk cId="3653896186" sldId="847"/>
            <ac:spMk id="73" creationId="{C86352D2-59C2-4847-BC3F-F7197A9622F0}"/>
          </ac:spMkLst>
        </pc:spChg>
        <pc:spChg chg="mod">
          <ac:chgData name="이지형" userId="1a90141b-ad3d-4e1a-8ff3-7ec7a2effa28" providerId="ADAL" clId="{05E8779B-6762-5847-8920-47B8CAD1DDD5}" dt="2023-06-22T07:55:05.027" v="30" actId="1038"/>
          <ac:spMkLst>
            <pc:docMk/>
            <pc:sldMk cId="3653896186" sldId="847"/>
            <ac:spMk id="85" creationId="{BD9A90A3-0CDF-42CD-8245-91EB6CA51295}"/>
          </ac:spMkLst>
        </pc:spChg>
        <pc:spChg chg="mod">
          <ac:chgData name="이지형" userId="1a90141b-ad3d-4e1a-8ff3-7ec7a2effa28" providerId="ADAL" clId="{05E8779B-6762-5847-8920-47B8CAD1DDD5}" dt="2023-06-22T07:55:05.027" v="30" actId="1038"/>
          <ac:spMkLst>
            <pc:docMk/>
            <pc:sldMk cId="3653896186" sldId="847"/>
            <ac:spMk id="86" creationId="{1C70B3DC-6EBD-4EAF-B006-57EBF563D397}"/>
          </ac:spMkLst>
        </pc:spChg>
        <pc:spChg chg="mod">
          <ac:chgData name="이지형" userId="1a90141b-ad3d-4e1a-8ff3-7ec7a2effa28" providerId="ADAL" clId="{05E8779B-6762-5847-8920-47B8CAD1DDD5}" dt="2023-06-22T07:55:05.027" v="30" actId="1038"/>
          <ac:spMkLst>
            <pc:docMk/>
            <pc:sldMk cId="3653896186" sldId="847"/>
            <ac:spMk id="93" creationId="{C86D68A6-A9CB-4FFE-9233-1F29AE923B97}"/>
          </ac:spMkLst>
        </pc:spChg>
        <pc:spChg chg="mod">
          <ac:chgData name="이지형" userId="1a90141b-ad3d-4e1a-8ff3-7ec7a2effa28" providerId="ADAL" clId="{05E8779B-6762-5847-8920-47B8CAD1DDD5}" dt="2023-06-22T07:55:05.027" v="30" actId="1038"/>
          <ac:spMkLst>
            <pc:docMk/>
            <pc:sldMk cId="3653896186" sldId="847"/>
            <ac:spMk id="94" creationId="{B872B1E9-046D-48AF-9D54-2E848B20227F}"/>
          </ac:spMkLst>
        </pc:spChg>
        <pc:spChg chg="mod">
          <ac:chgData name="이지형" userId="1a90141b-ad3d-4e1a-8ff3-7ec7a2effa28" providerId="ADAL" clId="{05E8779B-6762-5847-8920-47B8CAD1DDD5}" dt="2023-06-22T07:55:05.027" v="30" actId="1038"/>
          <ac:spMkLst>
            <pc:docMk/>
            <pc:sldMk cId="3653896186" sldId="847"/>
            <ac:spMk id="100" creationId="{E9969C13-32B3-4477-AAC2-66024E346DB9}"/>
          </ac:spMkLst>
        </pc:spChg>
        <pc:spChg chg="mod">
          <ac:chgData name="이지형" userId="1a90141b-ad3d-4e1a-8ff3-7ec7a2effa28" providerId="ADAL" clId="{05E8779B-6762-5847-8920-47B8CAD1DDD5}" dt="2023-06-22T07:55:05.027" v="30" actId="1038"/>
          <ac:spMkLst>
            <pc:docMk/>
            <pc:sldMk cId="3653896186" sldId="847"/>
            <ac:spMk id="101" creationId="{5347F52C-8B7B-4BB4-A50F-61DA7B11B77C}"/>
          </ac:spMkLst>
        </pc:spChg>
        <pc:spChg chg="mod">
          <ac:chgData name="이지형" userId="1a90141b-ad3d-4e1a-8ff3-7ec7a2effa28" providerId="ADAL" clId="{05E8779B-6762-5847-8920-47B8CAD1DDD5}" dt="2023-06-22T07:55:05.027" v="30" actId="1038"/>
          <ac:spMkLst>
            <pc:docMk/>
            <pc:sldMk cId="3653896186" sldId="847"/>
            <ac:spMk id="116" creationId="{9FF6FA5F-7B15-479F-B4D8-580EAB7B1F44}"/>
          </ac:spMkLst>
        </pc:spChg>
        <pc:spChg chg="mod">
          <ac:chgData name="이지형" userId="1a90141b-ad3d-4e1a-8ff3-7ec7a2effa28" providerId="ADAL" clId="{05E8779B-6762-5847-8920-47B8CAD1DDD5}" dt="2023-06-22T07:55:05.027" v="30" actId="1038"/>
          <ac:spMkLst>
            <pc:docMk/>
            <pc:sldMk cId="3653896186" sldId="847"/>
            <ac:spMk id="117" creationId="{95E9C4D9-35EA-47FB-B956-E4C0FC151F1E}"/>
          </ac:spMkLst>
        </pc:spChg>
        <pc:spChg chg="mod">
          <ac:chgData name="이지형" userId="1a90141b-ad3d-4e1a-8ff3-7ec7a2effa28" providerId="ADAL" clId="{05E8779B-6762-5847-8920-47B8CAD1DDD5}" dt="2023-06-22T07:55:05.027" v="30" actId="1038"/>
          <ac:spMkLst>
            <pc:docMk/>
            <pc:sldMk cId="3653896186" sldId="847"/>
            <ac:spMk id="193" creationId="{D3BAF431-4ED2-45EB-A377-58B2A0198781}"/>
          </ac:spMkLst>
        </pc:spChg>
        <pc:grpChg chg="mod">
          <ac:chgData name="이지형" userId="1a90141b-ad3d-4e1a-8ff3-7ec7a2effa28" providerId="ADAL" clId="{05E8779B-6762-5847-8920-47B8CAD1DDD5}" dt="2023-06-22T07:55:05.027" v="30" actId="1038"/>
          <ac:grpSpMkLst>
            <pc:docMk/>
            <pc:sldMk cId="3653896186" sldId="847"/>
            <ac:grpSpMk id="5" creationId="{429B2C2A-EA26-455D-A76F-77E8A24D2807}"/>
          </ac:grpSpMkLst>
        </pc:grpChg>
        <pc:grpChg chg="mod">
          <ac:chgData name="이지형" userId="1a90141b-ad3d-4e1a-8ff3-7ec7a2effa28" providerId="ADAL" clId="{05E8779B-6762-5847-8920-47B8CAD1DDD5}" dt="2023-06-22T07:55:05.027" v="30" actId="1038"/>
          <ac:grpSpMkLst>
            <pc:docMk/>
            <pc:sldMk cId="3653896186" sldId="847"/>
            <ac:grpSpMk id="9" creationId="{C590EFCE-63F7-439E-B91C-8F57F5FB499B}"/>
          </ac:grpSpMkLst>
        </pc:grpChg>
        <pc:grpChg chg="add mod">
          <ac:chgData name="이지형" userId="1a90141b-ad3d-4e1a-8ff3-7ec7a2effa28" providerId="ADAL" clId="{05E8779B-6762-5847-8920-47B8CAD1DDD5}" dt="2023-06-22T07:55:05.027" v="30" actId="1038"/>
          <ac:grpSpMkLst>
            <pc:docMk/>
            <pc:sldMk cId="3653896186" sldId="847"/>
            <ac:grpSpMk id="21" creationId="{DFB3A643-D2FB-F385-10CC-E50B0D87238A}"/>
          </ac:grpSpMkLst>
        </pc:grpChg>
        <pc:grpChg chg="add mod">
          <ac:chgData name="이지형" userId="1a90141b-ad3d-4e1a-8ff3-7ec7a2effa28" providerId="ADAL" clId="{05E8779B-6762-5847-8920-47B8CAD1DDD5}" dt="2023-06-22T07:55:05.027" v="30" actId="1038"/>
          <ac:grpSpMkLst>
            <pc:docMk/>
            <pc:sldMk cId="3653896186" sldId="847"/>
            <ac:grpSpMk id="24" creationId="{4D3E6E5A-6FAB-A2E6-4D5E-E3E3F304B5A1}"/>
          </ac:grpSpMkLst>
        </pc:grpChg>
        <pc:grpChg chg="mod">
          <ac:chgData name="이지형" userId="1a90141b-ad3d-4e1a-8ff3-7ec7a2effa28" providerId="ADAL" clId="{05E8779B-6762-5847-8920-47B8CAD1DDD5}" dt="2023-06-22T07:55:05.027" v="30" actId="1038"/>
          <ac:grpSpMkLst>
            <pc:docMk/>
            <pc:sldMk cId="3653896186" sldId="847"/>
            <ac:grpSpMk id="25" creationId="{3ED71FF1-9B6D-4EAE-99CE-0A184830CE8F}"/>
          </ac:grpSpMkLst>
        </pc:grpChg>
        <pc:grpChg chg="mod">
          <ac:chgData name="이지형" userId="1a90141b-ad3d-4e1a-8ff3-7ec7a2effa28" providerId="ADAL" clId="{05E8779B-6762-5847-8920-47B8CAD1DDD5}" dt="2023-06-22T07:55:05.027" v="30" actId="1038"/>
          <ac:grpSpMkLst>
            <pc:docMk/>
            <pc:sldMk cId="3653896186" sldId="847"/>
            <ac:grpSpMk id="49" creationId="{3F228D4E-C093-4697-8110-D297C15CB0E7}"/>
          </ac:grpSpMkLst>
        </pc:grpChg>
        <pc:cxnChg chg="del mod">
          <ac:chgData name="이지형" userId="1a90141b-ad3d-4e1a-8ff3-7ec7a2effa28" providerId="ADAL" clId="{05E8779B-6762-5847-8920-47B8CAD1DDD5}" dt="2023-06-22T07:54:06.430" v="12" actId="478"/>
          <ac:cxnSpMkLst>
            <pc:docMk/>
            <pc:sldMk cId="3653896186" sldId="847"/>
            <ac:cxnSpMk id="13" creationId="{8DE6AA30-4FAC-420D-970E-1C861F350076}"/>
          </ac:cxnSpMkLst>
        </pc:cxnChg>
        <pc:cxnChg chg="mod">
          <ac:chgData name="이지형" userId="1a90141b-ad3d-4e1a-8ff3-7ec7a2effa28" providerId="ADAL" clId="{05E8779B-6762-5847-8920-47B8CAD1DDD5}" dt="2023-06-22T07:55:05.027" v="30" actId="1038"/>
          <ac:cxnSpMkLst>
            <pc:docMk/>
            <pc:sldMk cId="3653896186" sldId="847"/>
            <ac:cxnSpMk id="17" creationId="{2858385C-A835-4F11-808F-258878BDD814}"/>
          </ac:cxnSpMkLst>
        </pc:cxnChg>
        <pc:cxnChg chg="mod">
          <ac:chgData name="이지형" userId="1a90141b-ad3d-4e1a-8ff3-7ec7a2effa28" providerId="ADAL" clId="{05E8779B-6762-5847-8920-47B8CAD1DDD5}" dt="2023-06-22T07:55:05.027" v="30" actId="1038"/>
          <ac:cxnSpMkLst>
            <pc:docMk/>
            <pc:sldMk cId="3653896186" sldId="847"/>
            <ac:cxnSpMk id="40" creationId="{11BEAFE8-3620-44E6-B363-4F7DE690CF43}"/>
          </ac:cxnSpMkLst>
        </pc:cxnChg>
        <pc:cxnChg chg="mod">
          <ac:chgData name="이지형" userId="1a90141b-ad3d-4e1a-8ff3-7ec7a2effa28" providerId="ADAL" clId="{05E8779B-6762-5847-8920-47B8CAD1DDD5}" dt="2023-06-22T07:55:05.027" v="30" actId="1038"/>
          <ac:cxnSpMkLst>
            <pc:docMk/>
            <pc:sldMk cId="3653896186" sldId="847"/>
            <ac:cxnSpMk id="43" creationId="{7D7E0E59-AEAF-40CA-8E62-5F6DF6DF1241}"/>
          </ac:cxnSpMkLst>
        </pc:cxnChg>
        <pc:cxnChg chg="add del mod">
          <ac:chgData name="이지형" userId="1a90141b-ad3d-4e1a-8ff3-7ec7a2effa28" providerId="ADAL" clId="{05E8779B-6762-5847-8920-47B8CAD1DDD5}" dt="2023-06-22T07:55:05.027" v="30" actId="1038"/>
          <ac:cxnSpMkLst>
            <pc:docMk/>
            <pc:sldMk cId="3653896186" sldId="847"/>
            <ac:cxnSpMk id="58" creationId="{E67B6978-D910-49AD-B39A-23E3CB01C85B}"/>
          </ac:cxnSpMkLst>
        </pc:cxnChg>
        <pc:cxnChg chg="mod">
          <ac:chgData name="이지형" userId="1a90141b-ad3d-4e1a-8ff3-7ec7a2effa28" providerId="ADAL" clId="{05E8779B-6762-5847-8920-47B8CAD1DDD5}" dt="2023-06-22T07:55:05.027" v="30" actId="1038"/>
          <ac:cxnSpMkLst>
            <pc:docMk/>
            <pc:sldMk cId="3653896186" sldId="847"/>
            <ac:cxnSpMk id="80" creationId="{0A1B6C6D-BA2F-4647-BF76-8617FF2E834F}"/>
          </ac:cxnSpMkLst>
        </pc:cxnChg>
        <pc:cxnChg chg="del">
          <ac:chgData name="이지형" userId="1a90141b-ad3d-4e1a-8ff3-7ec7a2effa28" providerId="ADAL" clId="{05E8779B-6762-5847-8920-47B8CAD1DDD5}" dt="2023-06-22T07:53:55.212" v="7" actId="478"/>
          <ac:cxnSpMkLst>
            <pc:docMk/>
            <pc:sldMk cId="3653896186" sldId="847"/>
            <ac:cxnSpMk id="83" creationId="{33FF2710-BC22-4318-937A-D0B7DDD0376E}"/>
          </ac:cxnSpMkLst>
        </pc:cxnChg>
        <pc:cxnChg chg="mod">
          <ac:chgData name="이지형" userId="1a90141b-ad3d-4e1a-8ff3-7ec7a2effa28" providerId="ADAL" clId="{05E8779B-6762-5847-8920-47B8CAD1DDD5}" dt="2023-06-22T07:55:05.027" v="30" actId="1038"/>
          <ac:cxnSpMkLst>
            <pc:docMk/>
            <pc:sldMk cId="3653896186" sldId="847"/>
            <ac:cxnSpMk id="84" creationId="{E9A70A7D-2F00-D947-A5AC-E49822B07319}"/>
          </ac:cxnSpMkLst>
        </pc:cxnChg>
        <pc:cxnChg chg="mod">
          <ac:chgData name="이지형" userId="1a90141b-ad3d-4e1a-8ff3-7ec7a2effa28" providerId="ADAL" clId="{05E8779B-6762-5847-8920-47B8CAD1DDD5}" dt="2023-06-22T07:55:05.027" v="30" actId="1038"/>
          <ac:cxnSpMkLst>
            <pc:docMk/>
            <pc:sldMk cId="3653896186" sldId="847"/>
            <ac:cxnSpMk id="88" creationId="{0BD8796A-AB30-4EE8-9A34-6E6BAEC75B36}"/>
          </ac:cxnSpMkLst>
        </pc:cxnChg>
        <pc:cxnChg chg="mod">
          <ac:chgData name="이지형" userId="1a90141b-ad3d-4e1a-8ff3-7ec7a2effa28" providerId="ADAL" clId="{05E8779B-6762-5847-8920-47B8CAD1DDD5}" dt="2023-06-22T07:55:05.027" v="30" actId="1038"/>
          <ac:cxnSpMkLst>
            <pc:docMk/>
            <pc:sldMk cId="3653896186" sldId="847"/>
            <ac:cxnSpMk id="91" creationId="{F512512B-F610-409E-9214-64D2414815AD}"/>
          </ac:cxnSpMkLst>
        </pc:cxnChg>
        <pc:cxnChg chg="mod">
          <ac:chgData name="이지형" userId="1a90141b-ad3d-4e1a-8ff3-7ec7a2effa28" providerId="ADAL" clId="{05E8779B-6762-5847-8920-47B8CAD1DDD5}" dt="2023-06-22T07:55:05.027" v="30" actId="1038"/>
          <ac:cxnSpMkLst>
            <pc:docMk/>
            <pc:sldMk cId="3653896186" sldId="847"/>
            <ac:cxnSpMk id="97" creationId="{875831CA-4F05-48F2-9F31-3397B2AEF128}"/>
          </ac:cxnSpMkLst>
        </pc:cxnChg>
        <pc:cxnChg chg="mod">
          <ac:chgData name="이지형" userId="1a90141b-ad3d-4e1a-8ff3-7ec7a2effa28" providerId="ADAL" clId="{05E8779B-6762-5847-8920-47B8CAD1DDD5}" dt="2023-06-22T07:55:05.027" v="30" actId="1038"/>
          <ac:cxnSpMkLst>
            <pc:docMk/>
            <pc:sldMk cId="3653896186" sldId="847"/>
            <ac:cxnSpMk id="103" creationId="{7B84A0F5-6CBF-4A98-8C66-C93F32BCF4BD}"/>
          </ac:cxnSpMkLst>
        </pc:cxnChg>
        <pc:cxnChg chg="del mod">
          <ac:chgData name="이지형" userId="1a90141b-ad3d-4e1a-8ff3-7ec7a2effa28" providerId="ADAL" clId="{05E8779B-6762-5847-8920-47B8CAD1DDD5}" dt="2023-06-22T07:53:38.544" v="2" actId="478"/>
          <ac:cxnSpMkLst>
            <pc:docMk/>
            <pc:sldMk cId="3653896186" sldId="847"/>
            <ac:cxnSpMk id="107" creationId="{4BB51E8E-27BF-4477-BD1D-6691BF5B0927}"/>
          </ac:cxnSpMkLst>
        </pc:cxnChg>
        <pc:cxnChg chg="mod">
          <ac:chgData name="이지형" userId="1a90141b-ad3d-4e1a-8ff3-7ec7a2effa28" providerId="ADAL" clId="{05E8779B-6762-5847-8920-47B8CAD1DDD5}" dt="2023-06-22T07:55:05.027" v="30" actId="1038"/>
          <ac:cxnSpMkLst>
            <pc:docMk/>
            <pc:sldMk cId="3653896186" sldId="847"/>
            <ac:cxnSpMk id="118" creationId="{2587089B-1D68-408A-BA9B-3C80984B3C1F}"/>
          </ac:cxnSpMkLst>
        </pc:cxnChg>
        <pc:cxnChg chg="mod">
          <ac:chgData name="이지형" userId="1a90141b-ad3d-4e1a-8ff3-7ec7a2effa28" providerId="ADAL" clId="{05E8779B-6762-5847-8920-47B8CAD1DDD5}" dt="2023-06-22T07:55:05.027" v="30" actId="1038"/>
          <ac:cxnSpMkLst>
            <pc:docMk/>
            <pc:sldMk cId="3653896186" sldId="847"/>
            <ac:cxnSpMk id="122" creationId="{600D921A-6BA5-4ABE-B3E1-C04EDAD68479}"/>
          </ac:cxnSpMkLst>
        </pc:cxnChg>
        <pc:cxnChg chg="mod">
          <ac:chgData name="이지형" userId="1a90141b-ad3d-4e1a-8ff3-7ec7a2effa28" providerId="ADAL" clId="{05E8779B-6762-5847-8920-47B8CAD1DDD5}" dt="2023-06-22T07:55:05.027" v="30" actId="1038"/>
          <ac:cxnSpMkLst>
            <pc:docMk/>
            <pc:sldMk cId="3653896186" sldId="847"/>
            <ac:cxnSpMk id="146" creationId="{654A2EDF-440F-4060-BE8C-9367FBBB839A}"/>
          </ac:cxnSpMkLst>
        </pc:cxnChg>
        <pc:cxnChg chg="mod">
          <ac:chgData name="이지형" userId="1a90141b-ad3d-4e1a-8ff3-7ec7a2effa28" providerId="ADAL" clId="{05E8779B-6762-5847-8920-47B8CAD1DDD5}" dt="2023-06-22T07:55:05.027" v="30" actId="1038"/>
          <ac:cxnSpMkLst>
            <pc:docMk/>
            <pc:sldMk cId="3653896186" sldId="847"/>
            <ac:cxnSpMk id="155" creationId="{5E418D09-1BF3-46B2-B7B3-66700EDA7287}"/>
          </ac:cxnSpMkLst>
        </pc:cxnChg>
        <pc:cxnChg chg="mod">
          <ac:chgData name="이지형" userId="1a90141b-ad3d-4e1a-8ff3-7ec7a2effa28" providerId="ADAL" clId="{05E8779B-6762-5847-8920-47B8CAD1DDD5}" dt="2023-06-22T07:55:05.027" v="30" actId="1038"/>
          <ac:cxnSpMkLst>
            <pc:docMk/>
            <pc:sldMk cId="3653896186" sldId="847"/>
            <ac:cxnSpMk id="156" creationId="{6A43A56E-6CFA-4ADF-8844-F7D7B818C462}"/>
          </ac:cxnSpMkLst>
        </pc:cxnChg>
        <pc:cxnChg chg="mod">
          <ac:chgData name="이지형" userId="1a90141b-ad3d-4e1a-8ff3-7ec7a2effa28" providerId="ADAL" clId="{05E8779B-6762-5847-8920-47B8CAD1DDD5}" dt="2023-06-22T07:55:05.027" v="30" actId="1038"/>
          <ac:cxnSpMkLst>
            <pc:docMk/>
            <pc:sldMk cId="3653896186" sldId="847"/>
            <ac:cxnSpMk id="157" creationId="{BFC57651-C529-4DB7-98A7-8632153EE44B}"/>
          </ac:cxnSpMkLst>
        </pc:cxnChg>
        <pc:cxnChg chg="mod">
          <ac:chgData name="이지형" userId="1a90141b-ad3d-4e1a-8ff3-7ec7a2effa28" providerId="ADAL" clId="{05E8779B-6762-5847-8920-47B8CAD1DDD5}" dt="2023-06-22T07:55:05.027" v="30" actId="1038"/>
          <ac:cxnSpMkLst>
            <pc:docMk/>
            <pc:sldMk cId="3653896186" sldId="847"/>
            <ac:cxnSpMk id="158" creationId="{7F66E362-5F87-4C8C-8CFD-1EAAD9813A05}"/>
          </ac:cxnSpMkLst>
        </pc:cxnChg>
        <pc:cxnChg chg="mod">
          <ac:chgData name="이지형" userId="1a90141b-ad3d-4e1a-8ff3-7ec7a2effa28" providerId="ADAL" clId="{05E8779B-6762-5847-8920-47B8CAD1DDD5}" dt="2023-06-22T07:55:05.027" v="30" actId="1038"/>
          <ac:cxnSpMkLst>
            <pc:docMk/>
            <pc:sldMk cId="3653896186" sldId="847"/>
            <ac:cxnSpMk id="161" creationId="{DFEFA322-77B3-40CB-98E8-217638C305E9}"/>
          </ac:cxnSpMkLst>
        </pc:cxnChg>
        <pc:cxnChg chg="mod">
          <ac:chgData name="이지형" userId="1a90141b-ad3d-4e1a-8ff3-7ec7a2effa28" providerId="ADAL" clId="{05E8779B-6762-5847-8920-47B8CAD1DDD5}" dt="2023-06-22T07:55:05.027" v="30" actId="1038"/>
          <ac:cxnSpMkLst>
            <pc:docMk/>
            <pc:sldMk cId="3653896186" sldId="847"/>
            <ac:cxnSpMk id="163" creationId="{D824F0EA-75A4-4965-81C8-3C3E2E015572}"/>
          </ac:cxnSpMkLst>
        </pc:cxnChg>
        <pc:cxnChg chg="mod">
          <ac:chgData name="이지형" userId="1a90141b-ad3d-4e1a-8ff3-7ec7a2effa28" providerId="ADAL" clId="{05E8779B-6762-5847-8920-47B8CAD1DDD5}" dt="2023-06-22T07:55:05.027" v="30" actId="1038"/>
          <ac:cxnSpMkLst>
            <pc:docMk/>
            <pc:sldMk cId="3653896186" sldId="847"/>
            <ac:cxnSpMk id="164" creationId="{E5BE0DE0-E78C-4CA5-B9E3-359753FD6940}"/>
          </ac:cxnSpMkLst>
        </pc:cxnChg>
        <pc:cxnChg chg="mod">
          <ac:chgData name="이지형" userId="1a90141b-ad3d-4e1a-8ff3-7ec7a2effa28" providerId="ADAL" clId="{05E8779B-6762-5847-8920-47B8CAD1DDD5}" dt="2023-06-22T07:55:05.027" v="30" actId="1038"/>
          <ac:cxnSpMkLst>
            <pc:docMk/>
            <pc:sldMk cId="3653896186" sldId="847"/>
            <ac:cxnSpMk id="165" creationId="{1F93009C-2603-4A0D-A0AE-E06B988A59D3}"/>
          </ac:cxnSpMkLst>
        </pc:cxnChg>
        <pc:cxnChg chg="mod">
          <ac:chgData name="이지형" userId="1a90141b-ad3d-4e1a-8ff3-7ec7a2effa28" providerId="ADAL" clId="{05E8779B-6762-5847-8920-47B8CAD1DDD5}" dt="2023-06-22T07:55:05.027" v="30" actId="1038"/>
          <ac:cxnSpMkLst>
            <pc:docMk/>
            <pc:sldMk cId="3653896186" sldId="847"/>
            <ac:cxnSpMk id="167" creationId="{54E5F960-64D2-4FB5-B3E8-F93BE1A7BA0D}"/>
          </ac:cxnSpMkLst>
        </pc:cxnChg>
        <pc:cxnChg chg="mod">
          <ac:chgData name="이지형" userId="1a90141b-ad3d-4e1a-8ff3-7ec7a2effa28" providerId="ADAL" clId="{05E8779B-6762-5847-8920-47B8CAD1DDD5}" dt="2023-06-22T07:55:05.027" v="30" actId="1038"/>
          <ac:cxnSpMkLst>
            <pc:docMk/>
            <pc:sldMk cId="3653896186" sldId="847"/>
            <ac:cxnSpMk id="172" creationId="{EF4F5C73-EA4F-4AA2-8D5D-EE7466EA9ADE}"/>
          </ac:cxnSpMkLst>
        </pc:cxnChg>
        <pc:cxnChg chg="mod">
          <ac:chgData name="이지형" userId="1a90141b-ad3d-4e1a-8ff3-7ec7a2effa28" providerId="ADAL" clId="{05E8779B-6762-5847-8920-47B8CAD1DDD5}" dt="2023-06-22T07:55:05.027" v="30" actId="1038"/>
          <ac:cxnSpMkLst>
            <pc:docMk/>
            <pc:sldMk cId="3653896186" sldId="847"/>
            <ac:cxnSpMk id="176" creationId="{FF9FEF99-36DF-4A47-B775-BAF9CAB135FC}"/>
          </ac:cxnSpMkLst>
        </pc:cxnChg>
        <pc:cxnChg chg="mod">
          <ac:chgData name="이지형" userId="1a90141b-ad3d-4e1a-8ff3-7ec7a2effa28" providerId="ADAL" clId="{05E8779B-6762-5847-8920-47B8CAD1DDD5}" dt="2023-06-22T07:55:05.027" v="30" actId="1038"/>
          <ac:cxnSpMkLst>
            <pc:docMk/>
            <pc:sldMk cId="3653896186" sldId="847"/>
            <ac:cxnSpMk id="181" creationId="{FE1C31AF-897B-4B72-905C-7DDF74BA263C}"/>
          </ac:cxnSpMkLst>
        </pc:cxnChg>
      </pc:sldChg>
    </pc:docChg>
  </pc:docChgLst>
  <pc:docChgLst>
    <pc:chgData name="이지형" userId="1a90141b-ad3d-4e1a-8ff3-7ec7a2effa28" providerId="ADAL" clId="{8C62E681-BD93-F947-A277-1085FB648F16}"/>
    <pc:docChg chg="custSel addSld modSld">
      <pc:chgData name="이지형" userId="1a90141b-ad3d-4e1a-8ff3-7ec7a2effa28" providerId="ADAL" clId="{8C62E681-BD93-F947-A277-1085FB648F16}" dt="2023-06-15T06:08:09.813" v="30"/>
      <pc:docMkLst>
        <pc:docMk/>
      </pc:docMkLst>
      <pc:sldChg chg="addSp delSp modSp mod">
        <pc:chgData name="이지형" userId="1a90141b-ad3d-4e1a-8ff3-7ec7a2effa28" providerId="ADAL" clId="{8C62E681-BD93-F947-A277-1085FB648F16}" dt="2023-06-15T06:08:09.813" v="30"/>
        <pc:sldMkLst>
          <pc:docMk/>
          <pc:sldMk cId="2177188433" sldId="256"/>
        </pc:sldMkLst>
        <pc:spChg chg="add del mod">
          <ac:chgData name="이지형" userId="1a90141b-ad3d-4e1a-8ff3-7ec7a2effa28" providerId="ADAL" clId="{8C62E681-BD93-F947-A277-1085FB648F16}" dt="2023-06-15T06:08:09.813" v="30"/>
          <ac:spMkLst>
            <pc:docMk/>
            <pc:sldMk cId="2177188433" sldId="256"/>
            <ac:spMk id="4" creationId="{2C00B667-C078-21B5-8BAE-E276B63F46AE}"/>
          </ac:spMkLst>
        </pc:spChg>
      </pc:sldChg>
      <pc:sldChg chg="delSp modSp add mod">
        <pc:chgData name="이지형" userId="1a90141b-ad3d-4e1a-8ff3-7ec7a2effa28" providerId="ADAL" clId="{8C62E681-BD93-F947-A277-1085FB648F16}" dt="2023-06-15T04:17:29.200" v="27" actId="20577"/>
        <pc:sldMkLst>
          <pc:docMk/>
          <pc:sldMk cId="209622025" sldId="811"/>
        </pc:sldMkLst>
        <pc:spChg chg="mod">
          <ac:chgData name="이지형" userId="1a90141b-ad3d-4e1a-8ff3-7ec7a2effa28" providerId="ADAL" clId="{8C62E681-BD93-F947-A277-1085FB648F16}" dt="2023-06-15T04:17:17.887" v="25" actId="20577"/>
          <ac:spMkLst>
            <pc:docMk/>
            <pc:sldMk cId="209622025" sldId="811"/>
            <ac:spMk id="2" creationId="{00EE6402-DA3F-4FD1-9959-E99FD46B3182}"/>
          </ac:spMkLst>
        </pc:spChg>
        <pc:spChg chg="mod">
          <ac:chgData name="이지형" userId="1a90141b-ad3d-4e1a-8ff3-7ec7a2effa28" providerId="ADAL" clId="{8C62E681-BD93-F947-A277-1085FB648F16}" dt="2023-06-15T04:17:29.200" v="27" actId="20577"/>
          <ac:spMkLst>
            <pc:docMk/>
            <pc:sldMk cId="209622025" sldId="811"/>
            <ac:spMk id="4" creationId="{E8323645-8D24-4A72-8555-23F0E8DECF1C}"/>
          </ac:spMkLst>
        </pc:spChg>
        <pc:spChg chg="del">
          <ac:chgData name="이지형" userId="1a90141b-ad3d-4e1a-8ff3-7ec7a2effa28" providerId="ADAL" clId="{8C62E681-BD93-F947-A277-1085FB648F16}" dt="2023-06-15T04:17:23.574" v="26" actId="478"/>
          <ac:spMkLst>
            <pc:docMk/>
            <pc:sldMk cId="209622025" sldId="811"/>
            <ac:spMk id="91" creationId="{5D6D1008-61EA-428E-B837-1C9AF0E41675}"/>
          </ac:spMkLst>
        </pc:spChg>
      </pc:sldChg>
    </pc:docChg>
  </pc:docChgLst>
  <pc:docChgLst>
    <pc:chgData name="이 지형" userId="3d4594d6552e6340" providerId="LiveId" clId="{4F3297BB-5E23-1F49-A0EB-2FDC7D1269C6}"/>
    <pc:docChg chg="addSld delSld modSld modSection">
      <pc:chgData name="이 지형" userId="3d4594d6552e6340" providerId="LiveId" clId="{4F3297BB-5E23-1F49-A0EB-2FDC7D1269C6}" dt="2019-05-14T02:42:43.402" v="27"/>
      <pc:docMkLst>
        <pc:docMk/>
      </pc:docMkLst>
      <pc:sldChg chg="add">
        <pc:chgData name="이 지형" userId="3d4594d6552e6340" providerId="LiveId" clId="{4F3297BB-5E23-1F49-A0EB-2FDC7D1269C6}" dt="2019-05-14T02:42:08.244" v="25"/>
        <pc:sldMkLst>
          <pc:docMk/>
          <pc:sldMk cId="913679890" sldId="706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3124592512" sldId="735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4151968283" sldId="736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870737868" sldId="775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912136831" sldId="776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3334748956" sldId="777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4112181861" sldId="778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2228009818" sldId="779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2905543607" sldId="780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2865370768" sldId="782"/>
        </pc:sldMkLst>
      </pc:sldChg>
      <pc:sldChg chg="del">
        <pc:chgData name="이 지형" userId="3d4594d6552e6340" providerId="LiveId" clId="{4F3297BB-5E23-1F49-A0EB-2FDC7D1269C6}" dt="2019-05-14T02:41:40.552" v="0" actId="2696"/>
        <pc:sldMkLst>
          <pc:docMk/>
          <pc:sldMk cId="211808074" sldId="792"/>
        </pc:sldMkLst>
      </pc:sldChg>
      <pc:sldChg chg="del">
        <pc:chgData name="이 지형" userId="3d4594d6552e6340" providerId="LiveId" clId="{4F3297BB-5E23-1F49-A0EB-2FDC7D1269C6}" dt="2019-05-14T02:41:40.573" v="1" actId="2696"/>
        <pc:sldMkLst>
          <pc:docMk/>
          <pc:sldMk cId="245907835" sldId="794"/>
        </pc:sldMkLst>
      </pc:sldChg>
      <pc:sldChg chg="del">
        <pc:chgData name="이 지형" userId="3d4594d6552e6340" providerId="LiveId" clId="{4F3297BB-5E23-1F49-A0EB-2FDC7D1269C6}" dt="2019-05-14T02:41:40.594" v="2" actId="2696"/>
        <pc:sldMkLst>
          <pc:docMk/>
          <pc:sldMk cId="2501066705" sldId="795"/>
        </pc:sldMkLst>
      </pc:sldChg>
      <pc:sldChg chg="del">
        <pc:chgData name="이 지형" userId="3d4594d6552e6340" providerId="LiveId" clId="{4F3297BB-5E23-1F49-A0EB-2FDC7D1269C6}" dt="2019-05-14T02:41:40.674" v="3" actId="2696"/>
        <pc:sldMkLst>
          <pc:docMk/>
          <pc:sldMk cId="2221133381" sldId="796"/>
        </pc:sldMkLst>
      </pc:sldChg>
      <pc:sldChg chg="del">
        <pc:chgData name="이 지형" userId="3d4594d6552e6340" providerId="LiveId" clId="{4F3297BB-5E23-1F49-A0EB-2FDC7D1269C6}" dt="2019-05-14T02:41:40.806" v="4" actId="2696"/>
        <pc:sldMkLst>
          <pc:docMk/>
          <pc:sldMk cId="720895421" sldId="799"/>
        </pc:sldMkLst>
      </pc:sldChg>
      <pc:sldChg chg="del">
        <pc:chgData name="이 지형" userId="3d4594d6552e6340" providerId="LiveId" clId="{4F3297BB-5E23-1F49-A0EB-2FDC7D1269C6}" dt="2019-05-14T02:41:40.864" v="5" actId="2696"/>
        <pc:sldMkLst>
          <pc:docMk/>
          <pc:sldMk cId="505610474" sldId="800"/>
        </pc:sldMkLst>
      </pc:sldChg>
      <pc:sldChg chg="del">
        <pc:chgData name="이 지형" userId="3d4594d6552e6340" providerId="LiveId" clId="{4F3297BB-5E23-1F49-A0EB-2FDC7D1269C6}" dt="2019-05-14T02:41:40.934" v="6" actId="2696"/>
        <pc:sldMkLst>
          <pc:docMk/>
          <pc:sldMk cId="34261632" sldId="801"/>
        </pc:sldMkLst>
      </pc:sldChg>
      <pc:sldChg chg="del">
        <pc:chgData name="이 지형" userId="3d4594d6552e6340" providerId="LiveId" clId="{4F3297BB-5E23-1F49-A0EB-2FDC7D1269C6}" dt="2019-05-14T02:41:40.998" v="7" actId="2696"/>
        <pc:sldMkLst>
          <pc:docMk/>
          <pc:sldMk cId="2151796807" sldId="802"/>
        </pc:sldMkLst>
      </pc:sldChg>
      <pc:sldChg chg="del">
        <pc:chgData name="이 지형" userId="3d4594d6552e6340" providerId="LiveId" clId="{4F3297BB-5E23-1F49-A0EB-2FDC7D1269C6}" dt="2019-05-14T02:41:41.079" v="8" actId="2696"/>
        <pc:sldMkLst>
          <pc:docMk/>
          <pc:sldMk cId="481029992" sldId="803"/>
        </pc:sldMkLst>
      </pc:sldChg>
      <pc:sldChg chg="del">
        <pc:chgData name="이 지형" userId="3d4594d6552e6340" providerId="LiveId" clId="{4F3297BB-5E23-1F49-A0EB-2FDC7D1269C6}" dt="2019-05-14T02:41:41.371" v="10" actId="2696"/>
        <pc:sldMkLst>
          <pc:docMk/>
          <pc:sldMk cId="2064940913" sldId="804"/>
        </pc:sldMkLst>
      </pc:sldChg>
      <pc:sldChg chg="del">
        <pc:chgData name="이 지형" userId="3d4594d6552e6340" providerId="LiveId" clId="{4F3297BB-5E23-1F49-A0EB-2FDC7D1269C6}" dt="2019-05-14T02:41:41.509" v="11" actId="2696"/>
        <pc:sldMkLst>
          <pc:docMk/>
          <pc:sldMk cId="4189969600" sldId="805"/>
        </pc:sldMkLst>
      </pc:sldChg>
      <pc:sldChg chg="del">
        <pc:chgData name="이 지형" userId="3d4594d6552e6340" providerId="LiveId" clId="{4F3297BB-5E23-1F49-A0EB-2FDC7D1269C6}" dt="2019-05-14T02:41:41.199" v="9" actId="2696"/>
        <pc:sldMkLst>
          <pc:docMk/>
          <pc:sldMk cId="1575347209" sldId="809"/>
        </pc:sldMkLst>
      </pc:sldChg>
      <pc:sldChg chg="del">
        <pc:chgData name="이 지형" userId="3d4594d6552e6340" providerId="LiveId" clId="{4F3297BB-5E23-1F49-A0EB-2FDC7D1269C6}" dt="2019-05-14T02:41:41.825" v="14" actId="2696"/>
        <pc:sldMkLst>
          <pc:docMk/>
          <pc:sldMk cId="209622025" sldId="811"/>
        </pc:sldMkLst>
      </pc:sldChg>
      <pc:sldChg chg="del">
        <pc:chgData name="이 지형" userId="3d4594d6552e6340" providerId="LiveId" clId="{4F3297BB-5E23-1F49-A0EB-2FDC7D1269C6}" dt="2019-05-14T02:41:41.935" v="15" actId="2696"/>
        <pc:sldMkLst>
          <pc:docMk/>
          <pc:sldMk cId="1341919723" sldId="812"/>
        </pc:sldMkLst>
      </pc:sldChg>
      <pc:sldChg chg="del">
        <pc:chgData name="이 지형" userId="3d4594d6552e6340" providerId="LiveId" clId="{4F3297BB-5E23-1F49-A0EB-2FDC7D1269C6}" dt="2019-05-14T02:41:42.052" v="16" actId="2696"/>
        <pc:sldMkLst>
          <pc:docMk/>
          <pc:sldMk cId="649869661" sldId="814"/>
        </pc:sldMkLst>
      </pc:sldChg>
      <pc:sldChg chg="del">
        <pc:chgData name="이 지형" userId="3d4594d6552e6340" providerId="LiveId" clId="{4F3297BB-5E23-1F49-A0EB-2FDC7D1269C6}" dt="2019-05-14T02:41:42.475" v="19" actId="2696"/>
        <pc:sldMkLst>
          <pc:docMk/>
          <pc:sldMk cId="140191445" sldId="815"/>
        </pc:sldMkLst>
      </pc:sldChg>
      <pc:sldChg chg="del">
        <pc:chgData name="이 지형" userId="3d4594d6552e6340" providerId="LiveId" clId="{4F3297BB-5E23-1F49-A0EB-2FDC7D1269C6}" dt="2019-05-14T02:41:42.167" v="17" actId="2696"/>
        <pc:sldMkLst>
          <pc:docMk/>
          <pc:sldMk cId="608988877" sldId="816"/>
        </pc:sldMkLst>
      </pc:sldChg>
      <pc:sldChg chg="del">
        <pc:chgData name="이 지형" userId="3d4594d6552e6340" providerId="LiveId" clId="{4F3297BB-5E23-1F49-A0EB-2FDC7D1269C6}" dt="2019-05-14T02:41:42.303" v="18" actId="2696"/>
        <pc:sldMkLst>
          <pc:docMk/>
          <pc:sldMk cId="4177802539" sldId="817"/>
        </pc:sldMkLst>
      </pc:sldChg>
      <pc:sldChg chg="del">
        <pc:chgData name="이 지형" userId="3d4594d6552e6340" providerId="LiveId" clId="{4F3297BB-5E23-1F49-A0EB-2FDC7D1269C6}" dt="2019-05-14T02:41:41.602" v="12" actId="2696"/>
        <pc:sldMkLst>
          <pc:docMk/>
          <pc:sldMk cId="799375714" sldId="818"/>
        </pc:sldMkLst>
      </pc:sldChg>
      <pc:sldChg chg="del">
        <pc:chgData name="이 지형" userId="3d4594d6552e6340" providerId="LiveId" clId="{4F3297BB-5E23-1F49-A0EB-2FDC7D1269C6}" dt="2019-05-14T02:41:41.697" v="13" actId="2696"/>
        <pc:sldMkLst>
          <pc:docMk/>
          <pc:sldMk cId="3208449542" sldId="819"/>
        </pc:sldMkLst>
      </pc:sldChg>
      <pc:sldChg chg="del">
        <pc:chgData name="이 지형" userId="3d4594d6552e6340" providerId="LiveId" clId="{4F3297BB-5E23-1F49-A0EB-2FDC7D1269C6}" dt="2019-05-14T02:41:42.613" v="20" actId="2696"/>
        <pc:sldMkLst>
          <pc:docMk/>
          <pc:sldMk cId="107552676" sldId="820"/>
        </pc:sldMkLst>
      </pc:sldChg>
      <pc:sldChg chg="del">
        <pc:chgData name="이 지형" userId="3d4594d6552e6340" providerId="LiveId" clId="{4F3297BB-5E23-1F49-A0EB-2FDC7D1269C6}" dt="2019-05-14T02:41:42.731" v="21" actId="2696"/>
        <pc:sldMkLst>
          <pc:docMk/>
          <pc:sldMk cId="3027863827" sldId="821"/>
        </pc:sldMkLst>
      </pc:sldChg>
      <pc:sldChg chg="del">
        <pc:chgData name="이 지형" userId="3d4594d6552e6340" providerId="LiveId" clId="{4F3297BB-5E23-1F49-A0EB-2FDC7D1269C6}" dt="2019-05-14T02:41:42.815" v="22" actId="2696"/>
        <pc:sldMkLst>
          <pc:docMk/>
          <pc:sldMk cId="1537882808" sldId="822"/>
        </pc:sldMkLst>
      </pc:sldChg>
      <pc:sldChg chg="add del">
        <pc:chgData name="이 지형" userId="3d4594d6552e6340" providerId="LiveId" clId="{4F3297BB-5E23-1F49-A0EB-2FDC7D1269C6}" dt="2019-05-14T02:42:40.223" v="26" actId="2696"/>
        <pc:sldMkLst>
          <pc:docMk/>
          <pc:sldMk cId="2901526670" sldId="824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2418163918" sldId="825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770549176" sldId="826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2295091300" sldId="827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1496201817" sldId="828"/>
        </pc:sldMkLst>
      </pc:sldChg>
      <pc:sldChg chg="modSp add">
        <pc:chgData name="이 지형" userId="3d4594d6552e6340" providerId="LiveId" clId="{4F3297BB-5E23-1F49-A0EB-2FDC7D1269C6}" dt="2019-05-14T02:42:43.402" v="27"/>
        <pc:sldMkLst>
          <pc:docMk/>
          <pc:sldMk cId="1815262099" sldId="830"/>
        </pc:sldMkLst>
        <pc:spChg chg="mod">
          <ac:chgData name="이 지형" userId="3d4594d6552e6340" providerId="LiveId" clId="{4F3297BB-5E23-1F49-A0EB-2FDC7D1269C6}" dt="2019-05-14T02:42:43.402" v="27"/>
          <ac:spMkLst>
            <pc:docMk/>
            <pc:sldMk cId="1815262099" sldId="830"/>
            <ac:spMk id="2" creationId="{00000000-0000-0000-0000-000000000000}"/>
          </ac:spMkLst>
        </pc:spChg>
      </pc:sldChg>
      <pc:sldChg chg="del">
        <pc:chgData name="이 지형" userId="3d4594d6552e6340" providerId="LiveId" clId="{4F3297BB-5E23-1F49-A0EB-2FDC7D1269C6}" dt="2019-05-14T02:41:42.847" v="23" actId="2696"/>
        <pc:sldMkLst>
          <pc:docMk/>
          <pc:sldMk cId="4038355208" sldId="843"/>
        </pc:sldMkLst>
      </pc:sldChg>
      <pc:sldChg chg="del">
        <pc:chgData name="이 지형" userId="3d4594d6552e6340" providerId="LiveId" clId="{4F3297BB-5E23-1F49-A0EB-2FDC7D1269C6}" dt="2019-05-14T02:41:42.857" v="24" actId="2696"/>
        <pc:sldMkLst>
          <pc:docMk/>
          <pc:sldMk cId="1867672619" sldId="845"/>
        </pc:sldMkLst>
      </pc:sldChg>
    </pc:docChg>
  </pc:docChgLst>
  <pc:docChgLst>
    <pc:chgData name="이지형" userId="1a90141b-ad3d-4e1a-8ff3-7ec7a2effa28" providerId="ADAL" clId="{79CC6D20-B320-4A43-8211-38CC1D0A8781}"/>
    <pc:docChg chg="undo redo custSel addSld delSld modSld modSection">
      <pc:chgData name="이지형" userId="1a90141b-ad3d-4e1a-8ff3-7ec7a2effa28" providerId="ADAL" clId="{79CC6D20-B320-4A43-8211-38CC1D0A8781}" dt="2023-07-06T11:20:02.280" v="872" actId="2696"/>
      <pc:docMkLst>
        <pc:docMk/>
      </pc:docMkLst>
      <pc:sldChg chg="addSp delSp modSp mod">
        <pc:chgData name="이지형" userId="1a90141b-ad3d-4e1a-8ff3-7ec7a2effa28" providerId="ADAL" clId="{79CC6D20-B320-4A43-8211-38CC1D0A8781}" dt="2023-07-06T11:19:15.083" v="825" actId="1036"/>
        <pc:sldMkLst>
          <pc:docMk/>
          <pc:sldMk cId="913679890" sldId="706"/>
        </pc:sldMkLst>
        <pc:picChg chg="add mod">
          <ac:chgData name="이지형" userId="1a90141b-ad3d-4e1a-8ff3-7ec7a2effa28" providerId="ADAL" clId="{79CC6D20-B320-4A43-8211-38CC1D0A8781}" dt="2023-07-06T11:19:15.083" v="825" actId="1036"/>
          <ac:picMkLst>
            <pc:docMk/>
            <pc:sldMk cId="913679890" sldId="706"/>
            <ac:picMk id="5" creationId="{35304D1C-3B6F-2719-9EBA-AF40F0514749}"/>
          </ac:picMkLst>
        </pc:picChg>
        <pc:picChg chg="del">
          <ac:chgData name="이지형" userId="1a90141b-ad3d-4e1a-8ff3-7ec7a2effa28" providerId="ADAL" clId="{79CC6D20-B320-4A43-8211-38CC1D0A8781}" dt="2023-07-06T11:19:08.453" v="786" actId="478"/>
          <ac:picMkLst>
            <pc:docMk/>
            <pc:sldMk cId="913679890" sldId="706"/>
            <ac:picMk id="6" creationId="{8CAA67D7-0E27-D24A-B6D1-87C77E9E5F5C}"/>
          </ac:picMkLst>
        </pc:picChg>
      </pc:sldChg>
      <pc:sldChg chg="addSp delSp modSp mod">
        <pc:chgData name="이지형" userId="1a90141b-ad3d-4e1a-8ff3-7ec7a2effa28" providerId="ADAL" clId="{79CC6D20-B320-4A43-8211-38CC1D0A8781}" dt="2023-07-06T11:19:36.828" v="871" actId="1038"/>
        <pc:sldMkLst>
          <pc:docMk/>
          <pc:sldMk cId="3124592512" sldId="735"/>
        </pc:sldMkLst>
        <pc:spChg chg="mod">
          <ac:chgData name="이지형" userId="1a90141b-ad3d-4e1a-8ff3-7ec7a2effa28" providerId="ADAL" clId="{79CC6D20-B320-4A43-8211-38CC1D0A8781}" dt="2023-07-06T11:19:36.828" v="871" actId="1038"/>
          <ac:spMkLst>
            <pc:docMk/>
            <pc:sldMk cId="3124592512" sldId="735"/>
            <ac:spMk id="5" creationId="{00000000-0000-0000-0000-000000000000}"/>
          </ac:spMkLst>
        </pc:spChg>
        <pc:picChg chg="add mod">
          <ac:chgData name="이지형" userId="1a90141b-ad3d-4e1a-8ff3-7ec7a2effa28" providerId="ADAL" clId="{79CC6D20-B320-4A43-8211-38CC1D0A8781}" dt="2023-07-06T11:19:30.597" v="866" actId="1038"/>
          <ac:picMkLst>
            <pc:docMk/>
            <pc:sldMk cId="3124592512" sldId="735"/>
            <ac:picMk id="6" creationId="{CF96E16E-500E-BE6F-F0E0-AC543D04635F}"/>
          </ac:picMkLst>
        </pc:picChg>
        <pc:picChg chg="del">
          <ac:chgData name="이지형" userId="1a90141b-ad3d-4e1a-8ff3-7ec7a2effa28" providerId="ADAL" clId="{79CC6D20-B320-4A43-8211-38CC1D0A8781}" dt="2023-07-06T11:19:22.412" v="826" actId="478"/>
          <ac:picMkLst>
            <pc:docMk/>
            <pc:sldMk cId="3124592512" sldId="735"/>
            <ac:picMk id="7" creationId="{7845987B-C41C-A043-B560-35BBFD6415AE}"/>
          </ac:picMkLst>
        </pc:picChg>
      </pc:sldChg>
      <pc:sldChg chg="add del">
        <pc:chgData name="이지형" userId="1a90141b-ad3d-4e1a-8ff3-7ec7a2effa28" providerId="ADAL" clId="{79CC6D20-B320-4A43-8211-38CC1D0A8781}" dt="2023-07-06T10:56:59.654" v="127" actId="2696"/>
        <pc:sldMkLst>
          <pc:docMk/>
          <pc:sldMk cId="870737868" sldId="775"/>
        </pc:sldMkLst>
      </pc:sldChg>
      <pc:sldChg chg="addSp delSp modSp del mod modAnim">
        <pc:chgData name="이지형" userId="1a90141b-ad3d-4e1a-8ff3-7ec7a2effa28" providerId="ADAL" clId="{79CC6D20-B320-4A43-8211-38CC1D0A8781}" dt="2023-07-06T11:05:40.930" v="203" actId="2696"/>
        <pc:sldMkLst>
          <pc:docMk/>
          <pc:sldMk cId="912136831" sldId="776"/>
        </pc:sldMkLst>
        <pc:spChg chg="add mod">
          <ac:chgData name="이지형" userId="1a90141b-ad3d-4e1a-8ff3-7ec7a2effa28" providerId="ADAL" clId="{79CC6D20-B320-4A43-8211-38CC1D0A8781}" dt="2023-07-06T10:55:48.252" v="93" actId="166"/>
          <ac:spMkLst>
            <pc:docMk/>
            <pc:sldMk cId="912136831" sldId="776"/>
            <ac:spMk id="8" creationId="{2CC60C12-23A4-2B24-74B0-506C87882FE7}"/>
          </ac:spMkLst>
        </pc:spChg>
        <pc:spChg chg="mod">
          <ac:chgData name="이지형" userId="1a90141b-ad3d-4e1a-8ff3-7ec7a2effa28" providerId="ADAL" clId="{79CC6D20-B320-4A43-8211-38CC1D0A8781}" dt="2023-07-06T10:55:18.286" v="80"/>
          <ac:spMkLst>
            <pc:docMk/>
            <pc:sldMk cId="912136831" sldId="776"/>
            <ac:spMk id="14" creationId="{02AEFC24-1FA9-1CDC-C094-82A32B6832E1}"/>
          </ac:spMkLst>
        </pc:spChg>
        <pc:spChg chg="mod">
          <ac:chgData name="이지형" userId="1a90141b-ad3d-4e1a-8ff3-7ec7a2effa28" providerId="ADAL" clId="{79CC6D20-B320-4A43-8211-38CC1D0A8781}" dt="2023-07-06T10:55:18.286" v="80"/>
          <ac:spMkLst>
            <pc:docMk/>
            <pc:sldMk cId="912136831" sldId="776"/>
            <ac:spMk id="17" creationId="{AC2BA7A0-598E-6986-3B25-45FB4D6E8939}"/>
          </ac:spMkLst>
        </pc:spChg>
        <pc:spChg chg="mod topLvl">
          <ac:chgData name="이지형" userId="1a90141b-ad3d-4e1a-8ff3-7ec7a2effa28" providerId="ADAL" clId="{79CC6D20-B320-4A43-8211-38CC1D0A8781}" dt="2023-07-06T11:04:49.861" v="192" actId="21"/>
          <ac:spMkLst>
            <pc:docMk/>
            <pc:sldMk cId="912136831" sldId="776"/>
            <ac:spMk id="19" creationId="{F2099744-09BA-5A9E-6B24-FDED0E78F45C}"/>
          </ac:spMkLst>
        </pc:spChg>
        <pc:spChg chg="del mod topLvl">
          <ac:chgData name="이지형" userId="1a90141b-ad3d-4e1a-8ff3-7ec7a2effa28" providerId="ADAL" clId="{79CC6D20-B320-4A43-8211-38CC1D0A8781}" dt="2023-07-06T11:04:49.861" v="192" actId="21"/>
          <ac:spMkLst>
            <pc:docMk/>
            <pc:sldMk cId="912136831" sldId="776"/>
            <ac:spMk id="20" creationId="{1CB1CCDF-4908-96CA-85EC-1ECB5A4B9D5D}"/>
          </ac:spMkLst>
        </pc:spChg>
        <pc:spChg chg="mod">
          <ac:chgData name="이지형" userId="1a90141b-ad3d-4e1a-8ff3-7ec7a2effa28" providerId="ADAL" clId="{79CC6D20-B320-4A43-8211-38CC1D0A8781}" dt="2023-07-06T10:55:18.286" v="80"/>
          <ac:spMkLst>
            <pc:docMk/>
            <pc:sldMk cId="912136831" sldId="776"/>
            <ac:spMk id="22" creationId="{49270050-ACFF-6718-BFBF-48A2528BD282}"/>
          </ac:spMkLst>
        </pc:spChg>
        <pc:spChg chg="mod">
          <ac:chgData name="이지형" userId="1a90141b-ad3d-4e1a-8ff3-7ec7a2effa28" providerId="ADAL" clId="{79CC6D20-B320-4A43-8211-38CC1D0A8781}" dt="2023-07-06T10:55:18.286" v="80"/>
          <ac:spMkLst>
            <pc:docMk/>
            <pc:sldMk cId="912136831" sldId="776"/>
            <ac:spMk id="23" creationId="{B335BCD0-C6F3-F27E-A1A6-B19E1BC00280}"/>
          </ac:spMkLst>
        </pc:spChg>
        <pc:spChg chg="add del mod">
          <ac:chgData name="이지형" userId="1a90141b-ad3d-4e1a-8ff3-7ec7a2effa28" providerId="ADAL" clId="{79CC6D20-B320-4A43-8211-38CC1D0A8781}" dt="2023-07-06T10:55:39.437" v="89" actId="478"/>
          <ac:spMkLst>
            <pc:docMk/>
            <pc:sldMk cId="912136831" sldId="776"/>
            <ac:spMk id="24" creationId="{C3821BB6-48A2-8026-E780-3068B910F9F5}"/>
          </ac:spMkLst>
        </pc:spChg>
        <pc:spChg chg="add mod">
          <ac:chgData name="이지형" userId="1a90141b-ad3d-4e1a-8ff3-7ec7a2effa28" providerId="ADAL" clId="{79CC6D20-B320-4A43-8211-38CC1D0A8781}" dt="2023-07-06T10:55:18.286" v="80"/>
          <ac:spMkLst>
            <pc:docMk/>
            <pc:sldMk cId="912136831" sldId="776"/>
            <ac:spMk id="26" creationId="{D6A3112C-3B10-AAEB-28B9-4B378AD3596B}"/>
          </ac:spMkLst>
        </pc:spChg>
        <pc:spChg chg="add mod">
          <ac:chgData name="이지형" userId="1a90141b-ad3d-4e1a-8ff3-7ec7a2effa28" providerId="ADAL" clId="{79CC6D20-B320-4A43-8211-38CC1D0A8781}" dt="2023-07-06T10:59:53.435" v="155" actId="164"/>
          <ac:spMkLst>
            <pc:docMk/>
            <pc:sldMk cId="912136831" sldId="776"/>
            <ac:spMk id="28" creationId="{1E6FB498-5535-0DCE-28AC-C33C44E9BC99}"/>
          </ac:spMkLst>
        </pc:spChg>
        <pc:spChg chg="add del mod">
          <ac:chgData name="이지형" userId="1a90141b-ad3d-4e1a-8ff3-7ec7a2effa28" providerId="ADAL" clId="{79CC6D20-B320-4A43-8211-38CC1D0A8781}" dt="2023-07-06T10:55:29.250" v="83" actId="478"/>
          <ac:spMkLst>
            <pc:docMk/>
            <pc:sldMk cId="912136831" sldId="776"/>
            <ac:spMk id="30" creationId="{DAACC992-02AE-65EB-71B3-9BF7F1EF09B7}"/>
          </ac:spMkLst>
        </pc:spChg>
        <pc:spChg chg="add del mod">
          <ac:chgData name="이지형" userId="1a90141b-ad3d-4e1a-8ff3-7ec7a2effa28" providerId="ADAL" clId="{79CC6D20-B320-4A43-8211-38CC1D0A8781}" dt="2023-07-06T10:55:27.888" v="82" actId="478"/>
          <ac:spMkLst>
            <pc:docMk/>
            <pc:sldMk cId="912136831" sldId="776"/>
            <ac:spMk id="31" creationId="{41B3B284-2E45-477E-8092-983A280FF18B}"/>
          </ac:spMkLst>
        </pc:spChg>
        <pc:spChg chg="add del mod">
          <ac:chgData name="이지형" userId="1a90141b-ad3d-4e1a-8ff3-7ec7a2effa28" providerId="ADAL" clId="{79CC6D20-B320-4A43-8211-38CC1D0A8781}" dt="2023-07-06T10:55:32.609" v="85" actId="478"/>
          <ac:spMkLst>
            <pc:docMk/>
            <pc:sldMk cId="912136831" sldId="776"/>
            <ac:spMk id="32" creationId="{FC963DE3-B208-EF01-0918-4136EAC0C731}"/>
          </ac:spMkLst>
        </pc:spChg>
        <pc:spChg chg="add del mod">
          <ac:chgData name="이지형" userId="1a90141b-ad3d-4e1a-8ff3-7ec7a2effa28" providerId="ADAL" clId="{79CC6D20-B320-4A43-8211-38CC1D0A8781}" dt="2023-07-06T10:55:30.940" v="84" actId="478"/>
          <ac:spMkLst>
            <pc:docMk/>
            <pc:sldMk cId="912136831" sldId="776"/>
            <ac:spMk id="33" creationId="{A542C35B-AC22-3941-1AE3-7977B6C4999B}"/>
          </ac:spMkLst>
        </pc:spChg>
        <pc:spChg chg="mod">
          <ac:chgData name="이지형" userId="1a90141b-ad3d-4e1a-8ff3-7ec7a2effa28" providerId="ADAL" clId="{79CC6D20-B320-4A43-8211-38CC1D0A8781}" dt="2023-07-06T10:55:18.286" v="80"/>
          <ac:spMkLst>
            <pc:docMk/>
            <pc:sldMk cId="912136831" sldId="776"/>
            <ac:spMk id="45" creationId="{B7BF3624-5C65-201D-EB8A-22003A8C0498}"/>
          </ac:spMkLst>
        </pc:spChg>
        <pc:spChg chg="mod">
          <ac:chgData name="이지형" userId="1a90141b-ad3d-4e1a-8ff3-7ec7a2effa28" providerId="ADAL" clId="{79CC6D20-B320-4A43-8211-38CC1D0A8781}" dt="2023-07-06T10:55:18.286" v="80"/>
          <ac:spMkLst>
            <pc:docMk/>
            <pc:sldMk cId="912136831" sldId="776"/>
            <ac:spMk id="46" creationId="{DB9E4BB0-E914-D924-D683-7CAFE2F9B3F1}"/>
          </ac:spMkLst>
        </pc:spChg>
        <pc:spChg chg="mod">
          <ac:chgData name="이지형" userId="1a90141b-ad3d-4e1a-8ff3-7ec7a2effa28" providerId="ADAL" clId="{79CC6D20-B320-4A43-8211-38CC1D0A8781}" dt="2023-07-06T10:55:18.286" v="80"/>
          <ac:spMkLst>
            <pc:docMk/>
            <pc:sldMk cId="912136831" sldId="776"/>
            <ac:spMk id="48" creationId="{F49F68B6-14D0-1DC4-4C20-E7B23EC1E9A5}"/>
          </ac:spMkLst>
        </pc:spChg>
        <pc:spChg chg="mod">
          <ac:chgData name="이지형" userId="1a90141b-ad3d-4e1a-8ff3-7ec7a2effa28" providerId="ADAL" clId="{79CC6D20-B320-4A43-8211-38CC1D0A8781}" dt="2023-07-06T10:55:18.286" v="80"/>
          <ac:spMkLst>
            <pc:docMk/>
            <pc:sldMk cId="912136831" sldId="776"/>
            <ac:spMk id="52" creationId="{D1442BC5-64E0-AEDA-4A49-3845452F055C}"/>
          </ac:spMkLst>
        </pc:spChg>
        <pc:spChg chg="del">
          <ac:chgData name="이지형" userId="1a90141b-ad3d-4e1a-8ff3-7ec7a2effa28" providerId="ADAL" clId="{79CC6D20-B320-4A43-8211-38CC1D0A8781}" dt="2023-07-06T10:55:16.990" v="79" actId="478"/>
          <ac:spMkLst>
            <pc:docMk/>
            <pc:sldMk cId="912136831" sldId="776"/>
            <ac:spMk id="53" creationId="{CC509E35-121B-4AFC-9292-EA41854B76DE}"/>
          </ac:spMkLst>
        </pc:spChg>
        <pc:spChg chg="del">
          <ac:chgData name="이지형" userId="1a90141b-ad3d-4e1a-8ff3-7ec7a2effa28" providerId="ADAL" clId="{79CC6D20-B320-4A43-8211-38CC1D0A8781}" dt="2023-07-06T10:55:16.990" v="79" actId="478"/>
          <ac:spMkLst>
            <pc:docMk/>
            <pc:sldMk cId="912136831" sldId="776"/>
            <ac:spMk id="54" creationId="{2B5D8689-4907-48A0-B0B1-3EB01C401607}"/>
          </ac:spMkLst>
        </pc:spChg>
        <pc:spChg chg="del">
          <ac:chgData name="이지형" userId="1a90141b-ad3d-4e1a-8ff3-7ec7a2effa28" providerId="ADAL" clId="{79CC6D20-B320-4A43-8211-38CC1D0A8781}" dt="2023-07-06T10:55:16.990" v="79" actId="478"/>
          <ac:spMkLst>
            <pc:docMk/>
            <pc:sldMk cId="912136831" sldId="776"/>
            <ac:spMk id="56" creationId="{BD62AA96-9AA9-434C-9543-73019E638CAD}"/>
          </ac:spMkLst>
        </pc:spChg>
        <pc:spChg chg="del">
          <ac:chgData name="이지형" userId="1a90141b-ad3d-4e1a-8ff3-7ec7a2effa28" providerId="ADAL" clId="{79CC6D20-B320-4A43-8211-38CC1D0A8781}" dt="2023-07-06T10:55:16.990" v="79" actId="478"/>
          <ac:spMkLst>
            <pc:docMk/>
            <pc:sldMk cId="912136831" sldId="776"/>
            <ac:spMk id="57" creationId="{D2D776F6-8A83-44C6-9982-AEB3C31604C9}"/>
          </ac:spMkLst>
        </pc:spChg>
        <pc:spChg chg="add mod">
          <ac:chgData name="이지형" userId="1a90141b-ad3d-4e1a-8ff3-7ec7a2effa28" providerId="ADAL" clId="{79CC6D20-B320-4A43-8211-38CC1D0A8781}" dt="2023-07-06T10:59:53.435" v="155" actId="164"/>
          <ac:spMkLst>
            <pc:docMk/>
            <pc:sldMk cId="912136831" sldId="776"/>
            <ac:spMk id="58" creationId="{58EB23D4-AE0C-F22C-F615-C98DD9F140EB}"/>
          </ac:spMkLst>
        </pc:spChg>
        <pc:spChg chg="add mod">
          <ac:chgData name="이지형" userId="1a90141b-ad3d-4e1a-8ff3-7ec7a2effa28" providerId="ADAL" clId="{79CC6D20-B320-4A43-8211-38CC1D0A8781}" dt="2023-07-06T11:04:53.980" v="194"/>
          <ac:spMkLst>
            <pc:docMk/>
            <pc:sldMk cId="912136831" sldId="776"/>
            <ac:spMk id="61" creationId="{1ED96479-EDEA-1690-1776-4FCD272AC505}"/>
          </ac:spMkLst>
        </pc:spChg>
        <pc:spChg chg="del">
          <ac:chgData name="이지형" userId="1a90141b-ad3d-4e1a-8ff3-7ec7a2effa28" providerId="ADAL" clId="{79CC6D20-B320-4A43-8211-38CC1D0A8781}" dt="2023-07-06T10:55:16.990" v="79" actId="478"/>
          <ac:spMkLst>
            <pc:docMk/>
            <pc:sldMk cId="912136831" sldId="776"/>
            <ac:spMk id="193" creationId="{D3BAF431-4ED2-45EB-A377-58B2A0198781}"/>
          </ac:spMkLst>
        </pc:spChg>
        <pc:grpChg chg="del">
          <ac:chgData name="이지형" userId="1a90141b-ad3d-4e1a-8ff3-7ec7a2effa28" providerId="ADAL" clId="{79CC6D20-B320-4A43-8211-38CC1D0A8781}" dt="2023-07-06T10:55:16.990" v="79" actId="478"/>
          <ac:grpSpMkLst>
            <pc:docMk/>
            <pc:sldMk cId="912136831" sldId="776"/>
            <ac:grpSpMk id="5" creationId="{429B2C2A-EA26-455D-A76F-77E8A24D2807}"/>
          </ac:grpSpMkLst>
        </pc:grpChg>
        <pc:grpChg chg="del">
          <ac:chgData name="이지형" userId="1a90141b-ad3d-4e1a-8ff3-7ec7a2effa28" providerId="ADAL" clId="{79CC6D20-B320-4A43-8211-38CC1D0A8781}" dt="2023-07-06T10:55:16.990" v="79" actId="478"/>
          <ac:grpSpMkLst>
            <pc:docMk/>
            <pc:sldMk cId="912136831" sldId="776"/>
            <ac:grpSpMk id="9" creationId="{C590EFCE-63F7-439E-B91C-8F57F5FB499B}"/>
          </ac:grpSpMkLst>
        </pc:grpChg>
        <pc:grpChg chg="add mod">
          <ac:chgData name="이지형" userId="1a90141b-ad3d-4e1a-8ff3-7ec7a2effa28" providerId="ADAL" clId="{79CC6D20-B320-4A43-8211-38CC1D0A8781}" dt="2023-07-06T10:55:18.286" v="80"/>
          <ac:grpSpMkLst>
            <pc:docMk/>
            <pc:sldMk cId="912136831" sldId="776"/>
            <ac:grpSpMk id="12" creationId="{B4EE7A20-7117-8B55-5C94-A2D02E35138C}"/>
          </ac:grpSpMkLst>
        </pc:grpChg>
        <pc:grpChg chg="add del mod">
          <ac:chgData name="이지형" userId="1a90141b-ad3d-4e1a-8ff3-7ec7a2effa28" providerId="ADAL" clId="{79CC6D20-B320-4A43-8211-38CC1D0A8781}" dt="2023-07-06T11:04:49.861" v="192" actId="21"/>
          <ac:grpSpMkLst>
            <pc:docMk/>
            <pc:sldMk cId="912136831" sldId="776"/>
            <ac:grpSpMk id="18" creationId="{B0B8DF05-4EB9-B46D-E20F-108AA2990A43}"/>
          </ac:grpSpMkLst>
        </pc:grpChg>
        <pc:grpChg chg="add mod">
          <ac:chgData name="이지형" userId="1a90141b-ad3d-4e1a-8ff3-7ec7a2effa28" providerId="ADAL" clId="{79CC6D20-B320-4A43-8211-38CC1D0A8781}" dt="2023-07-06T10:55:18.286" v="80"/>
          <ac:grpSpMkLst>
            <pc:docMk/>
            <pc:sldMk cId="912136831" sldId="776"/>
            <ac:grpSpMk id="21" creationId="{9F60ED6E-88B4-FC5D-3A1E-2EFB4E85B705}"/>
          </ac:grpSpMkLst>
        </pc:grpChg>
        <pc:grpChg chg="del">
          <ac:chgData name="이지형" userId="1a90141b-ad3d-4e1a-8ff3-7ec7a2effa28" providerId="ADAL" clId="{79CC6D20-B320-4A43-8211-38CC1D0A8781}" dt="2023-07-06T10:55:16.990" v="79" actId="478"/>
          <ac:grpSpMkLst>
            <pc:docMk/>
            <pc:sldMk cId="912136831" sldId="776"/>
            <ac:grpSpMk id="25" creationId="{3ED71FF1-9B6D-4EAE-99CE-0A184830CE8F}"/>
          </ac:grpSpMkLst>
        </pc:grpChg>
        <pc:grpChg chg="add mod">
          <ac:chgData name="이지형" userId="1a90141b-ad3d-4e1a-8ff3-7ec7a2effa28" providerId="ADAL" clId="{79CC6D20-B320-4A43-8211-38CC1D0A8781}" dt="2023-07-06T10:55:18.286" v="80"/>
          <ac:grpSpMkLst>
            <pc:docMk/>
            <pc:sldMk cId="912136831" sldId="776"/>
            <ac:grpSpMk id="44" creationId="{40CC5A96-6A43-E245-FF4E-DA7A5835C471}"/>
          </ac:grpSpMkLst>
        </pc:grpChg>
        <pc:grpChg chg="add mod">
          <ac:chgData name="이지형" userId="1a90141b-ad3d-4e1a-8ff3-7ec7a2effa28" providerId="ADAL" clId="{79CC6D20-B320-4A43-8211-38CC1D0A8781}" dt="2023-07-06T10:59:53.435" v="155" actId="164"/>
          <ac:grpSpMkLst>
            <pc:docMk/>
            <pc:sldMk cId="912136831" sldId="776"/>
            <ac:grpSpMk id="47" creationId="{8F61D28C-14E6-6205-6EDC-3E726D1B3002}"/>
          </ac:grpSpMkLst>
        </pc:grpChg>
        <pc:grpChg chg="del">
          <ac:chgData name="이지형" userId="1a90141b-ad3d-4e1a-8ff3-7ec7a2effa28" providerId="ADAL" clId="{79CC6D20-B320-4A43-8211-38CC1D0A8781}" dt="2023-07-06T10:55:16.990" v="79" actId="478"/>
          <ac:grpSpMkLst>
            <pc:docMk/>
            <pc:sldMk cId="912136831" sldId="776"/>
            <ac:grpSpMk id="49" creationId="{3F228D4E-C093-4697-8110-D297C15CB0E7}"/>
          </ac:grpSpMkLst>
        </pc:grpChg>
        <pc:grpChg chg="add mod">
          <ac:chgData name="이지형" userId="1a90141b-ad3d-4e1a-8ff3-7ec7a2effa28" providerId="ADAL" clId="{79CC6D20-B320-4A43-8211-38CC1D0A8781}" dt="2023-07-06T10:59:53.435" v="155" actId="164"/>
          <ac:grpSpMkLst>
            <pc:docMk/>
            <pc:sldMk cId="912136831" sldId="776"/>
            <ac:grpSpMk id="59" creationId="{F3030BCA-CE16-21D4-76CD-C5054D6AACEF}"/>
          </ac:grpSpMkLst>
        </pc:grpChg>
        <pc:cxnChg chg="del mod">
          <ac:chgData name="이지형" userId="1a90141b-ad3d-4e1a-8ff3-7ec7a2effa28" providerId="ADAL" clId="{79CC6D20-B320-4A43-8211-38CC1D0A8781}" dt="2023-07-06T10:55:16.990" v="79" actId="478"/>
          <ac:cxnSpMkLst>
            <pc:docMk/>
            <pc:sldMk cId="912136831" sldId="776"/>
            <ac:cxnSpMk id="13" creationId="{8DE6AA30-4FAC-420D-970E-1C861F350076}"/>
          </ac:cxnSpMkLst>
        </pc:cxnChg>
        <pc:cxnChg chg="add del mod">
          <ac:chgData name="이지형" userId="1a90141b-ad3d-4e1a-8ff3-7ec7a2effa28" providerId="ADAL" clId="{79CC6D20-B320-4A43-8211-38CC1D0A8781}" dt="2023-07-06T10:55:25.557" v="81" actId="478"/>
          <ac:cxnSpMkLst>
            <pc:docMk/>
            <pc:sldMk cId="912136831" sldId="776"/>
            <ac:cxnSpMk id="27" creationId="{61EE29B4-A7F5-A3A1-E41A-F8358CD4BE5C}"/>
          </ac:cxnSpMkLst>
        </pc:cxnChg>
        <pc:cxnChg chg="add mod">
          <ac:chgData name="이지형" userId="1a90141b-ad3d-4e1a-8ff3-7ec7a2effa28" providerId="ADAL" clId="{79CC6D20-B320-4A43-8211-38CC1D0A8781}" dt="2023-07-06T10:59:53.435" v="155" actId="164"/>
          <ac:cxnSpMkLst>
            <pc:docMk/>
            <pc:sldMk cId="912136831" sldId="776"/>
            <ac:cxnSpMk id="29" creationId="{F874700D-A779-2229-4516-1CD268FA6B9A}"/>
          </ac:cxnSpMkLst>
        </pc:cxnChg>
        <pc:cxnChg chg="add del mod">
          <ac:chgData name="이지형" userId="1a90141b-ad3d-4e1a-8ff3-7ec7a2effa28" providerId="ADAL" clId="{79CC6D20-B320-4A43-8211-38CC1D0A8781}" dt="2023-07-06T10:55:35.391" v="87" actId="478"/>
          <ac:cxnSpMkLst>
            <pc:docMk/>
            <pc:sldMk cId="912136831" sldId="776"/>
            <ac:cxnSpMk id="34" creationId="{2DCDFD8C-D17C-FA94-0238-CDAD4D6D92E4}"/>
          </ac:cxnSpMkLst>
        </pc:cxnChg>
        <pc:cxnChg chg="add mod">
          <ac:chgData name="이지형" userId="1a90141b-ad3d-4e1a-8ff3-7ec7a2effa28" providerId="ADAL" clId="{79CC6D20-B320-4A43-8211-38CC1D0A8781}" dt="2023-07-06T10:55:18.286" v="80"/>
          <ac:cxnSpMkLst>
            <pc:docMk/>
            <pc:sldMk cId="912136831" sldId="776"/>
            <ac:cxnSpMk id="35" creationId="{21BAEE96-AC18-C955-B7F9-653B1D2D018A}"/>
          </ac:cxnSpMkLst>
        </pc:cxnChg>
        <pc:cxnChg chg="add del mod">
          <ac:chgData name="이지형" userId="1a90141b-ad3d-4e1a-8ff3-7ec7a2effa28" providerId="ADAL" clId="{79CC6D20-B320-4A43-8211-38CC1D0A8781}" dt="2023-07-06T10:55:42.680" v="91" actId="478"/>
          <ac:cxnSpMkLst>
            <pc:docMk/>
            <pc:sldMk cId="912136831" sldId="776"/>
            <ac:cxnSpMk id="36" creationId="{CE2AD6B8-FE40-3D96-2DEE-38F347959568}"/>
          </ac:cxnSpMkLst>
        </pc:cxnChg>
        <pc:cxnChg chg="add del mod">
          <ac:chgData name="이지형" userId="1a90141b-ad3d-4e1a-8ff3-7ec7a2effa28" providerId="ADAL" clId="{79CC6D20-B320-4A43-8211-38CC1D0A8781}" dt="2023-07-06T10:55:44.139" v="92" actId="478"/>
          <ac:cxnSpMkLst>
            <pc:docMk/>
            <pc:sldMk cId="912136831" sldId="776"/>
            <ac:cxnSpMk id="37" creationId="{106FBEBB-CADB-3226-F24C-9F48A7DC864A}"/>
          </ac:cxnSpMkLst>
        </pc:cxnChg>
        <pc:cxnChg chg="add del mod">
          <ac:chgData name="이지형" userId="1a90141b-ad3d-4e1a-8ff3-7ec7a2effa28" providerId="ADAL" clId="{79CC6D20-B320-4A43-8211-38CC1D0A8781}" dt="2023-07-06T10:55:41.650" v="90" actId="478"/>
          <ac:cxnSpMkLst>
            <pc:docMk/>
            <pc:sldMk cId="912136831" sldId="776"/>
            <ac:cxnSpMk id="38" creationId="{DD8DBB73-3DF1-9C8C-B24F-E949885D51EB}"/>
          </ac:cxnSpMkLst>
        </pc:cxnChg>
        <pc:cxnChg chg="add mod">
          <ac:chgData name="이지형" userId="1a90141b-ad3d-4e1a-8ff3-7ec7a2effa28" providerId="ADAL" clId="{79CC6D20-B320-4A43-8211-38CC1D0A8781}" dt="2023-07-06T10:55:18.286" v="80"/>
          <ac:cxnSpMkLst>
            <pc:docMk/>
            <pc:sldMk cId="912136831" sldId="776"/>
            <ac:cxnSpMk id="39" creationId="{F81CE41A-D3DF-FCBE-9CCD-DC530096FEB6}"/>
          </ac:cxnSpMkLst>
        </pc:cxnChg>
        <pc:cxnChg chg="add del mod">
          <ac:chgData name="이지형" userId="1a90141b-ad3d-4e1a-8ff3-7ec7a2effa28" providerId="ADAL" clId="{79CC6D20-B320-4A43-8211-38CC1D0A8781}" dt="2023-07-06T10:55:34.043" v="86" actId="478"/>
          <ac:cxnSpMkLst>
            <pc:docMk/>
            <pc:sldMk cId="912136831" sldId="776"/>
            <ac:cxnSpMk id="40" creationId="{6FA724E6-6A47-2283-74FF-CC5BD7353AD1}"/>
          </ac:cxnSpMkLst>
        </pc:cxnChg>
        <pc:cxnChg chg="add del mod">
          <ac:chgData name="이지형" userId="1a90141b-ad3d-4e1a-8ff3-7ec7a2effa28" providerId="ADAL" clId="{79CC6D20-B320-4A43-8211-38CC1D0A8781}" dt="2023-07-06T10:55:36.895" v="88" actId="478"/>
          <ac:cxnSpMkLst>
            <pc:docMk/>
            <pc:sldMk cId="912136831" sldId="776"/>
            <ac:cxnSpMk id="41" creationId="{B4510D3E-47E1-D7D0-1F4D-2539429076B4}"/>
          </ac:cxnSpMkLst>
        </pc:cxnChg>
        <pc:cxnChg chg="add mod">
          <ac:chgData name="이지형" userId="1a90141b-ad3d-4e1a-8ff3-7ec7a2effa28" providerId="ADAL" clId="{79CC6D20-B320-4A43-8211-38CC1D0A8781}" dt="2023-07-06T10:55:18.286" v="80"/>
          <ac:cxnSpMkLst>
            <pc:docMk/>
            <pc:sldMk cId="912136831" sldId="776"/>
            <ac:cxnSpMk id="42" creationId="{D0AEADB5-246D-C5FD-0912-62C3B5EED477}"/>
          </ac:cxnSpMkLst>
        </pc:cxnChg>
        <pc:cxnChg chg="add mod">
          <ac:chgData name="이지형" userId="1a90141b-ad3d-4e1a-8ff3-7ec7a2effa28" providerId="ADAL" clId="{79CC6D20-B320-4A43-8211-38CC1D0A8781}" dt="2023-07-06T10:59:53.435" v="155" actId="164"/>
          <ac:cxnSpMkLst>
            <pc:docMk/>
            <pc:sldMk cId="912136831" sldId="776"/>
            <ac:cxnSpMk id="43" creationId="{BAB8EA9A-A534-1B12-2F0B-EB453A7B267C}"/>
          </ac:cxnSpMkLst>
        </pc:cxnChg>
        <pc:cxnChg chg="add mod">
          <ac:chgData name="이지형" userId="1a90141b-ad3d-4e1a-8ff3-7ec7a2effa28" providerId="ADAL" clId="{79CC6D20-B320-4A43-8211-38CC1D0A8781}" dt="2023-07-06T11:04:52.557" v="193" actId="14100"/>
          <ac:cxnSpMkLst>
            <pc:docMk/>
            <pc:sldMk cId="912136831" sldId="776"/>
            <ac:cxnSpMk id="55" creationId="{B443291A-6A3E-F73B-4BC4-46FE99C2CA0D}"/>
          </ac:cxnSpMkLst>
        </pc:cxnChg>
        <pc:cxnChg chg="del mod">
          <ac:chgData name="이지형" userId="1a90141b-ad3d-4e1a-8ff3-7ec7a2effa28" providerId="ADAL" clId="{79CC6D20-B320-4A43-8211-38CC1D0A8781}" dt="2023-07-06T10:55:16.990" v="79" actId="478"/>
          <ac:cxnSpMkLst>
            <pc:docMk/>
            <pc:sldMk cId="912136831" sldId="776"/>
            <ac:cxnSpMk id="80" creationId="{0A1B6C6D-BA2F-4647-BF76-8617FF2E834F}"/>
          </ac:cxnSpMkLst>
        </pc:cxnChg>
        <pc:cxnChg chg="del mod">
          <ac:chgData name="이지형" userId="1a90141b-ad3d-4e1a-8ff3-7ec7a2effa28" providerId="ADAL" clId="{79CC6D20-B320-4A43-8211-38CC1D0A8781}" dt="2023-07-06T10:55:16.990" v="79" actId="478"/>
          <ac:cxnSpMkLst>
            <pc:docMk/>
            <pc:sldMk cId="912136831" sldId="776"/>
            <ac:cxnSpMk id="146" creationId="{654A2EDF-440F-4060-BE8C-9367FBBB839A}"/>
          </ac:cxnSpMkLst>
        </pc:cxnChg>
        <pc:cxnChg chg="del mod">
          <ac:chgData name="이지형" userId="1a90141b-ad3d-4e1a-8ff3-7ec7a2effa28" providerId="ADAL" clId="{79CC6D20-B320-4A43-8211-38CC1D0A8781}" dt="2023-07-06T10:55:16.990" v="79" actId="478"/>
          <ac:cxnSpMkLst>
            <pc:docMk/>
            <pc:sldMk cId="912136831" sldId="776"/>
            <ac:cxnSpMk id="167" creationId="{54E5F960-64D2-4FB5-B3E8-F93BE1A7BA0D}"/>
          </ac:cxnSpMkLst>
        </pc:cxnChg>
        <pc:cxnChg chg="del mod">
          <ac:chgData name="이지형" userId="1a90141b-ad3d-4e1a-8ff3-7ec7a2effa28" providerId="ADAL" clId="{79CC6D20-B320-4A43-8211-38CC1D0A8781}" dt="2023-07-06T10:55:16.990" v="79" actId="478"/>
          <ac:cxnSpMkLst>
            <pc:docMk/>
            <pc:sldMk cId="912136831" sldId="776"/>
            <ac:cxnSpMk id="181" creationId="{FE1C31AF-897B-4B72-905C-7DDF74BA263C}"/>
          </ac:cxnSpMkLst>
        </pc:cxnChg>
      </pc:sldChg>
      <pc:sldChg chg="addSp delSp modSp del mod delAnim">
        <pc:chgData name="이지형" userId="1a90141b-ad3d-4e1a-8ff3-7ec7a2effa28" providerId="ADAL" clId="{79CC6D20-B320-4A43-8211-38CC1D0A8781}" dt="2023-07-06T11:01:57.268" v="174" actId="2696"/>
        <pc:sldMkLst>
          <pc:docMk/>
          <pc:sldMk cId="3334748956" sldId="777"/>
        </pc:sldMkLst>
        <pc:spChg chg="add mod">
          <ac:chgData name="이지형" userId="1a90141b-ad3d-4e1a-8ff3-7ec7a2effa28" providerId="ADAL" clId="{79CC6D20-B320-4A43-8211-38CC1D0A8781}" dt="2023-07-06T10:53:32.877" v="59"/>
          <ac:spMkLst>
            <pc:docMk/>
            <pc:sldMk cId="3334748956" sldId="777"/>
            <ac:spMk id="8" creationId="{211E0147-ECD9-BC41-4EEB-45A954D29732}"/>
          </ac:spMkLst>
        </pc:spChg>
        <pc:spChg chg="mod">
          <ac:chgData name="이지형" userId="1a90141b-ad3d-4e1a-8ff3-7ec7a2effa28" providerId="ADAL" clId="{79CC6D20-B320-4A43-8211-38CC1D0A8781}" dt="2023-07-06T10:53:32.877" v="59"/>
          <ac:spMkLst>
            <pc:docMk/>
            <pc:sldMk cId="3334748956" sldId="777"/>
            <ac:spMk id="14" creationId="{9451BE68-D4C5-6681-B44C-B9EFE1524EB2}"/>
          </ac:spMkLst>
        </pc:spChg>
        <pc:spChg chg="mod">
          <ac:chgData name="이지형" userId="1a90141b-ad3d-4e1a-8ff3-7ec7a2effa28" providerId="ADAL" clId="{79CC6D20-B320-4A43-8211-38CC1D0A8781}" dt="2023-07-06T10:53:32.877" v="59"/>
          <ac:spMkLst>
            <pc:docMk/>
            <pc:sldMk cId="3334748956" sldId="777"/>
            <ac:spMk id="17" creationId="{D3B38CE0-2C82-4DA4-920B-09597D7D8F29}"/>
          </ac:spMkLst>
        </pc:spChg>
        <pc:spChg chg="mod">
          <ac:chgData name="이지형" userId="1a90141b-ad3d-4e1a-8ff3-7ec7a2effa28" providerId="ADAL" clId="{79CC6D20-B320-4A43-8211-38CC1D0A8781}" dt="2023-07-06T10:53:32.877" v="59"/>
          <ac:spMkLst>
            <pc:docMk/>
            <pc:sldMk cId="3334748956" sldId="777"/>
            <ac:spMk id="19" creationId="{EDB8919B-D0DD-390F-91A1-02C1753AF2B3}"/>
          </ac:spMkLst>
        </pc:spChg>
        <pc:spChg chg="mod">
          <ac:chgData name="이지형" userId="1a90141b-ad3d-4e1a-8ff3-7ec7a2effa28" providerId="ADAL" clId="{79CC6D20-B320-4A43-8211-38CC1D0A8781}" dt="2023-07-06T10:57:38.983" v="151"/>
          <ac:spMkLst>
            <pc:docMk/>
            <pc:sldMk cId="3334748956" sldId="777"/>
            <ac:spMk id="20" creationId="{20A39231-225E-79AE-90E8-822E0B5B4B5B}"/>
          </ac:spMkLst>
        </pc:spChg>
        <pc:spChg chg="mod">
          <ac:chgData name="이지형" userId="1a90141b-ad3d-4e1a-8ff3-7ec7a2effa28" providerId="ADAL" clId="{79CC6D20-B320-4A43-8211-38CC1D0A8781}" dt="2023-07-06T10:53:32.877" v="59"/>
          <ac:spMkLst>
            <pc:docMk/>
            <pc:sldMk cId="3334748956" sldId="777"/>
            <ac:spMk id="22" creationId="{3114DC1D-E5C3-AEDE-E219-8E1A6D89B143}"/>
          </ac:spMkLst>
        </pc:spChg>
        <pc:spChg chg="mod">
          <ac:chgData name="이지형" userId="1a90141b-ad3d-4e1a-8ff3-7ec7a2effa28" providerId="ADAL" clId="{79CC6D20-B320-4A43-8211-38CC1D0A8781}" dt="2023-07-06T10:53:32.877" v="59"/>
          <ac:spMkLst>
            <pc:docMk/>
            <pc:sldMk cId="3334748956" sldId="777"/>
            <ac:spMk id="23" creationId="{04F58AB0-BF58-19F6-1ABA-43144DC5BFEE}"/>
          </ac:spMkLst>
        </pc:spChg>
        <pc:spChg chg="add mod">
          <ac:chgData name="이지형" userId="1a90141b-ad3d-4e1a-8ff3-7ec7a2effa28" providerId="ADAL" clId="{79CC6D20-B320-4A43-8211-38CC1D0A8781}" dt="2023-07-06T11:00:53.897" v="160" actId="164"/>
          <ac:spMkLst>
            <pc:docMk/>
            <pc:sldMk cId="3334748956" sldId="777"/>
            <ac:spMk id="27" creationId="{B9A08794-BF47-2A2A-FE86-531E9A9E93C8}"/>
          </ac:spMkLst>
        </pc:spChg>
        <pc:spChg chg="del">
          <ac:chgData name="이지형" userId="1a90141b-ad3d-4e1a-8ff3-7ec7a2effa28" providerId="ADAL" clId="{79CC6D20-B320-4A43-8211-38CC1D0A8781}" dt="2023-07-06T10:53:30.833" v="58" actId="478"/>
          <ac:spMkLst>
            <pc:docMk/>
            <pc:sldMk cId="3334748956" sldId="777"/>
            <ac:spMk id="28" creationId="{C6FB3154-150F-4B7E-B383-F0F4110F2FB9}"/>
          </ac:spMkLst>
        </pc:spChg>
        <pc:spChg chg="del">
          <ac:chgData name="이지형" userId="1a90141b-ad3d-4e1a-8ff3-7ec7a2effa28" providerId="ADAL" clId="{79CC6D20-B320-4A43-8211-38CC1D0A8781}" dt="2023-07-06T10:53:30.833" v="58" actId="478"/>
          <ac:spMkLst>
            <pc:docMk/>
            <pc:sldMk cId="3334748956" sldId="777"/>
            <ac:spMk id="29" creationId="{63E38A2C-06B3-45E2-98A1-23F9D0257E3A}"/>
          </ac:spMkLst>
        </pc:spChg>
        <pc:spChg chg="add mod">
          <ac:chgData name="이지형" userId="1a90141b-ad3d-4e1a-8ff3-7ec7a2effa28" providerId="ADAL" clId="{79CC6D20-B320-4A43-8211-38CC1D0A8781}" dt="2023-07-06T11:00:53.897" v="160" actId="164"/>
          <ac:spMkLst>
            <pc:docMk/>
            <pc:sldMk cId="3334748956" sldId="777"/>
            <ac:spMk id="30" creationId="{2118F8E6-FF6D-D344-3FF5-98A26F69C91A}"/>
          </ac:spMkLst>
        </pc:spChg>
        <pc:spChg chg="mod topLvl">
          <ac:chgData name="이지형" userId="1a90141b-ad3d-4e1a-8ff3-7ec7a2effa28" providerId="ADAL" clId="{79CC6D20-B320-4A43-8211-38CC1D0A8781}" dt="2023-07-06T10:53:57.245" v="64" actId="21"/>
          <ac:spMkLst>
            <pc:docMk/>
            <pc:sldMk cId="3334748956" sldId="777"/>
            <ac:spMk id="33" creationId="{2E300011-D00D-A5E2-6BA5-7A9957C41F4B}"/>
          </ac:spMkLst>
        </pc:spChg>
        <pc:spChg chg="del mod topLvl">
          <ac:chgData name="이지형" userId="1a90141b-ad3d-4e1a-8ff3-7ec7a2effa28" providerId="ADAL" clId="{79CC6D20-B320-4A43-8211-38CC1D0A8781}" dt="2023-07-06T10:53:57.245" v="64" actId="21"/>
          <ac:spMkLst>
            <pc:docMk/>
            <pc:sldMk cId="3334748956" sldId="777"/>
            <ac:spMk id="34" creationId="{A86D6880-654D-FE6F-33C8-E13700F7CF5E}"/>
          </ac:spMkLst>
        </pc:spChg>
        <pc:spChg chg="add del mod">
          <ac:chgData name="이지형" userId="1a90141b-ad3d-4e1a-8ff3-7ec7a2effa28" providerId="ADAL" clId="{79CC6D20-B320-4A43-8211-38CC1D0A8781}" dt="2023-07-06T10:54:09.289" v="68" actId="478"/>
          <ac:spMkLst>
            <pc:docMk/>
            <pc:sldMk cId="3334748956" sldId="777"/>
            <ac:spMk id="35" creationId="{6FF4FB9A-F33C-C3AD-33C2-919241C1A081}"/>
          </ac:spMkLst>
        </pc:spChg>
        <pc:spChg chg="add del mod">
          <ac:chgData name="이지형" userId="1a90141b-ad3d-4e1a-8ff3-7ec7a2effa28" providerId="ADAL" clId="{79CC6D20-B320-4A43-8211-38CC1D0A8781}" dt="2023-07-06T10:54:11.737" v="69" actId="478"/>
          <ac:spMkLst>
            <pc:docMk/>
            <pc:sldMk cId="3334748956" sldId="777"/>
            <ac:spMk id="36" creationId="{49F209BD-F513-AC12-50B4-FC0578ECC002}"/>
          </ac:spMkLst>
        </pc:spChg>
        <pc:spChg chg="add del mod">
          <ac:chgData name="이지형" userId="1a90141b-ad3d-4e1a-8ff3-7ec7a2effa28" providerId="ADAL" clId="{79CC6D20-B320-4A43-8211-38CC1D0A8781}" dt="2023-07-06T10:53:40.308" v="61" actId="478"/>
          <ac:spMkLst>
            <pc:docMk/>
            <pc:sldMk cId="3334748956" sldId="777"/>
            <ac:spMk id="38" creationId="{C9C94C48-375C-B27E-3DF4-B9500D42B35D}"/>
          </ac:spMkLst>
        </pc:spChg>
        <pc:spChg chg="add del mod">
          <ac:chgData name="이지형" userId="1a90141b-ad3d-4e1a-8ff3-7ec7a2effa28" providerId="ADAL" clId="{79CC6D20-B320-4A43-8211-38CC1D0A8781}" dt="2023-07-06T10:53:39.352" v="60" actId="478"/>
          <ac:spMkLst>
            <pc:docMk/>
            <pc:sldMk cId="3334748956" sldId="777"/>
            <ac:spMk id="39" creationId="{4ADFE131-8541-7343-D865-6028D2F5CAD0}"/>
          </ac:spMkLst>
        </pc:spChg>
        <pc:spChg chg="add mod">
          <ac:chgData name="이지형" userId="1a90141b-ad3d-4e1a-8ff3-7ec7a2effa28" providerId="ADAL" clId="{79CC6D20-B320-4A43-8211-38CC1D0A8781}" dt="2023-07-06T11:01:11.668" v="163" actId="164"/>
          <ac:spMkLst>
            <pc:docMk/>
            <pc:sldMk cId="3334748956" sldId="777"/>
            <ac:spMk id="42" creationId="{5A4A1CB0-6A63-B29B-BCD6-C37A2483A26D}"/>
          </ac:spMkLst>
        </pc:spChg>
        <pc:spChg chg="add mod">
          <ac:chgData name="이지형" userId="1a90141b-ad3d-4e1a-8ff3-7ec7a2effa28" providerId="ADAL" clId="{79CC6D20-B320-4A43-8211-38CC1D0A8781}" dt="2023-07-06T11:01:11.668" v="163" actId="164"/>
          <ac:spMkLst>
            <pc:docMk/>
            <pc:sldMk cId="3334748956" sldId="777"/>
            <ac:spMk id="44" creationId="{A8F11AF7-3B9E-9B43-570A-C58C27E29E5E}"/>
          </ac:spMkLst>
        </pc:spChg>
        <pc:spChg chg="add mod">
          <ac:chgData name="이지형" userId="1a90141b-ad3d-4e1a-8ff3-7ec7a2effa28" providerId="ADAL" clId="{79CC6D20-B320-4A43-8211-38CC1D0A8781}" dt="2023-07-06T11:01:51.003" v="171" actId="164"/>
          <ac:spMkLst>
            <pc:docMk/>
            <pc:sldMk cId="3334748956" sldId="777"/>
            <ac:spMk id="45" creationId="{221A92EA-2091-89E4-411F-6CCF1D3A511D}"/>
          </ac:spMkLst>
        </pc:spChg>
        <pc:spChg chg="add mod">
          <ac:chgData name="이지형" userId="1a90141b-ad3d-4e1a-8ff3-7ec7a2effa28" providerId="ADAL" clId="{79CC6D20-B320-4A43-8211-38CC1D0A8781}" dt="2023-07-06T11:01:51.003" v="171" actId="164"/>
          <ac:spMkLst>
            <pc:docMk/>
            <pc:sldMk cId="3334748956" sldId="777"/>
            <ac:spMk id="46" creationId="{46ABE255-5274-3F0F-9430-C658D63F07BA}"/>
          </ac:spMkLst>
        </pc:spChg>
        <pc:spChg chg="del">
          <ac:chgData name="이지형" userId="1a90141b-ad3d-4e1a-8ff3-7ec7a2effa28" providerId="ADAL" clId="{79CC6D20-B320-4A43-8211-38CC1D0A8781}" dt="2023-07-06T10:53:30.833" v="58" actId="478"/>
          <ac:spMkLst>
            <pc:docMk/>
            <pc:sldMk cId="3334748956" sldId="777"/>
            <ac:spMk id="53" creationId="{CC509E35-121B-4AFC-9292-EA41854B76DE}"/>
          </ac:spMkLst>
        </pc:spChg>
        <pc:spChg chg="del">
          <ac:chgData name="이지형" userId="1a90141b-ad3d-4e1a-8ff3-7ec7a2effa28" providerId="ADAL" clId="{79CC6D20-B320-4A43-8211-38CC1D0A8781}" dt="2023-07-06T10:53:30.833" v="58" actId="478"/>
          <ac:spMkLst>
            <pc:docMk/>
            <pc:sldMk cId="3334748956" sldId="777"/>
            <ac:spMk id="54" creationId="{2B5D8689-4907-48A0-B0B1-3EB01C401607}"/>
          </ac:spMkLst>
        </pc:spChg>
        <pc:spChg chg="del">
          <ac:chgData name="이지형" userId="1a90141b-ad3d-4e1a-8ff3-7ec7a2effa28" providerId="ADAL" clId="{79CC6D20-B320-4A43-8211-38CC1D0A8781}" dt="2023-07-06T10:53:30.833" v="58" actId="478"/>
          <ac:spMkLst>
            <pc:docMk/>
            <pc:sldMk cId="3334748956" sldId="777"/>
            <ac:spMk id="56" creationId="{BD62AA96-9AA9-434C-9543-73019E638CAD}"/>
          </ac:spMkLst>
        </pc:spChg>
        <pc:spChg chg="del">
          <ac:chgData name="이지형" userId="1a90141b-ad3d-4e1a-8ff3-7ec7a2effa28" providerId="ADAL" clId="{79CC6D20-B320-4A43-8211-38CC1D0A8781}" dt="2023-07-06T10:53:30.833" v="58" actId="478"/>
          <ac:spMkLst>
            <pc:docMk/>
            <pc:sldMk cId="3334748956" sldId="777"/>
            <ac:spMk id="57" creationId="{D2D776F6-8A83-44C6-9982-AEB3C31604C9}"/>
          </ac:spMkLst>
        </pc:spChg>
        <pc:spChg chg="mod">
          <ac:chgData name="이지형" userId="1a90141b-ad3d-4e1a-8ff3-7ec7a2effa28" providerId="ADAL" clId="{79CC6D20-B320-4A43-8211-38CC1D0A8781}" dt="2023-07-06T10:53:32.877" v="59"/>
          <ac:spMkLst>
            <pc:docMk/>
            <pc:sldMk cId="3334748956" sldId="777"/>
            <ac:spMk id="68" creationId="{9E33C737-C452-CC20-A017-979C458C96D5}"/>
          </ac:spMkLst>
        </pc:spChg>
        <pc:spChg chg="mod">
          <ac:chgData name="이지형" userId="1a90141b-ad3d-4e1a-8ff3-7ec7a2effa28" providerId="ADAL" clId="{79CC6D20-B320-4A43-8211-38CC1D0A8781}" dt="2023-07-06T10:53:32.877" v="59"/>
          <ac:spMkLst>
            <pc:docMk/>
            <pc:sldMk cId="3334748956" sldId="777"/>
            <ac:spMk id="69" creationId="{31D8285F-DBB6-1457-6C94-8BAC359632BE}"/>
          </ac:spMkLst>
        </pc:spChg>
        <pc:spChg chg="mod">
          <ac:chgData name="이지형" userId="1a90141b-ad3d-4e1a-8ff3-7ec7a2effa28" providerId="ADAL" clId="{79CC6D20-B320-4A43-8211-38CC1D0A8781}" dt="2023-07-06T10:53:32.877" v="59"/>
          <ac:spMkLst>
            <pc:docMk/>
            <pc:sldMk cId="3334748956" sldId="777"/>
            <ac:spMk id="71" creationId="{1909C09A-0D6B-19B6-EC02-F18DE04B00B7}"/>
          </ac:spMkLst>
        </pc:spChg>
        <pc:spChg chg="mod">
          <ac:chgData name="이지형" userId="1a90141b-ad3d-4e1a-8ff3-7ec7a2effa28" providerId="ADAL" clId="{79CC6D20-B320-4A43-8211-38CC1D0A8781}" dt="2023-07-06T10:53:32.877" v="59"/>
          <ac:spMkLst>
            <pc:docMk/>
            <pc:sldMk cId="3334748956" sldId="777"/>
            <ac:spMk id="72" creationId="{B4C449B5-469E-BB50-2B81-7E3CE1B344B4}"/>
          </ac:spMkLst>
        </pc:spChg>
        <pc:spChg chg="add mod">
          <ac:chgData name="이지형" userId="1a90141b-ad3d-4e1a-8ff3-7ec7a2effa28" providerId="ADAL" clId="{79CC6D20-B320-4A43-8211-38CC1D0A8781}" dt="2023-07-06T10:54:01.590" v="66"/>
          <ac:spMkLst>
            <pc:docMk/>
            <pc:sldMk cId="3334748956" sldId="777"/>
            <ac:spMk id="76" creationId="{6F0141B7-90E4-96B6-4860-A2877CC359F4}"/>
          </ac:spMkLst>
        </pc:spChg>
        <pc:spChg chg="del">
          <ac:chgData name="이지형" userId="1a90141b-ad3d-4e1a-8ff3-7ec7a2effa28" providerId="ADAL" clId="{79CC6D20-B320-4A43-8211-38CC1D0A8781}" dt="2023-07-06T10:53:30.833" v="58" actId="478"/>
          <ac:spMkLst>
            <pc:docMk/>
            <pc:sldMk cId="3334748956" sldId="777"/>
            <ac:spMk id="193" creationId="{D3BAF431-4ED2-45EB-A377-58B2A0198781}"/>
          </ac:spMkLst>
        </pc:spChg>
        <pc:grpChg chg="del">
          <ac:chgData name="이지형" userId="1a90141b-ad3d-4e1a-8ff3-7ec7a2effa28" providerId="ADAL" clId="{79CC6D20-B320-4A43-8211-38CC1D0A8781}" dt="2023-07-06T10:53:30.833" v="58" actId="478"/>
          <ac:grpSpMkLst>
            <pc:docMk/>
            <pc:sldMk cId="3334748956" sldId="777"/>
            <ac:grpSpMk id="5" creationId="{429B2C2A-EA26-455D-A76F-77E8A24D2807}"/>
          </ac:grpSpMkLst>
        </pc:grpChg>
        <pc:grpChg chg="del">
          <ac:chgData name="이지형" userId="1a90141b-ad3d-4e1a-8ff3-7ec7a2effa28" providerId="ADAL" clId="{79CC6D20-B320-4A43-8211-38CC1D0A8781}" dt="2023-07-06T10:53:30.833" v="58" actId="478"/>
          <ac:grpSpMkLst>
            <pc:docMk/>
            <pc:sldMk cId="3334748956" sldId="777"/>
            <ac:grpSpMk id="9" creationId="{C590EFCE-63F7-439E-B91C-8F57F5FB499B}"/>
          </ac:grpSpMkLst>
        </pc:grpChg>
        <pc:grpChg chg="add mod">
          <ac:chgData name="이지형" userId="1a90141b-ad3d-4e1a-8ff3-7ec7a2effa28" providerId="ADAL" clId="{79CC6D20-B320-4A43-8211-38CC1D0A8781}" dt="2023-07-06T10:53:32.877" v="59"/>
          <ac:grpSpMkLst>
            <pc:docMk/>
            <pc:sldMk cId="3334748956" sldId="777"/>
            <ac:grpSpMk id="12" creationId="{B66AF101-615E-D3AF-C38E-97CD20A52931}"/>
          </ac:grpSpMkLst>
        </pc:grpChg>
        <pc:grpChg chg="add mod">
          <ac:chgData name="이지형" userId="1a90141b-ad3d-4e1a-8ff3-7ec7a2effa28" providerId="ADAL" clId="{79CC6D20-B320-4A43-8211-38CC1D0A8781}" dt="2023-07-06T10:53:32.877" v="59"/>
          <ac:grpSpMkLst>
            <pc:docMk/>
            <pc:sldMk cId="3334748956" sldId="777"/>
            <ac:grpSpMk id="18" creationId="{8838636D-8929-359A-9BF5-76DFA8CD4057}"/>
          </ac:grpSpMkLst>
        </pc:grpChg>
        <pc:grpChg chg="add mod">
          <ac:chgData name="이지형" userId="1a90141b-ad3d-4e1a-8ff3-7ec7a2effa28" providerId="ADAL" clId="{79CC6D20-B320-4A43-8211-38CC1D0A8781}" dt="2023-07-06T10:53:32.877" v="59"/>
          <ac:grpSpMkLst>
            <pc:docMk/>
            <pc:sldMk cId="3334748956" sldId="777"/>
            <ac:grpSpMk id="21" creationId="{33480F28-FDD3-7721-CD86-F0FFEA5FF9D2}"/>
          </ac:grpSpMkLst>
        </pc:grpChg>
        <pc:grpChg chg="del">
          <ac:chgData name="이지형" userId="1a90141b-ad3d-4e1a-8ff3-7ec7a2effa28" providerId="ADAL" clId="{79CC6D20-B320-4A43-8211-38CC1D0A8781}" dt="2023-07-06T10:53:30.833" v="58" actId="478"/>
          <ac:grpSpMkLst>
            <pc:docMk/>
            <pc:sldMk cId="3334748956" sldId="777"/>
            <ac:grpSpMk id="24" creationId="{123F9A66-B583-4EBD-9CE0-38BD76872462}"/>
          </ac:grpSpMkLst>
        </pc:grpChg>
        <pc:grpChg chg="del">
          <ac:chgData name="이지형" userId="1a90141b-ad3d-4e1a-8ff3-7ec7a2effa28" providerId="ADAL" clId="{79CC6D20-B320-4A43-8211-38CC1D0A8781}" dt="2023-07-06T10:53:30.833" v="58" actId="478"/>
          <ac:grpSpMkLst>
            <pc:docMk/>
            <pc:sldMk cId="3334748956" sldId="777"/>
            <ac:grpSpMk id="25" creationId="{3ED71FF1-9B6D-4EAE-99CE-0A184830CE8F}"/>
          </ac:grpSpMkLst>
        </pc:grpChg>
        <pc:grpChg chg="del">
          <ac:chgData name="이지형" userId="1a90141b-ad3d-4e1a-8ff3-7ec7a2effa28" providerId="ADAL" clId="{79CC6D20-B320-4A43-8211-38CC1D0A8781}" dt="2023-07-06T10:53:30.833" v="58" actId="478"/>
          <ac:grpSpMkLst>
            <pc:docMk/>
            <pc:sldMk cId="3334748956" sldId="777"/>
            <ac:grpSpMk id="26" creationId="{28FA9617-5408-403F-BB60-C050BFF59B0A}"/>
          </ac:grpSpMkLst>
        </pc:grpChg>
        <pc:grpChg chg="add del mod">
          <ac:chgData name="이지형" userId="1a90141b-ad3d-4e1a-8ff3-7ec7a2effa28" providerId="ADAL" clId="{79CC6D20-B320-4A43-8211-38CC1D0A8781}" dt="2023-07-06T10:53:57.245" v="64" actId="21"/>
          <ac:grpSpMkLst>
            <pc:docMk/>
            <pc:sldMk cId="3334748956" sldId="777"/>
            <ac:grpSpMk id="32" creationId="{0419E8C0-2EF6-E8A3-4C68-0FC56E207B77}"/>
          </ac:grpSpMkLst>
        </pc:grpChg>
        <pc:grpChg chg="del">
          <ac:chgData name="이지형" userId="1a90141b-ad3d-4e1a-8ff3-7ec7a2effa28" providerId="ADAL" clId="{79CC6D20-B320-4A43-8211-38CC1D0A8781}" dt="2023-07-06T10:53:30.833" v="58" actId="478"/>
          <ac:grpSpMkLst>
            <pc:docMk/>
            <pc:sldMk cId="3334748956" sldId="777"/>
            <ac:grpSpMk id="49" creationId="{3F228D4E-C093-4697-8110-D297C15CB0E7}"/>
          </ac:grpSpMkLst>
        </pc:grpChg>
        <pc:grpChg chg="add mod">
          <ac:chgData name="이지형" userId="1a90141b-ad3d-4e1a-8ff3-7ec7a2effa28" providerId="ADAL" clId="{79CC6D20-B320-4A43-8211-38CC1D0A8781}" dt="2023-07-06T10:53:32.877" v="59"/>
          <ac:grpSpMkLst>
            <pc:docMk/>
            <pc:sldMk cId="3334748956" sldId="777"/>
            <ac:grpSpMk id="67" creationId="{BD9F44BB-3693-2BA5-0593-CCE81AE0B62B}"/>
          </ac:grpSpMkLst>
        </pc:grpChg>
        <pc:grpChg chg="add mod">
          <ac:chgData name="이지형" userId="1a90141b-ad3d-4e1a-8ff3-7ec7a2effa28" providerId="ADAL" clId="{79CC6D20-B320-4A43-8211-38CC1D0A8781}" dt="2023-07-06T11:01:23.812" v="166" actId="164"/>
          <ac:grpSpMkLst>
            <pc:docMk/>
            <pc:sldMk cId="3334748956" sldId="777"/>
            <ac:grpSpMk id="70" creationId="{3E868B97-E611-EF1A-96C2-93BF45861B4D}"/>
          </ac:grpSpMkLst>
        </pc:grpChg>
        <pc:grpChg chg="add del mod">
          <ac:chgData name="이지형" userId="1a90141b-ad3d-4e1a-8ff3-7ec7a2effa28" providerId="ADAL" clId="{79CC6D20-B320-4A43-8211-38CC1D0A8781}" dt="2023-07-06T11:00:55.044" v="161" actId="21"/>
          <ac:grpSpMkLst>
            <pc:docMk/>
            <pc:sldMk cId="3334748956" sldId="777"/>
            <ac:grpSpMk id="79" creationId="{93D4A260-1F5E-B4BD-F479-EF91A817B532}"/>
          </ac:grpSpMkLst>
        </pc:grpChg>
        <pc:grpChg chg="add del mod">
          <ac:chgData name="이지형" userId="1a90141b-ad3d-4e1a-8ff3-7ec7a2effa28" providerId="ADAL" clId="{79CC6D20-B320-4A43-8211-38CC1D0A8781}" dt="2023-07-06T11:01:12.590" v="164" actId="21"/>
          <ac:grpSpMkLst>
            <pc:docMk/>
            <pc:sldMk cId="3334748956" sldId="777"/>
            <ac:grpSpMk id="81" creationId="{832F3E35-F17E-ABA1-A078-4AE0D5F59156}"/>
          </ac:grpSpMkLst>
        </pc:grpChg>
        <pc:grpChg chg="add del mod">
          <ac:chgData name="이지형" userId="1a90141b-ad3d-4e1a-8ff3-7ec7a2effa28" providerId="ADAL" clId="{79CC6D20-B320-4A43-8211-38CC1D0A8781}" dt="2023-07-06T11:01:24.882" v="167" actId="21"/>
          <ac:grpSpMkLst>
            <pc:docMk/>
            <pc:sldMk cId="3334748956" sldId="777"/>
            <ac:grpSpMk id="82" creationId="{42EE521B-1201-72F5-0324-197799773DB0}"/>
          </ac:grpSpMkLst>
        </pc:grpChg>
        <pc:grpChg chg="add del mod">
          <ac:chgData name="이지형" userId="1a90141b-ad3d-4e1a-8ff3-7ec7a2effa28" providerId="ADAL" clId="{79CC6D20-B320-4A43-8211-38CC1D0A8781}" dt="2023-07-06T11:01:51.919" v="172" actId="21"/>
          <ac:grpSpMkLst>
            <pc:docMk/>
            <pc:sldMk cId="3334748956" sldId="777"/>
            <ac:grpSpMk id="83" creationId="{37ECE096-F53F-5479-892F-E4F652657446}"/>
          </ac:grpSpMkLst>
        </pc:grpChg>
        <pc:cxnChg chg="del mod">
          <ac:chgData name="이지형" userId="1a90141b-ad3d-4e1a-8ff3-7ec7a2effa28" providerId="ADAL" clId="{79CC6D20-B320-4A43-8211-38CC1D0A8781}" dt="2023-07-06T10:53:30.833" v="58" actId="478"/>
          <ac:cxnSpMkLst>
            <pc:docMk/>
            <pc:sldMk cId="3334748956" sldId="777"/>
            <ac:cxnSpMk id="13" creationId="{8DE6AA30-4FAC-420D-970E-1C861F350076}"/>
          </ac:cxnSpMkLst>
        </pc:cxnChg>
        <pc:cxnChg chg="add mod">
          <ac:chgData name="이지형" userId="1a90141b-ad3d-4e1a-8ff3-7ec7a2effa28" providerId="ADAL" clId="{79CC6D20-B320-4A43-8211-38CC1D0A8781}" dt="2023-07-06T11:01:12.590" v="164" actId="21"/>
          <ac:cxnSpMkLst>
            <pc:docMk/>
            <pc:sldMk cId="3334748956" sldId="777"/>
            <ac:cxnSpMk id="31" creationId="{F9481928-86A0-2BB0-F440-58BE6D2B2887}"/>
          </ac:cxnSpMkLst>
        </pc:cxnChg>
        <pc:cxnChg chg="add del mod">
          <ac:chgData name="이지형" userId="1a90141b-ad3d-4e1a-8ff3-7ec7a2effa28" providerId="ADAL" clId="{79CC6D20-B320-4A43-8211-38CC1D0A8781}" dt="2023-07-06T10:53:41.954" v="62" actId="478"/>
          <ac:cxnSpMkLst>
            <pc:docMk/>
            <pc:sldMk cId="3334748956" sldId="777"/>
            <ac:cxnSpMk id="37" creationId="{FD58608D-390D-3D7E-250E-DBE489866B63}"/>
          </ac:cxnSpMkLst>
        </pc:cxnChg>
        <pc:cxnChg chg="add del mod">
          <ac:chgData name="이지형" userId="1a90141b-ad3d-4e1a-8ff3-7ec7a2effa28" providerId="ADAL" clId="{79CC6D20-B320-4A43-8211-38CC1D0A8781}" dt="2023-07-06T10:54:07.816" v="67" actId="478"/>
          <ac:cxnSpMkLst>
            <pc:docMk/>
            <pc:sldMk cId="3334748956" sldId="777"/>
            <ac:cxnSpMk id="40" creationId="{178C385B-869A-B84A-A544-E74DA07177BE}"/>
          </ac:cxnSpMkLst>
        </pc:cxnChg>
        <pc:cxnChg chg="add mod">
          <ac:chgData name="이지형" userId="1a90141b-ad3d-4e1a-8ff3-7ec7a2effa28" providerId="ADAL" clId="{79CC6D20-B320-4A43-8211-38CC1D0A8781}" dt="2023-07-06T11:01:12.590" v="164" actId="21"/>
          <ac:cxnSpMkLst>
            <pc:docMk/>
            <pc:sldMk cId="3334748956" sldId="777"/>
            <ac:cxnSpMk id="41" creationId="{185E804D-0857-3C34-1B4E-66779F3C9FFD}"/>
          </ac:cxnSpMkLst>
        </pc:cxnChg>
        <pc:cxnChg chg="mod">
          <ac:chgData name="이지형" userId="1a90141b-ad3d-4e1a-8ff3-7ec7a2effa28" providerId="ADAL" clId="{79CC6D20-B320-4A43-8211-38CC1D0A8781}" dt="2023-07-06T10:53:30.833" v="58" actId="478"/>
          <ac:cxnSpMkLst>
            <pc:docMk/>
            <pc:sldMk cId="3334748956" sldId="777"/>
            <ac:cxnSpMk id="43" creationId="{7D7E0E59-AEAF-40CA-8E62-5F6DF6DF1241}"/>
          </ac:cxnSpMkLst>
        </pc:cxnChg>
        <pc:cxnChg chg="add mod">
          <ac:chgData name="이지형" userId="1a90141b-ad3d-4e1a-8ff3-7ec7a2effa28" providerId="ADAL" clId="{79CC6D20-B320-4A43-8211-38CC1D0A8781}" dt="2023-07-06T11:01:51.003" v="171" actId="164"/>
          <ac:cxnSpMkLst>
            <pc:docMk/>
            <pc:sldMk cId="3334748956" sldId="777"/>
            <ac:cxnSpMk id="47" creationId="{B220D89F-BD84-2F72-E5D2-0D7148C0A057}"/>
          </ac:cxnSpMkLst>
        </pc:cxnChg>
        <pc:cxnChg chg="add mod">
          <ac:chgData name="이지형" userId="1a90141b-ad3d-4e1a-8ff3-7ec7a2effa28" providerId="ADAL" clId="{79CC6D20-B320-4A43-8211-38CC1D0A8781}" dt="2023-07-06T11:00:55.044" v="161" actId="21"/>
          <ac:cxnSpMkLst>
            <pc:docMk/>
            <pc:sldMk cId="3334748956" sldId="777"/>
            <ac:cxnSpMk id="48" creationId="{E2C493FD-B777-375C-0AC7-EDCA67247FC3}"/>
          </ac:cxnSpMkLst>
        </pc:cxnChg>
        <pc:cxnChg chg="add mod">
          <ac:chgData name="이지형" userId="1a90141b-ad3d-4e1a-8ff3-7ec7a2effa28" providerId="ADAL" clId="{79CC6D20-B320-4A43-8211-38CC1D0A8781}" dt="2023-07-06T11:00:53.897" v="160" actId="164"/>
          <ac:cxnSpMkLst>
            <pc:docMk/>
            <pc:sldMk cId="3334748956" sldId="777"/>
            <ac:cxnSpMk id="52" creationId="{F020F962-6560-8A7B-6BAE-E62EB7845840}"/>
          </ac:cxnSpMkLst>
        </pc:cxnChg>
        <pc:cxnChg chg="add del mod">
          <ac:chgData name="이지형" userId="1a90141b-ad3d-4e1a-8ff3-7ec7a2effa28" providerId="ADAL" clId="{79CC6D20-B320-4A43-8211-38CC1D0A8781}" dt="2023-07-06T10:54:13.328" v="70" actId="478"/>
          <ac:cxnSpMkLst>
            <pc:docMk/>
            <pc:sldMk cId="3334748956" sldId="777"/>
            <ac:cxnSpMk id="55" creationId="{82323228-44AE-4350-D199-B43CE1BB3D15}"/>
          </ac:cxnSpMkLst>
        </pc:cxnChg>
        <pc:cxnChg chg="add mod">
          <ac:chgData name="이지형" userId="1a90141b-ad3d-4e1a-8ff3-7ec7a2effa28" providerId="ADAL" clId="{79CC6D20-B320-4A43-8211-38CC1D0A8781}" dt="2023-07-06T11:00:53.897" v="160" actId="164"/>
          <ac:cxnSpMkLst>
            <pc:docMk/>
            <pc:sldMk cId="3334748956" sldId="777"/>
            <ac:cxnSpMk id="58" creationId="{FE8FB07D-70B5-2F90-4521-0B0BAD5BDA62}"/>
          </ac:cxnSpMkLst>
        </pc:cxnChg>
        <pc:cxnChg chg="add del mod">
          <ac:chgData name="이지형" userId="1a90141b-ad3d-4e1a-8ff3-7ec7a2effa28" providerId="ADAL" clId="{79CC6D20-B320-4A43-8211-38CC1D0A8781}" dt="2023-07-06T10:54:15.028" v="71" actId="478"/>
          <ac:cxnSpMkLst>
            <pc:docMk/>
            <pc:sldMk cId="3334748956" sldId="777"/>
            <ac:cxnSpMk id="59" creationId="{1216A8AB-5C9F-7452-6409-67A46B38C33F}"/>
          </ac:cxnSpMkLst>
        </pc:cxnChg>
        <pc:cxnChg chg="add mod">
          <ac:chgData name="이지형" userId="1a90141b-ad3d-4e1a-8ff3-7ec7a2effa28" providerId="ADAL" clId="{79CC6D20-B320-4A43-8211-38CC1D0A8781}" dt="2023-07-06T11:00:53.897" v="160" actId="164"/>
          <ac:cxnSpMkLst>
            <pc:docMk/>
            <pc:sldMk cId="3334748956" sldId="777"/>
            <ac:cxnSpMk id="60" creationId="{761F0B5C-78DF-3A3A-22D8-C19FAACB6316}"/>
          </ac:cxnSpMkLst>
        </pc:cxnChg>
        <pc:cxnChg chg="add mod">
          <ac:chgData name="이지형" userId="1a90141b-ad3d-4e1a-8ff3-7ec7a2effa28" providerId="ADAL" clId="{79CC6D20-B320-4A43-8211-38CC1D0A8781}" dt="2023-07-06T11:00:55.044" v="161" actId="21"/>
          <ac:cxnSpMkLst>
            <pc:docMk/>
            <pc:sldMk cId="3334748956" sldId="777"/>
            <ac:cxnSpMk id="61" creationId="{1D42EBED-C72B-3A51-EDAA-A470B80B71BE}"/>
          </ac:cxnSpMkLst>
        </pc:cxnChg>
        <pc:cxnChg chg="del">
          <ac:chgData name="이지형" userId="1a90141b-ad3d-4e1a-8ff3-7ec7a2effa28" providerId="ADAL" clId="{79CC6D20-B320-4A43-8211-38CC1D0A8781}" dt="2023-07-06T10:53:30.833" v="58" actId="478"/>
          <ac:cxnSpMkLst>
            <pc:docMk/>
            <pc:sldMk cId="3334748956" sldId="777"/>
            <ac:cxnSpMk id="62" creationId="{D140D205-78B3-8B4E-A899-AF3D5FD3F369}"/>
          </ac:cxnSpMkLst>
        </pc:cxnChg>
        <pc:cxnChg chg="add mod">
          <ac:chgData name="이지형" userId="1a90141b-ad3d-4e1a-8ff3-7ec7a2effa28" providerId="ADAL" clId="{79CC6D20-B320-4A43-8211-38CC1D0A8781}" dt="2023-07-06T11:01:51.919" v="172" actId="21"/>
          <ac:cxnSpMkLst>
            <pc:docMk/>
            <pc:sldMk cId="3334748956" sldId="777"/>
            <ac:cxnSpMk id="63" creationId="{AECF9C3D-414A-372C-93D1-81CC6C8CE1E9}"/>
          </ac:cxnSpMkLst>
        </pc:cxnChg>
        <pc:cxnChg chg="add mod">
          <ac:chgData name="이지형" userId="1a90141b-ad3d-4e1a-8ff3-7ec7a2effa28" providerId="ADAL" clId="{79CC6D20-B320-4A43-8211-38CC1D0A8781}" dt="2023-07-06T11:01:51.919" v="172" actId="21"/>
          <ac:cxnSpMkLst>
            <pc:docMk/>
            <pc:sldMk cId="3334748956" sldId="777"/>
            <ac:cxnSpMk id="64" creationId="{B67424E4-BD6C-6138-FF24-850C647F65F3}"/>
          </ac:cxnSpMkLst>
        </pc:cxnChg>
        <pc:cxnChg chg="add mod">
          <ac:chgData name="이지형" userId="1a90141b-ad3d-4e1a-8ff3-7ec7a2effa28" providerId="ADAL" clId="{79CC6D20-B320-4A43-8211-38CC1D0A8781}" dt="2023-07-06T11:01:51.003" v="171" actId="164"/>
          <ac:cxnSpMkLst>
            <pc:docMk/>
            <pc:sldMk cId="3334748956" sldId="777"/>
            <ac:cxnSpMk id="65" creationId="{4BD002EC-72EE-54A0-D37D-45DCBA9090CA}"/>
          </ac:cxnSpMkLst>
        </pc:cxnChg>
        <pc:cxnChg chg="add mod">
          <ac:chgData name="이지형" userId="1a90141b-ad3d-4e1a-8ff3-7ec7a2effa28" providerId="ADAL" clId="{79CC6D20-B320-4A43-8211-38CC1D0A8781}" dt="2023-07-06T11:01:23.812" v="166" actId="164"/>
          <ac:cxnSpMkLst>
            <pc:docMk/>
            <pc:sldMk cId="3334748956" sldId="777"/>
            <ac:cxnSpMk id="66" creationId="{00F68F86-D95B-AB13-E614-8B7771326A1D}"/>
          </ac:cxnSpMkLst>
        </pc:cxnChg>
        <pc:cxnChg chg="add mod">
          <ac:chgData name="이지형" userId="1a90141b-ad3d-4e1a-8ff3-7ec7a2effa28" providerId="ADAL" clId="{79CC6D20-B320-4A43-8211-38CC1D0A8781}" dt="2023-07-06T11:01:51.003" v="171" actId="164"/>
          <ac:cxnSpMkLst>
            <pc:docMk/>
            <pc:sldMk cId="3334748956" sldId="777"/>
            <ac:cxnSpMk id="73" creationId="{6EEF5BA1-C500-A8E9-C775-E356A078E5F4}"/>
          </ac:cxnSpMkLst>
        </pc:cxnChg>
        <pc:cxnChg chg="add del mod">
          <ac:chgData name="이지형" userId="1a90141b-ad3d-4e1a-8ff3-7ec7a2effa28" providerId="ADAL" clId="{79CC6D20-B320-4A43-8211-38CC1D0A8781}" dt="2023-07-06T11:00:23.474" v="158" actId="478"/>
          <ac:cxnSpMkLst>
            <pc:docMk/>
            <pc:sldMk cId="3334748956" sldId="777"/>
            <ac:cxnSpMk id="78" creationId="{30A86358-CF09-0153-A840-E3008C5CA2BA}"/>
          </ac:cxnSpMkLst>
        </pc:cxnChg>
        <pc:cxnChg chg="mod">
          <ac:chgData name="이지형" userId="1a90141b-ad3d-4e1a-8ff3-7ec7a2effa28" providerId="ADAL" clId="{79CC6D20-B320-4A43-8211-38CC1D0A8781}" dt="2023-07-06T10:53:30.833" v="58" actId="478"/>
          <ac:cxnSpMkLst>
            <pc:docMk/>
            <pc:sldMk cId="3334748956" sldId="777"/>
            <ac:cxnSpMk id="80" creationId="{0A1B6C6D-BA2F-4647-BF76-8617FF2E834F}"/>
          </ac:cxnSpMkLst>
        </pc:cxnChg>
        <pc:cxnChg chg="del">
          <ac:chgData name="이지형" userId="1a90141b-ad3d-4e1a-8ff3-7ec7a2effa28" providerId="ADAL" clId="{79CC6D20-B320-4A43-8211-38CC1D0A8781}" dt="2023-07-06T10:53:30.833" v="58" actId="478"/>
          <ac:cxnSpMkLst>
            <pc:docMk/>
            <pc:sldMk cId="3334748956" sldId="777"/>
            <ac:cxnSpMk id="92" creationId="{2577062B-302E-44CE-B65A-F0762A3DC676}"/>
          </ac:cxnSpMkLst>
        </pc:cxnChg>
        <pc:cxnChg chg="mod">
          <ac:chgData name="이지형" userId="1a90141b-ad3d-4e1a-8ff3-7ec7a2effa28" providerId="ADAL" clId="{79CC6D20-B320-4A43-8211-38CC1D0A8781}" dt="2023-07-06T10:53:30.833" v="58" actId="478"/>
          <ac:cxnSpMkLst>
            <pc:docMk/>
            <pc:sldMk cId="3334748956" sldId="777"/>
            <ac:cxnSpMk id="107" creationId="{4BB51E8E-27BF-4477-BD1D-6691BF5B0927}"/>
          </ac:cxnSpMkLst>
        </pc:cxnChg>
        <pc:cxnChg chg="mod">
          <ac:chgData name="이지형" userId="1a90141b-ad3d-4e1a-8ff3-7ec7a2effa28" providerId="ADAL" clId="{79CC6D20-B320-4A43-8211-38CC1D0A8781}" dt="2023-07-06T10:53:30.833" v="58" actId="478"/>
          <ac:cxnSpMkLst>
            <pc:docMk/>
            <pc:sldMk cId="3334748956" sldId="777"/>
            <ac:cxnSpMk id="122" creationId="{600D921A-6BA5-4ABE-B3E1-C04EDAD68479}"/>
          </ac:cxnSpMkLst>
        </pc:cxnChg>
        <pc:cxnChg chg="mod">
          <ac:chgData name="이지형" userId="1a90141b-ad3d-4e1a-8ff3-7ec7a2effa28" providerId="ADAL" clId="{79CC6D20-B320-4A43-8211-38CC1D0A8781}" dt="2023-07-06T10:53:30.833" v="58" actId="478"/>
          <ac:cxnSpMkLst>
            <pc:docMk/>
            <pc:sldMk cId="3334748956" sldId="777"/>
            <ac:cxnSpMk id="143" creationId="{FEFD2EC0-2DD0-440D-9C5D-F9477E19F1E0}"/>
          </ac:cxnSpMkLst>
        </pc:cxnChg>
        <pc:cxnChg chg="del mod">
          <ac:chgData name="이지형" userId="1a90141b-ad3d-4e1a-8ff3-7ec7a2effa28" providerId="ADAL" clId="{79CC6D20-B320-4A43-8211-38CC1D0A8781}" dt="2023-07-06T10:53:30.833" v="58" actId="478"/>
          <ac:cxnSpMkLst>
            <pc:docMk/>
            <pc:sldMk cId="3334748956" sldId="777"/>
            <ac:cxnSpMk id="146" creationId="{654A2EDF-440F-4060-BE8C-9367FBBB839A}"/>
          </ac:cxnSpMkLst>
        </pc:cxnChg>
        <pc:cxnChg chg="del">
          <ac:chgData name="이지형" userId="1a90141b-ad3d-4e1a-8ff3-7ec7a2effa28" providerId="ADAL" clId="{79CC6D20-B320-4A43-8211-38CC1D0A8781}" dt="2023-07-06T10:53:30.833" v="58" actId="478"/>
          <ac:cxnSpMkLst>
            <pc:docMk/>
            <pc:sldMk cId="3334748956" sldId="777"/>
            <ac:cxnSpMk id="156" creationId="{6A43A56E-6CFA-4ADF-8844-F7D7B818C462}"/>
          </ac:cxnSpMkLst>
        </pc:cxnChg>
        <pc:cxnChg chg="del">
          <ac:chgData name="이지형" userId="1a90141b-ad3d-4e1a-8ff3-7ec7a2effa28" providerId="ADAL" clId="{79CC6D20-B320-4A43-8211-38CC1D0A8781}" dt="2023-07-06T10:53:30.833" v="58" actId="478"/>
          <ac:cxnSpMkLst>
            <pc:docMk/>
            <pc:sldMk cId="3334748956" sldId="777"/>
            <ac:cxnSpMk id="158" creationId="{7F66E362-5F87-4C8C-8CFD-1EAAD9813A05}"/>
          </ac:cxnSpMkLst>
        </pc:cxnChg>
        <pc:cxnChg chg="del">
          <ac:chgData name="이지형" userId="1a90141b-ad3d-4e1a-8ff3-7ec7a2effa28" providerId="ADAL" clId="{79CC6D20-B320-4A43-8211-38CC1D0A8781}" dt="2023-07-06T10:53:30.833" v="58" actId="478"/>
          <ac:cxnSpMkLst>
            <pc:docMk/>
            <pc:sldMk cId="3334748956" sldId="777"/>
            <ac:cxnSpMk id="163" creationId="{D824F0EA-75A4-4965-81C8-3C3E2E015572}"/>
          </ac:cxnSpMkLst>
        </pc:cxnChg>
        <pc:cxnChg chg="del mod">
          <ac:chgData name="이지형" userId="1a90141b-ad3d-4e1a-8ff3-7ec7a2effa28" providerId="ADAL" clId="{79CC6D20-B320-4A43-8211-38CC1D0A8781}" dt="2023-07-06T10:53:30.833" v="58" actId="478"/>
          <ac:cxnSpMkLst>
            <pc:docMk/>
            <pc:sldMk cId="3334748956" sldId="777"/>
            <ac:cxnSpMk id="167" creationId="{54E5F960-64D2-4FB5-B3E8-F93BE1A7BA0D}"/>
          </ac:cxnSpMkLst>
        </pc:cxnChg>
        <pc:cxnChg chg="mod">
          <ac:chgData name="이지형" userId="1a90141b-ad3d-4e1a-8ff3-7ec7a2effa28" providerId="ADAL" clId="{79CC6D20-B320-4A43-8211-38CC1D0A8781}" dt="2023-07-06T10:53:30.833" v="58" actId="478"/>
          <ac:cxnSpMkLst>
            <pc:docMk/>
            <pc:sldMk cId="3334748956" sldId="777"/>
            <ac:cxnSpMk id="172" creationId="{EF4F5C73-EA4F-4AA2-8D5D-EE7466EA9ADE}"/>
          </ac:cxnSpMkLst>
        </pc:cxnChg>
        <pc:cxnChg chg="mod">
          <ac:chgData name="이지형" userId="1a90141b-ad3d-4e1a-8ff3-7ec7a2effa28" providerId="ADAL" clId="{79CC6D20-B320-4A43-8211-38CC1D0A8781}" dt="2023-07-06T10:53:30.833" v="58" actId="478"/>
          <ac:cxnSpMkLst>
            <pc:docMk/>
            <pc:sldMk cId="3334748956" sldId="777"/>
            <ac:cxnSpMk id="176" creationId="{FF9FEF99-36DF-4A47-B775-BAF9CAB135FC}"/>
          </ac:cxnSpMkLst>
        </pc:cxnChg>
        <pc:cxnChg chg="del mod">
          <ac:chgData name="이지형" userId="1a90141b-ad3d-4e1a-8ff3-7ec7a2effa28" providerId="ADAL" clId="{79CC6D20-B320-4A43-8211-38CC1D0A8781}" dt="2023-07-06T10:53:30.833" v="58" actId="478"/>
          <ac:cxnSpMkLst>
            <pc:docMk/>
            <pc:sldMk cId="3334748956" sldId="777"/>
            <ac:cxnSpMk id="181" creationId="{FE1C31AF-897B-4B72-905C-7DDF74BA263C}"/>
          </ac:cxnSpMkLst>
        </pc:cxnChg>
      </pc:sldChg>
      <pc:sldChg chg="addSp delSp modSp mod">
        <pc:chgData name="이지형" userId="1a90141b-ad3d-4e1a-8ff3-7ec7a2effa28" providerId="ADAL" clId="{79CC6D20-B320-4A43-8211-38CC1D0A8781}" dt="2023-07-06T11:03:53.701" v="182"/>
        <pc:sldMkLst>
          <pc:docMk/>
          <pc:sldMk cId="4112181861" sldId="778"/>
        </pc:sldMkLst>
        <pc:spChg chg="mod">
          <ac:chgData name="이지형" userId="1a90141b-ad3d-4e1a-8ff3-7ec7a2effa28" providerId="ADAL" clId="{79CC6D20-B320-4A43-8211-38CC1D0A8781}" dt="2023-07-06T10:48:53.359" v="17" actId="1038"/>
          <ac:spMkLst>
            <pc:docMk/>
            <pc:sldMk cId="4112181861" sldId="778"/>
            <ac:spMk id="8" creationId="{ABC1433C-8CE8-4C33-B670-488C81A02FD7}"/>
          </ac:spMkLst>
        </pc:spChg>
        <pc:spChg chg="topLvl">
          <ac:chgData name="이지형" userId="1a90141b-ad3d-4e1a-8ff3-7ec7a2effa28" providerId="ADAL" clId="{79CC6D20-B320-4A43-8211-38CC1D0A8781}" dt="2023-07-06T11:03:49.193" v="180" actId="21"/>
          <ac:spMkLst>
            <pc:docMk/>
            <pc:sldMk cId="4112181861" sldId="778"/>
            <ac:spMk id="10" creationId="{25DBBFA3-137C-452B-B6F6-F84548737803}"/>
          </ac:spMkLst>
        </pc:spChg>
        <pc:spChg chg="del mod topLvl">
          <ac:chgData name="이지형" userId="1a90141b-ad3d-4e1a-8ff3-7ec7a2effa28" providerId="ADAL" clId="{79CC6D20-B320-4A43-8211-38CC1D0A8781}" dt="2023-07-06T11:03:49.193" v="180" actId="21"/>
          <ac:spMkLst>
            <pc:docMk/>
            <pc:sldMk cId="4112181861" sldId="778"/>
            <ac:spMk id="11" creationId="{766C4271-3651-4179-AFEE-114E012C5E93}"/>
          </ac:spMkLst>
        </pc:spChg>
        <pc:spChg chg="mod">
          <ac:chgData name="이지형" userId="1a90141b-ad3d-4e1a-8ff3-7ec7a2effa28" providerId="ADAL" clId="{79CC6D20-B320-4A43-8211-38CC1D0A8781}" dt="2023-07-06T10:48:10.976" v="2"/>
          <ac:spMkLst>
            <pc:docMk/>
            <pc:sldMk cId="4112181861" sldId="778"/>
            <ac:spMk id="13" creationId="{8F949E18-3E9F-56D7-1177-66EA4CA761A6}"/>
          </ac:spMkLst>
        </pc:spChg>
        <pc:spChg chg="mod">
          <ac:chgData name="이지형" userId="1a90141b-ad3d-4e1a-8ff3-7ec7a2effa28" providerId="ADAL" clId="{79CC6D20-B320-4A43-8211-38CC1D0A8781}" dt="2023-07-06T10:48:53.359" v="17" actId="1038"/>
          <ac:spMkLst>
            <pc:docMk/>
            <pc:sldMk cId="4112181861" sldId="778"/>
            <ac:spMk id="14" creationId="{8AD60CF0-1095-40CF-9BAA-80CD62BAEE5B}"/>
          </ac:spMkLst>
        </pc:spChg>
        <pc:spChg chg="mod">
          <ac:chgData name="이지형" userId="1a90141b-ad3d-4e1a-8ff3-7ec7a2effa28" providerId="ADAL" clId="{79CC6D20-B320-4A43-8211-38CC1D0A8781}" dt="2023-07-06T10:48:23.088" v="7" actId="20577"/>
          <ac:spMkLst>
            <pc:docMk/>
            <pc:sldMk cId="4112181861" sldId="778"/>
            <ac:spMk id="18" creationId="{E00C5E3C-DD64-F86E-B65F-2DE81ABADDBA}"/>
          </ac:spMkLst>
        </pc:spChg>
        <pc:spChg chg="mod">
          <ac:chgData name="이지형" userId="1a90141b-ad3d-4e1a-8ff3-7ec7a2effa28" providerId="ADAL" clId="{79CC6D20-B320-4A43-8211-38CC1D0A8781}" dt="2023-07-06T10:48:10.976" v="2"/>
          <ac:spMkLst>
            <pc:docMk/>
            <pc:sldMk cId="4112181861" sldId="778"/>
            <ac:spMk id="20" creationId="{9DC585F1-78AC-2A93-5C36-9B98CFC5E3E5}"/>
          </ac:spMkLst>
        </pc:spChg>
        <pc:spChg chg="mod">
          <ac:chgData name="이지형" userId="1a90141b-ad3d-4e1a-8ff3-7ec7a2effa28" providerId="ADAL" clId="{79CC6D20-B320-4A43-8211-38CC1D0A8781}" dt="2023-07-06T10:48:19.923" v="5" actId="20577"/>
          <ac:spMkLst>
            <pc:docMk/>
            <pc:sldMk cId="4112181861" sldId="778"/>
            <ac:spMk id="21" creationId="{232CF92E-3E43-93A0-3D16-A0B19F3BE241}"/>
          </ac:spMkLst>
        </pc:spChg>
        <pc:spChg chg="add mod">
          <ac:chgData name="이지형" userId="1a90141b-ad3d-4e1a-8ff3-7ec7a2effa28" providerId="ADAL" clId="{79CC6D20-B320-4A43-8211-38CC1D0A8781}" dt="2023-07-06T11:03:53.701" v="182"/>
          <ac:spMkLst>
            <pc:docMk/>
            <pc:sldMk cId="4112181861" sldId="778"/>
            <ac:spMk id="23" creationId="{C2D3FF48-2F87-C629-C0F3-E2EDF5694E0A}"/>
          </ac:spMkLst>
        </pc:spChg>
        <pc:spChg chg="mod">
          <ac:chgData name="이지형" userId="1a90141b-ad3d-4e1a-8ff3-7ec7a2effa28" providerId="ADAL" clId="{79CC6D20-B320-4A43-8211-38CC1D0A8781}" dt="2023-07-06T10:48:53.359" v="17" actId="1038"/>
          <ac:spMkLst>
            <pc:docMk/>
            <pc:sldMk cId="4112181861" sldId="778"/>
            <ac:spMk id="28" creationId="{C6FB3154-150F-4B7E-B383-F0F4110F2FB9}"/>
          </ac:spMkLst>
        </pc:spChg>
        <pc:spChg chg="mod">
          <ac:chgData name="이지형" userId="1a90141b-ad3d-4e1a-8ff3-7ec7a2effa28" providerId="ADAL" clId="{79CC6D20-B320-4A43-8211-38CC1D0A8781}" dt="2023-07-06T10:48:53.359" v="17" actId="1038"/>
          <ac:spMkLst>
            <pc:docMk/>
            <pc:sldMk cId="4112181861" sldId="778"/>
            <ac:spMk id="29" creationId="{63E38A2C-06B3-45E2-98A1-23F9D0257E3A}"/>
          </ac:spMkLst>
        </pc:spChg>
        <pc:spChg chg="mod">
          <ac:chgData name="이지형" userId="1a90141b-ad3d-4e1a-8ff3-7ec7a2effa28" providerId="ADAL" clId="{79CC6D20-B320-4A43-8211-38CC1D0A8781}" dt="2023-07-06T10:48:53.359" v="17" actId="1038"/>
          <ac:spMkLst>
            <pc:docMk/>
            <pc:sldMk cId="4112181861" sldId="778"/>
            <ac:spMk id="38" creationId="{95397353-E3AB-44AA-B790-A307DC7C3CD8}"/>
          </ac:spMkLst>
        </pc:spChg>
        <pc:spChg chg="mod">
          <ac:chgData name="이지형" userId="1a90141b-ad3d-4e1a-8ff3-7ec7a2effa28" providerId="ADAL" clId="{79CC6D20-B320-4A43-8211-38CC1D0A8781}" dt="2023-07-06T10:48:53.359" v="17" actId="1038"/>
          <ac:spMkLst>
            <pc:docMk/>
            <pc:sldMk cId="4112181861" sldId="778"/>
            <ac:spMk id="39" creationId="{CDDD9698-9435-444F-831F-61A0B943B4A3}"/>
          </ac:spMkLst>
        </pc:spChg>
        <pc:spChg chg="mod">
          <ac:chgData name="이지형" userId="1a90141b-ad3d-4e1a-8ff3-7ec7a2effa28" providerId="ADAL" clId="{79CC6D20-B320-4A43-8211-38CC1D0A8781}" dt="2023-07-06T10:48:53.359" v="17" actId="1038"/>
          <ac:spMkLst>
            <pc:docMk/>
            <pc:sldMk cId="4112181861" sldId="778"/>
            <ac:spMk id="63" creationId="{E7D8D719-1301-4519-B42A-55AB45404C7B}"/>
          </ac:spMkLst>
        </pc:spChg>
        <pc:spChg chg="mod">
          <ac:chgData name="이지형" userId="1a90141b-ad3d-4e1a-8ff3-7ec7a2effa28" providerId="ADAL" clId="{79CC6D20-B320-4A43-8211-38CC1D0A8781}" dt="2023-07-06T10:48:53.359" v="17" actId="1038"/>
          <ac:spMkLst>
            <pc:docMk/>
            <pc:sldMk cId="4112181861" sldId="778"/>
            <ac:spMk id="64" creationId="{DB7EC3D3-4F7E-4BD8-971C-A7FFA1E25C60}"/>
          </ac:spMkLst>
        </pc:spChg>
        <pc:spChg chg="mod">
          <ac:chgData name="이지형" userId="1a90141b-ad3d-4e1a-8ff3-7ec7a2effa28" providerId="ADAL" clId="{79CC6D20-B320-4A43-8211-38CC1D0A8781}" dt="2023-07-06T10:48:53.359" v="17" actId="1038"/>
          <ac:spMkLst>
            <pc:docMk/>
            <pc:sldMk cId="4112181861" sldId="778"/>
            <ac:spMk id="72" creationId="{16964755-75C6-4C45-B33B-5BEE9C7ECDB9}"/>
          </ac:spMkLst>
        </pc:spChg>
        <pc:spChg chg="mod">
          <ac:chgData name="이지형" userId="1a90141b-ad3d-4e1a-8ff3-7ec7a2effa28" providerId="ADAL" clId="{79CC6D20-B320-4A43-8211-38CC1D0A8781}" dt="2023-07-06T10:48:53.359" v="17" actId="1038"/>
          <ac:spMkLst>
            <pc:docMk/>
            <pc:sldMk cId="4112181861" sldId="778"/>
            <ac:spMk id="73" creationId="{C86352D2-59C2-4847-BC3F-F7197A9622F0}"/>
          </ac:spMkLst>
        </pc:spChg>
        <pc:spChg chg="mod">
          <ac:chgData name="이지형" userId="1a90141b-ad3d-4e1a-8ff3-7ec7a2effa28" providerId="ADAL" clId="{79CC6D20-B320-4A43-8211-38CC1D0A8781}" dt="2023-07-06T10:48:53.359" v="17" actId="1038"/>
          <ac:spMkLst>
            <pc:docMk/>
            <pc:sldMk cId="4112181861" sldId="778"/>
            <ac:spMk id="85" creationId="{BD9A90A3-0CDF-42CD-8245-91EB6CA51295}"/>
          </ac:spMkLst>
        </pc:spChg>
        <pc:spChg chg="mod">
          <ac:chgData name="이지형" userId="1a90141b-ad3d-4e1a-8ff3-7ec7a2effa28" providerId="ADAL" clId="{79CC6D20-B320-4A43-8211-38CC1D0A8781}" dt="2023-07-06T10:48:53.359" v="17" actId="1038"/>
          <ac:spMkLst>
            <pc:docMk/>
            <pc:sldMk cId="4112181861" sldId="778"/>
            <ac:spMk id="86" creationId="{1C70B3DC-6EBD-4EAF-B006-57EBF563D397}"/>
          </ac:spMkLst>
        </pc:spChg>
        <pc:spChg chg="mod">
          <ac:chgData name="이지형" userId="1a90141b-ad3d-4e1a-8ff3-7ec7a2effa28" providerId="ADAL" clId="{79CC6D20-B320-4A43-8211-38CC1D0A8781}" dt="2023-07-06T10:48:53.359" v="17" actId="1038"/>
          <ac:spMkLst>
            <pc:docMk/>
            <pc:sldMk cId="4112181861" sldId="778"/>
            <ac:spMk id="93" creationId="{C86D68A6-A9CB-4FFE-9233-1F29AE923B97}"/>
          </ac:spMkLst>
        </pc:spChg>
        <pc:spChg chg="mod">
          <ac:chgData name="이지형" userId="1a90141b-ad3d-4e1a-8ff3-7ec7a2effa28" providerId="ADAL" clId="{79CC6D20-B320-4A43-8211-38CC1D0A8781}" dt="2023-07-06T10:48:53.359" v="17" actId="1038"/>
          <ac:spMkLst>
            <pc:docMk/>
            <pc:sldMk cId="4112181861" sldId="778"/>
            <ac:spMk id="94" creationId="{B872B1E9-046D-48AF-9D54-2E848B20227F}"/>
          </ac:spMkLst>
        </pc:spChg>
        <pc:spChg chg="mod">
          <ac:chgData name="이지형" userId="1a90141b-ad3d-4e1a-8ff3-7ec7a2effa28" providerId="ADAL" clId="{79CC6D20-B320-4A43-8211-38CC1D0A8781}" dt="2023-07-06T10:48:53.359" v="17" actId="1038"/>
          <ac:spMkLst>
            <pc:docMk/>
            <pc:sldMk cId="4112181861" sldId="778"/>
            <ac:spMk id="100" creationId="{E9969C13-32B3-4477-AAC2-66024E346DB9}"/>
          </ac:spMkLst>
        </pc:spChg>
        <pc:spChg chg="mod">
          <ac:chgData name="이지형" userId="1a90141b-ad3d-4e1a-8ff3-7ec7a2effa28" providerId="ADAL" clId="{79CC6D20-B320-4A43-8211-38CC1D0A8781}" dt="2023-07-06T10:48:53.359" v="17" actId="1038"/>
          <ac:spMkLst>
            <pc:docMk/>
            <pc:sldMk cId="4112181861" sldId="778"/>
            <ac:spMk id="101" creationId="{5347F52C-8B7B-4BB4-A50F-61DA7B11B77C}"/>
          </ac:spMkLst>
        </pc:spChg>
        <pc:spChg chg="mod">
          <ac:chgData name="이지형" userId="1a90141b-ad3d-4e1a-8ff3-7ec7a2effa28" providerId="ADAL" clId="{79CC6D20-B320-4A43-8211-38CC1D0A8781}" dt="2023-07-06T10:48:53.359" v="17" actId="1038"/>
          <ac:spMkLst>
            <pc:docMk/>
            <pc:sldMk cId="4112181861" sldId="778"/>
            <ac:spMk id="116" creationId="{9FF6FA5F-7B15-479F-B4D8-580EAB7B1F44}"/>
          </ac:spMkLst>
        </pc:spChg>
        <pc:spChg chg="mod">
          <ac:chgData name="이지형" userId="1a90141b-ad3d-4e1a-8ff3-7ec7a2effa28" providerId="ADAL" clId="{79CC6D20-B320-4A43-8211-38CC1D0A8781}" dt="2023-07-06T10:48:53.359" v="17" actId="1038"/>
          <ac:spMkLst>
            <pc:docMk/>
            <pc:sldMk cId="4112181861" sldId="778"/>
            <ac:spMk id="117" creationId="{95E9C4D9-35EA-47FB-B956-E4C0FC151F1E}"/>
          </ac:spMkLst>
        </pc:spChg>
        <pc:spChg chg="mod">
          <ac:chgData name="이지형" userId="1a90141b-ad3d-4e1a-8ff3-7ec7a2effa28" providerId="ADAL" clId="{79CC6D20-B320-4A43-8211-38CC1D0A8781}" dt="2023-07-06T10:48:53.359" v="17" actId="1038"/>
          <ac:spMkLst>
            <pc:docMk/>
            <pc:sldMk cId="4112181861" sldId="778"/>
            <ac:spMk id="193" creationId="{D3BAF431-4ED2-45EB-A377-58B2A0198781}"/>
          </ac:spMkLst>
        </pc:spChg>
        <pc:grpChg chg="mod">
          <ac:chgData name="이지형" userId="1a90141b-ad3d-4e1a-8ff3-7ec7a2effa28" providerId="ADAL" clId="{79CC6D20-B320-4A43-8211-38CC1D0A8781}" dt="2023-07-06T10:48:53.359" v="17" actId="1038"/>
          <ac:grpSpMkLst>
            <pc:docMk/>
            <pc:sldMk cId="4112181861" sldId="778"/>
            <ac:grpSpMk id="5" creationId="{429B2C2A-EA26-455D-A76F-77E8A24D2807}"/>
          </ac:grpSpMkLst>
        </pc:grpChg>
        <pc:grpChg chg="del mod">
          <ac:chgData name="이지형" userId="1a90141b-ad3d-4e1a-8ff3-7ec7a2effa28" providerId="ADAL" clId="{79CC6D20-B320-4A43-8211-38CC1D0A8781}" dt="2023-07-06T11:03:49.193" v="180" actId="21"/>
          <ac:grpSpMkLst>
            <pc:docMk/>
            <pc:sldMk cId="4112181861" sldId="778"/>
            <ac:grpSpMk id="9" creationId="{C590EFCE-63F7-439E-B91C-8F57F5FB499B}"/>
          </ac:grpSpMkLst>
        </pc:grpChg>
        <pc:grpChg chg="add mod">
          <ac:chgData name="이지형" userId="1a90141b-ad3d-4e1a-8ff3-7ec7a2effa28" providerId="ADAL" clId="{79CC6D20-B320-4A43-8211-38CC1D0A8781}" dt="2023-07-06T10:48:53.359" v="17" actId="1038"/>
          <ac:grpSpMkLst>
            <pc:docMk/>
            <pc:sldMk cId="4112181861" sldId="778"/>
            <ac:grpSpMk id="12" creationId="{3D9626CE-108E-341D-5759-F92D874444D9}"/>
          </ac:grpSpMkLst>
        </pc:grpChg>
        <pc:grpChg chg="add mod">
          <ac:chgData name="이지형" userId="1a90141b-ad3d-4e1a-8ff3-7ec7a2effa28" providerId="ADAL" clId="{79CC6D20-B320-4A43-8211-38CC1D0A8781}" dt="2023-07-06T10:48:53.359" v="17" actId="1038"/>
          <ac:grpSpMkLst>
            <pc:docMk/>
            <pc:sldMk cId="4112181861" sldId="778"/>
            <ac:grpSpMk id="19" creationId="{82E6223C-E952-44DF-20FB-2217F79FC3F1}"/>
          </ac:grpSpMkLst>
        </pc:grpChg>
        <pc:grpChg chg="mod">
          <ac:chgData name="이지형" userId="1a90141b-ad3d-4e1a-8ff3-7ec7a2effa28" providerId="ADAL" clId="{79CC6D20-B320-4A43-8211-38CC1D0A8781}" dt="2023-07-06T10:48:53.359" v="17" actId="1038"/>
          <ac:grpSpMkLst>
            <pc:docMk/>
            <pc:sldMk cId="4112181861" sldId="778"/>
            <ac:grpSpMk id="25" creationId="{3ED71FF1-9B6D-4EAE-99CE-0A184830CE8F}"/>
          </ac:grpSpMkLst>
        </pc:grpChg>
        <pc:grpChg chg="mod">
          <ac:chgData name="이지형" userId="1a90141b-ad3d-4e1a-8ff3-7ec7a2effa28" providerId="ADAL" clId="{79CC6D20-B320-4A43-8211-38CC1D0A8781}" dt="2023-07-06T10:48:53.359" v="17" actId="1038"/>
          <ac:grpSpMkLst>
            <pc:docMk/>
            <pc:sldMk cId="4112181861" sldId="778"/>
            <ac:grpSpMk id="49" creationId="{3F228D4E-C093-4697-8110-D297C15CB0E7}"/>
          </ac:grpSpMkLst>
        </pc:grpChg>
        <pc:cxnChg chg="mod">
          <ac:chgData name="이지형" userId="1a90141b-ad3d-4e1a-8ff3-7ec7a2effa28" providerId="ADAL" clId="{79CC6D20-B320-4A43-8211-38CC1D0A8781}" dt="2023-07-06T10:48:53.359" v="17" actId="1038"/>
          <ac:cxnSpMkLst>
            <pc:docMk/>
            <pc:sldMk cId="4112181861" sldId="778"/>
            <ac:cxnSpMk id="17" creationId="{2858385C-A835-4F11-808F-258878BDD814}"/>
          </ac:cxnSpMkLst>
        </pc:cxnChg>
        <pc:cxnChg chg="mod">
          <ac:chgData name="이지형" userId="1a90141b-ad3d-4e1a-8ff3-7ec7a2effa28" providerId="ADAL" clId="{79CC6D20-B320-4A43-8211-38CC1D0A8781}" dt="2023-07-06T10:48:53.359" v="17" actId="1038"/>
          <ac:cxnSpMkLst>
            <pc:docMk/>
            <pc:sldMk cId="4112181861" sldId="778"/>
            <ac:cxnSpMk id="40" creationId="{11BEAFE8-3620-44E6-B363-4F7DE690CF43}"/>
          </ac:cxnSpMkLst>
        </pc:cxnChg>
        <pc:cxnChg chg="mod">
          <ac:chgData name="이지형" userId="1a90141b-ad3d-4e1a-8ff3-7ec7a2effa28" providerId="ADAL" clId="{79CC6D20-B320-4A43-8211-38CC1D0A8781}" dt="2023-07-06T10:48:53.359" v="17" actId="1038"/>
          <ac:cxnSpMkLst>
            <pc:docMk/>
            <pc:sldMk cId="4112181861" sldId="778"/>
            <ac:cxnSpMk id="43" creationId="{7D7E0E59-AEAF-40CA-8E62-5F6DF6DF1241}"/>
          </ac:cxnSpMkLst>
        </pc:cxnChg>
        <pc:cxnChg chg="mod">
          <ac:chgData name="이지형" userId="1a90141b-ad3d-4e1a-8ff3-7ec7a2effa28" providerId="ADAL" clId="{79CC6D20-B320-4A43-8211-38CC1D0A8781}" dt="2023-07-06T11:03:52.236" v="181" actId="14100"/>
          <ac:cxnSpMkLst>
            <pc:docMk/>
            <pc:sldMk cId="4112181861" sldId="778"/>
            <ac:cxnSpMk id="58" creationId="{E67B6978-D910-49AD-B39A-23E3CB01C85B}"/>
          </ac:cxnSpMkLst>
        </pc:cxnChg>
        <pc:cxnChg chg="mod">
          <ac:chgData name="이지형" userId="1a90141b-ad3d-4e1a-8ff3-7ec7a2effa28" providerId="ADAL" clId="{79CC6D20-B320-4A43-8211-38CC1D0A8781}" dt="2023-07-06T10:48:53.359" v="17" actId="1038"/>
          <ac:cxnSpMkLst>
            <pc:docMk/>
            <pc:sldMk cId="4112181861" sldId="778"/>
            <ac:cxnSpMk id="80" creationId="{0A1B6C6D-BA2F-4647-BF76-8617FF2E834F}"/>
          </ac:cxnSpMkLst>
        </pc:cxnChg>
        <pc:cxnChg chg="del">
          <ac:chgData name="이지형" userId="1a90141b-ad3d-4e1a-8ff3-7ec7a2effa28" providerId="ADAL" clId="{79CC6D20-B320-4A43-8211-38CC1D0A8781}" dt="2023-07-06T10:48:41.008" v="8" actId="478"/>
          <ac:cxnSpMkLst>
            <pc:docMk/>
            <pc:sldMk cId="4112181861" sldId="778"/>
            <ac:cxnSpMk id="83" creationId="{33FF2710-BC22-4318-937A-D0B7DDD0376E}"/>
          </ac:cxnSpMkLst>
        </pc:cxnChg>
        <pc:cxnChg chg="mod">
          <ac:chgData name="이지형" userId="1a90141b-ad3d-4e1a-8ff3-7ec7a2effa28" providerId="ADAL" clId="{79CC6D20-B320-4A43-8211-38CC1D0A8781}" dt="2023-07-06T10:48:53.359" v="17" actId="1038"/>
          <ac:cxnSpMkLst>
            <pc:docMk/>
            <pc:sldMk cId="4112181861" sldId="778"/>
            <ac:cxnSpMk id="84" creationId="{E9A70A7D-2F00-D947-A5AC-E49822B07319}"/>
          </ac:cxnSpMkLst>
        </pc:cxnChg>
        <pc:cxnChg chg="mod">
          <ac:chgData name="이지형" userId="1a90141b-ad3d-4e1a-8ff3-7ec7a2effa28" providerId="ADAL" clId="{79CC6D20-B320-4A43-8211-38CC1D0A8781}" dt="2023-07-06T10:48:53.359" v="17" actId="1038"/>
          <ac:cxnSpMkLst>
            <pc:docMk/>
            <pc:sldMk cId="4112181861" sldId="778"/>
            <ac:cxnSpMk id="88" creationId="{0BD8796A-AB30-4EE8-9A34-6E6BAEC75B36}"/>
          </ac:cxnSpMkLst>
        </pc:cxnChg>
        <pc:cxnChg chg="mod">
          <ac:chgData name="이지형" userId="1a90141b-ad3d-4e1a-8ff3-7ec7a2effa28" providerId="ADAL" clId="{79CC6D20-B320-4A43-8211-38CC1D0A8781}" dt="2023-07-06T10:48:53.359" v="17" actId="1038"/>
          <ac:cxnSpMkLst>
            <pc:docMk/>
            <pc:sldMk cId="4112181861" sldId="778"/>
            <ac:cxnSpMk id="91" creationId="{F512512B-F610-409E-9214-64D2414815AD}"/>
          </ac:cxnSpMkLst>
        </pc:cxnChg>
        <pc:cxnChg chg="mod">
          <ac:chgData name="이지형" userId="1a90141b-ad3d-4e1a-8ff3-7ec7a2effa28" providerId="ADAL" clId="{79CC6D20-B320-4A43-8211-38CC1D0A8781}" dt="2023-07-06T10:48:53.359" v="17" actId="1038"/>
          <ac:cxnSpMkLst>
            <pc:docMk/>
            <pc:sldMk cId="4112181861" sldId="778"/>
            <ac:cxnSpMk id="97" creationId="{875831CA-4F05-48F2-9F31-3397B2AEF128}"/>
          </ac:cxnSpMkLst>
        </pc:cxnChg>
        <pc:cxnChg chg="mod">
          <ac:chgData name="이지형" userId="1a90141b-ad3d-4e1a-8ff3-7ec7a2effa28" providerId="ADAL" clId="{79CC6D20-B320-4A43-8211-38CC1D0A8781}" dt="2023-07-06T10:48:53.359" v="17" actId="1038"/>
          <ac:cxnSpMkLst>
            <pc:docMk/>
            <pc:sldMk cId="4112181861" sldId="778"/>
            <ac:cxnSpMk id="103" creationId="{7B84A0F5-6CBF-4A98-8C66-C93F32BCF4BD}"/>
          </ac:cxnSpMkLst>
        </pc:cxnChg>
        <pc:cxnChg chg="mod">
          <ac:chgData name="이지형" userId="1a90141b-ad3d-4e1a-8ff3-7ec7a2effa28" providerId="ADAL" clId="{79CC6D20-B320-4A43-8211-38CC1D0A8781}" dt="2023-07-06T10:48:53.359" v="17" actId="1038"/>
          <ac:cxnSpMkLst>
            <pc:docMk/>
            <pc:sldMk cId="4112181861" sldId="778"/>
            <ac:cxnSpMk id="118" creationId="{2587089B-1D68-408A-BA9B-3C80984B3C1F}"/>
          </ac:cxnSpMkLst>
        </pc:cxnChg>
        <pc:cxnChg chg="mod">
          <ac:chgData name="이지형" userId="1a90141b-ad3d-4e1a-8ff3-7ec7a2effa28" providerId="ADAL" clId="{79CC6D20-B320-4A43-8211-38CC1D0A8781}" dt="2023-07-06T10:48:53.359" v="17" actId="1038"/>
          <ac:cxnSpMkLst>
            <pc:docMk/>
            <pc:sldMk cId="4112181861" sldId="778"/>
            <ac:cxnSpMk id="122" creationId="{600D921A-6BA5-4ABE-B3E1-C04EDAD68479}"/>
          </ac:cxnSpMkLst>
        </pc:cxnChg>
        <pc:cxnChg chg="mod">
          <ac:chgData name="이지형" userId="1a90141b-ad3d-4e1a-8ff3-7ec7a2effa28" providerId="ADAL" clId="{79CC6D20-B320-4A43-8211-38CC1D0A8781}" dt="2023-07-06T10:48:53.359" v="17" actId="1038"/>
          <ac:cxnSpMkLst>
            <pc:docMk/>
            <pc:sldMk cId="4112181861" sldId="778"/>
            <ac:cxnSpMk id="146" creationId="{654A2EDF-440F-4060-BE8C-9367FBBB839A}"/>
          </ac:cxnSpMkLst>
        </pc:cxnChg>
        <pc:cxnChg chg="mod">
          <ac:chgData name="이지형" userId="1a90141b-ad3d-4e1a-8ff3-7ec7a2effa28" providerId="ADAL" clId="{79CC6D20-B320-4A43-8211-38CC1D0A8781}" dt="2023-07-06T10:48:53.359" v="17" actId="1038"/>
          <ac:cxnSpMkLst>
            <pc:docMk/>
            <pc:sldMk cId="4112181861" sldId="778"/>
            <ac:cxnSpMk id="155" creationId="{5E418D09-1BF3-46B2-B7B3-66700EDA7287}"/>
          </ac:cxnSpMkLst>
        </pc:cxnChg>
        <pc:cxnChg chg="mod">
          <ac:chgData name="이지형" userId="1a90141b-ad3d-4e1a-8ff3-7ec7a2effa28" providerId="ADAL" clId="{79CC6D20-B320-4A43-8211-38CC1D0A8781}" dt="2023-07-06T10:48:53.359" v="17" actId="1038"/>
          <ac:cxnSpMkLst>
            <pc:docMk/>
            <pc:sldMk cId="4112181861" sldId="778"/>
            <ac:cxnSpMk id="156" creationId="{6A43A56E-6CFA-4ADF-8844-F7D7B818C462}"/>
          </ac:cxnSpMkLst>
        </pc:cxnChg>
        <pc:cxnChg chg="mod">
          <ac:chgData name="이지형" userId="1a90141b-ad3d-4e1a-8ff3-7ec7a2effa28" providerId="ADAL" clId="{79CC6D20-B320-4A43-8211-38CC1D0A8781}" dt="2023-07-06T10:48:53.359" v="17" actId="1038"/>
          <ac:cxnSpMkLst>
            <pc:docMk/>
            <pc:sldMk cId="4112181861" sldId="778"/>
            <ac:cxnSpMk id="157" creationId="{BFC57651-C529-4DB7-98A7-8632153EE44B}"/>
          </ac:cxnSpMkLst>
        </pc:cxnChg>
        <pc:cxnChg chg="mod">
          <ac:chgData name="이지형" userId="1a90141b-ad3d-4e1a-8ff3-7ec7a2effa28" providerId="ADAL" clId="{79CC6D20-B320-4A43-8211-38CC1D0A8781}" dt="2023-07-06T10:48:53.359" v="17" actId="1038"/>
          <ac:cxnSpMkLst>
            <pc:docMk/>
            <pc:sldMk cId="4112181861" sldId="778"/>
            <ac:cxnSpMk id="158" creationId="{7F66E362-5F87-4C8C-8CFD-1EAAD9813A05}"/>
          </ac:cxnSpMkLst>
        </pc:cxnChg>
        <pc:cxnChg chg="mod">
          <ac:chgData name="이지형" userId="1a90141b-ad3d-4e1a-8ff3-7ec7a2effa28" providerId="ADAL" clId="{79CC6D20-B320-4A43-8211-38CC1D0A8781}" dt="2023-07-06T10:48:53.359" v="17" actId="1038"/>
          <ac:cxnSpMkLst>
            <pc:docMk/>
            <pc:sldMk cId="4112181861" sldId="778"/>
            <ac:cxnSpMk id="161" creationId="{DFEFA322-77B3-40CB-98E8-217638C305E9}"/>
          </ac:cxnSpMkLst>
        </pc:cxnChg>
        <pc:cxnChg chg="mod">
          <ac:chgData name="이지형" userId="1a90141b-ad3d-4e1a-8ff3-7ec7a2effa28" providerId="ADAL" clId="{79CC6D20-B320-4A43-8211-38CC1D0A8781}" dt="2023-07-06T10:48:53.359" v="17" actId="1038"/>
          <ac:cxnSpMkLst>
            <pc:docMk/>
            <pc:sldMk cId="4112181861" sldId="778"/>
            <ac:cxnSpMk id="163" creationId="{D824F0EA-75A4-4965-81C8-3C3E2E015572}"/>
          </ac:cxnSpMkLst>
        </pc:cxnChg>
        <pc:cxnChg chg="mod">
          <ac:chgData name="이지형" userId="1a90141b-ad3d-4e1a-8ff3-7ec7a2effa28" providerId="ADAL" clId="{79CC6D20-B320-4A43-8211-38CC1D0A8781}" dt="2023-07-06T10:48:53.359" v="17" actId="1038"/>
          <ac:cxnSpMkLst>
            <pc:docMk/>
            <pc:sldMk cId="4112181861" sldId="778"/>
            <ac:cxnSpMk id="164" creationId="{E5BE0DE0-E78C-4CA5-B9E3-359753FD6940}"/>
          </ac:cxnSpMkLst>
        </pc:cxnChg>
        <pc:cxnChg chg="mod">
          <ac:chgData name="이지형" userId="1a90141b-ad3d-4e1a-8ff3-7ec7a2effa28" providerId="ADAL" clId="{79CC6D20-B320-4A43-8211-38CC1D0A8781}" dt="2023-07-06T10:48:53.359" v="17" actId="1038"/>
          <ac:cxnSpMkLst>
            <pc:docMk/>
            <pc:sldMk cId="4112181861" sldId="778"/>
            <ac:cxnSpMk id="165" creationId="{1F93009C-2603-4A0D-A0AE-E06B988A59D3}"/>
          </ac:cxnSpMkLst>
        </pc:cxnChg>
        <pc:cxnChg chg="mod">
          <ac:chgData name="이지형" userId="1a90141b-ad3d-4e1a-8ff3-7ec7a2effa28" providerId="ADAL" clId="{79CC6D20-B320-4A43-8211-38CC1D0A8781}" dt="2023-07-06T10:48:53.359" v="17" actId="1038"/>
          <ac:cxnSpMkLst>
            <pc:docMk/>
            <pc:sldMk cId="4112181861" sldId="778"/>
            <ac:cxnSpMk id="167" creationId="{54E5F960-64D2-4FB5-B3E8-F93BE1A7BA0D}"/>
          </ac:cxnSpMkLst>
        </pc:cxnChg>
        <pc:cxnChg chg="mod">
          <ac:chgData name="이지형" userId="1a90141b-ad3d-4e1a-8ff3-7ec7a2effa28" providerId="ADAL" clId="{79CC6D20-B320-4A43-8211-38CC1D0A8781}" dt="2023-07-06T10:48:53.359" v="17" actId="1038"/>
          <ac:cxnSpMkLst>
            <pc:docMk/>
            <pc:sldMk cId="4112181861" sldId="778"/>
            <ac:cxnSpMk id="172" creationId="{EF4F5C73-EA4F-4AA2-8D5D-EE7466EA9ADE}"/>
          </ac:cxnSpMkLst>
        </pc:cxnChg>
        <pc:cxnChg chg="mod">
          <ac:chgData name="이지형" userId="1a90141b-ad3d-4e1a-8ff3-7ec7a2effa28" providerId="ADAL" clId="{79CC6D20-B320-4A43-8211-38CC1D0A8781}" dt="2023-07-06T10:48:53.359" v="17" actId="1038"/>
          <ac:cxnSpMkLst>
            <pc:docMk/>
            <pc:sldMk cId="4112181861" sldId="778"/>
            <ac:cxnSpMk id="176" creationId="{FF9FEF99-36DF-4A47-B775-BAF9CAB135FC}"/>
          </ac:cxnSpMkLst>
        </pc:cxnChg>
        <pc:cxnChg chg="mod">
          <ac:chgData name="이지형" userId="1a90141b-ad3d-4e1a-8ff3-7ec7a2effa28" providerId="ADAL" clId="{79CC6D20-B320-4A43-8211-38CC1D0A8781}" dt="2023-07-06T10:48:53.359" v="17" actId="1038"/>
          <ac:cxnSpMkLst>
            <pc:docMk/>
            <pc:sldMk cId="4112181861" sldId="778"/>
            <ac:cxnSpMk id="181" creationId="{FE1C31AF-897B-4B72-905C-7DDF74BA263C}"/>
          </ac:cxnSpMkLst>
        </pc:cxnChg>
      </pc:sldChg>
      <pc:sldChg chg="addSp delSp modSp mod">
        <pc:chgData name="이지형" userId="1a90141b-ad3d-4e1a-8ff3-7ec7a2effa28" providerId="ADAL" clId="{79CC6D20-B320-4A43-8211-38CC1D0A8781}" dt="2023-07-06T11:04:06.202" v="185"/>
        <pc:sldMkLst>
          <pc:docMk/>
          <pc:sldMk cId="2228009818" sldId="779"/>
        </pc:sldMkLst>
        <pc:spChg chg="add del mod">
          <ac:chgData name="이지형" userId="1a90141b-ad3d-4e1a-8ff3-7ec7a2effa28" providerId="ADAL" clId="{79CC6D20-B320-4A43-8211-38CC1D0A8781}" dt="2023-07-06T10:51:51.689" v="42"/>
          <ac:spMkLst>
            <pc:docMk/>
            <pc:sldMk cId="2228009818" sldId="779"/>
            <ac:spMk id="8" creationId="{60703611-7776-F38D-E687-CF22C1D275BC}"/>
          </ac:spMkLst>
        </pc:spChg>
        <pc:spChg chg="mod">
          <ac:chgData name="이지형" userId="1a90141b-ad3d-4e1a-8ff3-7ec7a2effa28" providerId="ADAL" clId="{79CC6D20-B320-4A43-8211-38CC1D0A8781}" dt="2023-07-06T10:50:52.819" v="37"/>
          <ac:spMkLst>
            <pc:docMk/>
            <pc:sldMk cId="2228009818" sldId="779"/>
            <ac:spMk id="14" creationId="{0EDB78A2-7474-5DE5-A129-666DD61A2712}"/>
          </ac:spMkLst>
        </pc:spChg>
        <pc:spChg chg="mod">
          <ac:chgData name="이지형" userId="1a90141b-ad3d-4e1a-8ff3-7ec7a2effa28" providerId="ADAL" clId="{79CC6D20-B320-4A43-8211-38CC1D0A8781}" dt="2023-07-06T10:50:52.819" v="37"/>
          <ac:spMkLst>
            <pc:docMk/>
            <pc:sldMk cId="2228009818" sldId="779"/>
            <ac:spMk id="17" creationId="{1E7B2464-5B96-D34F-25A3-B0064D4EA4CD}"/>
          </ac:spMkLst>
        </pc:spChg>
        <pc:spChg chg="mod">
          <ac:chgData name="이지형" userId="1a90141b-ad3d-4e1a-8ff3-7ec7a2effa28" providerId="ADAL" clId="{79CC6D20-B320-4A43-8211-38CC1D0A8781}" dt="2023-07-06T10:50:52.819" v="37"/>
          <ac:spMkLst>
            <pc:docMk/>
            <pc:sldMk cId="2228009818" sldId="779"/>
            <ac:spMk id="19" creationId="{A666E821-BCD1-DE45-5E08-886476DB30BF}"/>
          </ac:spMkLst>
        </pc:spChg>
        <pc:spChg chg="mod">
          <ac:chgData name="이지형" userId="1a90141b-ad3d-4e1a-8ff3-7ec7a2effa28" providerId="ADAL" clId="{79CC6D20-B320-4A43-8211-38CC1D0A8781}" dt="2023-07-06T10:50:52.819" v="37"/>
          <ac:spMkLst>
            <pc:docMk/>
            <pc:sldMk cId="2228009818" sldId="779"/>
            <ac:spMk id="20" creationId="{EDC47371-EC7B-7F64-7360-AE894AB3011F}"/>
          </ac:spMkLst>
        </pc:spChg>
        <pc:spChg chg="mod">
          <ac:chgData name="이지형" userId="1a90141b-ad3d-4e1a-8ff3-7ec7a2effa28" providerId="ADAL" clId="{79CC6D20-B320-4A43-8211-38CC1D0A8781}" dt="2023-07-06T10:50:52.819" v="37"/>
          <ac:spMkLst>
            <pc:docMk/>
            <pc:sldMk cId="2228009818" sldId="779"/>
            <ac:spMk id="22" creationId="{A64964B0-7E7B-6742-0528-E954E81A260E}"/>
          </ac:spMkLst>
        </pc:spChg>
        <pc:spChg chg="mod">
          <ac:chgData name="이지형" userId="1a90141b-ad3d-4e1a-8ff3-7ec7a2effa28" providerId="ADAL" clId="{79CC6D20-B320-4A43-8211-38CC1D0A8781}" dt="2023-07-06T10:50:52.819" v="37"/>
          <ac:spMkLst>
            <pc:docMk/>
            <pc:sldMk cId="2228009818" sldId="779"/>
            <ac:spMk id="23" creationId="{17C3010C-6A1A-F718-3A04-0AC415C4B911}"/>
          </ac:spMkLst>
        </pc:spChg>
        <pc:spChg chg="add del mod">
          <ac:chgData name="이지형" userId="1a90141b-ad3d-4e1a-8ff3-7ec7a2effa28" providerId="ADAL" clId="{79CC6D20-B320-4A43-8211-38CC1D0A8781}" dt="2023-07-06T10:51:51.689" v="42"/>
          <ac:spMkLst>
            <pc:docMk/>
            <pc:sldMk cId="2228009818" sldId="779"/>
            <ac:spMk id="26" creationId="{9C245655-B7D5-CED7-2ED9-A18D9F1E86B9}"/>
          </ac:spMkLst>
        </pc:spChg>
        <pc:spChg chg="add del mod">
          <ac:chgData name="이지형" userId="1a90141b-ad3d-4e1a-8ff3-7ec7a2effa28" providerId="ADAL" clId="{79CC6D20-B320-4A43-8211-38CC1D0A8781}" dt="2023-07-06T10:51:51.689" v="42"/>
          <ac:spMkLst>
            <pc:docMk/>
            <pc:sldMk cId="2228009818" sldId="779"/>
            <ac:spMk id="27" creationId="{770730CC-303C-851B-8779-13230687524D}"/>
          </ac:spMkLst>
        </pc:spChg>
        <pc:spChg chg="add del">
          <ac:chgData name="이지형" userId="1a90141b-ad3d-4e1a-8ff3-7ec7a2effa28" providerId="ADAL" clId="{79CC6D20-B320-4A43-8211-38CC1D0A8781}" dt="2023-07-06T10:52:06.745" v="44" actId="478"/>
          <ac:spMkLst>
            <pc:docMk/>
            <pc:sldMk cId="2228009818" sldId="779"/>
            <ac:spMk id="28" creationId="{C6FB3154-150F-4B7E-B383-F0F4110F2FB9}"/>
          </ac:spMkLst>
        </pc:spChg>
        <pc:spChg chg="add del">
          <ac:chgData name="이지형" userId="1a90141b-ad3d-4e1a-8ff3-7ec7a2effa28" providerId="ADAL" clId="{79CC6D20-B320-4A43-8211-38CC1D0A8781}" dt="2023-07-06T10:52:06.745" v="44" actId="478"/>
          <ac:spMkLst>
            <pc:docMk/>
            <pc:sldMk cId="2228009818" sldId="779"/>
            <ac:spMk id="29" creationId="{63E38A2C-06B3-45E2-98A1-23F9D0257E3A}"/>
          </ac:spMkLst>
        </pc:spChg>
        <pc:spChg chg="mod">
          <ac:chgData name="이지형" userId="1a90141b-ad3d-4e1a-8ff3-7ec7a2effa28" providerId="ADAL" clId="{79CC6D20-B320-4A43-8211-38CC1D0A8781}" dt="2023-07-06T10:50:52.819" v="37"/>
          <ac:spMkLst>
            <pc:docMk/>
            <pc:sldMk cId="2228009818" sldId="779"/>
            <ac:spMk id="32" creationId="{2D38BF08-8411-82A1-AB71-69ED719A3B18}"/>
          </ac:spMkLst>
        </pc:spChg>
        <pc:spChg chg="mod">
          <ac:chgData name="이지형" userId="1a90141b-ad3d-4e1a-8ff3-7ec7a2effa28" providerId="ADAL" clId="{79CC6D20-B320-4A43-8211-38CC1D0A8781}" dt="2023-07-06T10:50:52.819" v="37"/>
          <ac:spMkLst>
            <pc:docMk/>
            <pc:sldMk cId="2228009818" sldId="779"/>
            <ac:spMk id="33" creationId="{E044FDB4-924D-4A56-3F9E-CF77FEAAC637}"/>
          </ac:spMkLst>
        </pc:spChg>
        <pc:spChg chg="add del mod">
          <ac:chgData name="이지형" userId="1a90141b-ad3d-4e1a-8ff3-7ec7a2effa28" providerId="ADAL" clId="{79CC6D20-B320-4A43-8211-38CC1D0A8781}" dt="2023-07-06T10:51:51.689" v="42"/>
          <ac:spMkLst>
            <pc:docMk/>
            <pc:sldMk cId="2228009818" sldId="779"/>
            <ac:spMk id="34" creationId="{789D03B2-73D4-9CC5-77F9-14C7970D2D28}"/>
          </ac:spMkLst>
        </pc:spChg>
        <pc:spChg chg="add del mod">
          <ac:chgData name="이지형" userId="1a90141b-ad3d-4e1a-8ff3-7ec7a2effa28" providerId="ADAL" clId="{79CC6D20-B320-4A43-8211-38CC1D0A8781}" dt="2023-07-06T10:51:51.689" v="42"/>
          <ac:spMkLst>
            <pc:docMk/>
            <pc:sldMk cId="2228009818" sldId="779"/>
            <ac:spMk id="35" creationId="{DE2343B2-F2F4-4B21-E274-3FCF97CD1183}"/>
          </ac:spMkLst>
        </pc:spChg>
        <pc:spChg chg="add del mod">
          <ac:chgData name="이지형" userId="1a90141b-ad3d-4e1a-8ff3-7ec7a2effa28" providerId="ADAL" clId="{79CC6D20-B320-4A43-8211-38CC1D0A8781}" dt="2023-07-06T10:51:51.689" v="42"/>
          <ac:spMkLst>
            <pc:docMk/>
            <pc:sldMk cId="2228009818" sldId="779"/>
            <ac:spMk id="36" creationId="{33748C3A-AB28-09B6-5D3F-A9DD933FECF2}"/>
          </ac:spMkLst>
        </pc:spChg>
        <pc:spChg chg="add del mod">
          <ac:chgData name="이지형" userId="1a90141b-ad3d-4e1a-8ff3-7ec7a2effa28" providerId="ADAL" clId="{79CC6D20-B320-4A43-8211-38CC1D0A8781}" dt="2023-07-06T10:51:51.689" v="42"/>
          <ac:spMkLst>
            <pc:docMk/>
            <pc:sldMk cId="2228009818" sldId="779"/>
            <ac:spMk id="37" creationId="{0393522A-F1EB-0FEB-795C-E3038C309771}"/>
          </ac:spMkLst>
        </pc:spChg>
        <pc:spChg chg="add del mod">
          <ac:chgData name="이지형" userId="1a90141b-ad3d-4e1a-8ff3-7ec7a2effa28" providerId="ADAL" clId="{79CC6D20-B320-4A43-8211-38CC1D0A8781}" dt="2023-07-06T10:51:51.689" v="42"/>
          <ac:spMkLst>
            <pc:docMk/>
            <pc:sldMk cId="2228009818" sldId="779"/>
            <ac:spMk id="39" creationId="{E99A6B88-9AB1-6D33-E7F3-B66DDA080C67}"/>
          </ac:spMkLst>
        </pc:spChg>
        <pc:spChg chg="add del mod">
          <ac:chgData name="이지형" userId="1a90141b-ad3d-4e1a-8ff3-7ec7a2effa28" providerId="ADAL" clId="{79CC6D20-B320-4A43-8211-38CC1D0A8781}" dt="2023-07-06T10:51:51.689" v="42"/>
          <ac:spMkLst>
            <pc:docMk/>
            <pc:sldMk cId="2228009818" sldId="779"/>
            <ac:spMk id="40" creationId="{1EBE005E-EED3-42B4-0BBE-86E9D2525AF4}"/>
          </ac:spMkLst>
        </pc:spChg>
        <pc:spChg chg="add del mod">
          <ac:chgData name="이지형" userId="1a90141b-ad3d-4e1a-8ff3-7ec7a2effa28" providerId="ADAL" clId="{79CC6D20-B320-4A43-8211-38CC1D0A8781}" dt="2023-07-06T10:51:51.689" v="42"/>
          <ac:spMkLst>
            <pc:docMk/>
            <pc:sldMk cId="2228009818" sldId="779"/>
            <ac:spMk id="44" creationId="{4D1B44C9-2DC4-31A2-2D91-CDB6938EC3D9}"/>
          </ac:spMkLst>
        </pc:spChg>
        <pc:spChg chg="add del mod">
          <ac:chgData name="이지형" userId="1a90141b-ad3d-4e1a-8ff3-7ec7a2effa28" providerId="ADAL" clId="{79CC6D20-B320-4A43-8211-38CC1D0A8781}" dt="2023-07-06T10:51:51.689" v="42"/>
          <ac:spMkLst>
            <pc:docMk/>
            <pc:sldMk cId="2228009818" sldId="779"/>
            <ac:spMk id="45" creationId="{8B5073F2-230A-BBCA-67FD-4E3DEFED2EC6}"/>
          </ac:spMkLst>
        </pc:spChg>
        <pc:spChg chg="add del mod">
          <ac:chgData name="이지형" userId="1a90141b-ad3d-4e1a-8ff3-7ec7a2effa28" providerId="ADAL" clId="{79CC6D20-B320-4A43-8211-38CC1D0A8781}" dt="2023-07-06T10:51:51.689" v="42"/>
          <ac:spMkLst>
            <pc:docMk/>
            <pc:sldMk cId="2228009818" sldId="779"/>
            <ac:spMk id="47" creationId="{D050B1E1-0040-E747-EF98-E06B823511ED}"/>
          </ac:spMkLst>
        </pc:spChg>
        <pc:spChg chg="add del mod">
          <ac:chgData name="이지형" userId="1a90141b-ad3d-4e1a-8ff3-7ec7a2effa28" providerId="ADAL" clId="{79CC6D20-B320-4A43-8211-38CC1D0A8781}" dt="2023-07-06T10:51:51.689" v="42"/>
          <ac:spMkLst>
            <pc:docMk/>
            <pc:sldMk cId="2228009818" sldId="779"/>
            <ac:spMk id="48" creationId="{28E35EF6-0B60-0F64-BE5F-A509354114A7}"/>
          </ac:spMkLst>
        </pc:spChg>
        <pc:spChg chg="add del">
          <ac:chgData name="이지형" userId="1a90141b-ad3d-4e1a-8ff3-7ec7a2effa28" providerId="ADAL" clId="{79CC6D20-B320-4A43-8211-38CC1D0A8781}" dt="2023-07-06T10:52:06.745" v="44" actId="478"/>
          <ac:spMkLst>
            <pc:docMk/>
            <pc:sldMk cId="2228009818" sldId="779"/>
            <ac:spMk id="53" creationId="{CC509E35-121B-4AFC-9292-EA41854B76DE}"/>
          </ac:spMkLst>
        </pc:spChg>
        <pc:spChg chg="add del">
          <ac:chgData name="이지형" userId="1a90141b-ad3d-4e1a-8ff3-7ec7a2effa28" providerId="ADAL" clId="{79CC6D20-B320-4A43-8211-38CC1D0A8781}" dt="2023-07-06T10:52:06.745" v="44" actId="478"/>
          <ac:spMkLst>
            <pc:docMk/>
            <pc:sldMk cId="2228009818" sldId="779"/>
            <ac:spMk id="54" creationId="{2B5D8689-4907-48A0-B0B1-3EB01C401607}"/>
          </ac:spMkLst>
        </pc:spChg>
        <pc:spChg chg="add del mod">
          <ac:chgData name="이지형" userId="1a90141b-ad3d-4e1a-8ff3-7ec7a2effa28" providerId="ADAL" clId="{79CC6D20-B320-4A43-8211-38CC1D0A8781}" dt="2023-07-06T10:51:51.689" v="42"/>
          <ac:spMkLst>
            <pc:docMk/>
            <pc:sldMk cId="2228009818" sldId="779"/>
            <ac:spMk id="55" creationId="{A44824B7-9F63-EA96-F7EA-0D218293C2A5}"/>
          </ac:spMkLst>
        </pc:spChg>
        <pc:spChg chg="add del">
          <ac:chgData name="이지형" userId="1a90141b-ad3d-4e1a-8ff3-7ec7a2effa28" providerId="ADAL" clId="{79CC6D20-B320-4A43-8211-38CC1D0A8781}" dt="2023-07-06T10:52:06.745" v="44" actId="478"/>
          <ac:spMkLst>
            <pc:docMk/>
            <pc:sldMk cId="2228009818" sldId="779"/>
            <ac:spMk id="56" creationId="{BD62AA96-9AA9-434C-9543-73019E638CAD}"/>
          </ac:spMkLst>
        </pc:spChg>
        <pc:spChg chg="add del">
          <ac:chgData name="이지형" userId="1a90141b-ad3d-4e1a-8ff3-7ec7a2effa28" providerId="ADAL" clId="{79CC6D20-B320-4A43-8211-38CC1D0A8781}" dt="2023-07-06T10:52:06.745" v="44" actId="478"/>
          <ac:spMkLst>
            <pc:docMk/>
            <pc:sldMk cId="2228009818" sldId="779"/>
            <ac:spMk id="57" creationId="{D2D776F6-8A83-44C6-9982-AEB3C31604C9}"/>
          </ac:spMkLst>
        </pc:spChg>
        <pc:spChg chg="add del mod">
          <ac:chgData name="이지형" userId="1a90141b-ad3d-4e1a-8ff3-7ec7a2effa28" providerId="ADAL" clId="{79CC6D20-B320-4A43-8211-38CC1D0A8781}" dt="2023-07-06T10:51:51.689" v="42"/>
          <ac:spMkLst>
            <pc:docMk/>
            <pc:sldMk cId="2228009818" sldId="779"/>
            <ac:spMk id="58" creationId="{B3CD3AE9-7569-1D50-AD91-408853E6462F}"/>
          </ac:spMkLst>
        </pc:spChg>
        <pc:spChg chg="add del">
          <ac:chgData name="이지형" userId="1a90141b-ad3d-4e1a-8ff3-7ec7a2effa28" providerId="ADAL" clId="{79CC6D20-B320-4A43-8211-38CC1D0A8781}" dt="2023-07-06T10:52:06.745" v="44" actId="478"/>
          <ac:spMkLst>
            <pc:docMk/>
            <pc:sldMk cId="2228009818" sldId="779"/>
            <ac:spMk id="64" creationId="{DDBFD05E-01BA-404F-B968-CEE968471976}"/>
          </ac:spMkLst>
        </pc:spChg>
        <pc:spChg chg="add del">
          <ac:chgData name="이지형" userId="1a90141b-ad3d-4e1a-8ff3-7ec7a2effa28" providerId="ADAL" clId="{79CC6D20-B320-4A43-8211-38CC1D0A8781}" dt="2023-07-06T10:52:06.745" v="44" actId="478"/>
          <ac:spMkLst>
            <pc:docMk/>
            <pc:sldMk cId="2228009818" sldId="779"/>
            <ac:spMk id="65" creationId="{FB1C67EC-F4BC-42B7-8C2A-EB86DD2C5286}"/>
          </ac:spMkLst>
        </pc:spChg>
        <pc:spChg chg="add del">
          <ac:chgData name="이지형" userId="1a90141b-ad3d-4e1a-8ff3-7ec7a2effa28" providerId="ADAL" clId="{79CC6D20-B320-4A43-8211-38CC1D0A8781}" dt="2023-07-06T10:52:06.745" v="44" actId="478"/>
          <ac:spMkLst>
            <pc:docMk/>
            <pc:sldMk cId="2228009818" sldId="779"/>
            <ac:spMk id="67" creationId="{81FED6E8-643E-44AA-BF5F-C15D6D507E49}"/>
          </ac:spMkLst>
        </pc:spChg>
        <pc:spChg chg="add del">
          <ac:chgData name="이지형" userId="1a90141b-ad3d-4e1a-8ff3-7ec7a2effa28" providerId="ADAL" clId="{79CC6D20-B320-4A43-8211-38CC1D0A8781}" dt="2023-07-06T10:52:06.745" v="44" actId="478"/>
          <ac:spMkLst>
            <pc:docMk/>
            <pc:sldMk cId="2228009818" sldId="779"/>
            <ac:spMk id="68" creationId="{325FC202-832B-4A90-84D7-9784FF2954C2}"/>
          </ac:spMkLst>
        </pc:spChg>
        <pc:spChg chg="mod">
          <ac:chgData name="이지형" userId="1a90141b-ad3d-4e1a-8ff3-7ec7a2effa28" providerId="ADAL" clId="{79CC6D20-B320-4A43-8211-38CC1D0A8781}" dt="2023-07-06T10:50:52.819" v="37"/>
          <ac:spMkLst>
            <pc:docMk/>
            <pc:sldMk cId="2228009818" sldId="779"/>
            <ac:spMk id="84" creationId="{B39BEAE2-E686-74AC-7158-47C1D51352AA}"/>
          </ac:spMkLst>
        </pc:spChg>
        <pc:spChg chg="mod">
          <ac:chgData name="이지형" userId="1a90141b-ad3d-4e1a-8ff3-7ec7a2effa28" providerId="ADAL" clId="{79CC6D20-B320-4A43-8211-38CC1D0A8781}" dt="2023-07-06T10:50:52.819" v="37"/>
          <ac:spMkLst>
            <pc:docMk/>
            <pc:sldMk cId="2228009818" sldId="779"/>
            <ac:spMk id="85" creationId="{CA049CFC-27CA-C2E6-54ED-31B2C440B13C}"/>
          </ac:spMkLst>
        </pc:spChg>
        <pc:spChg chg="mod">
          <ac:chgData name="이지형" userId="1a90141b-ad3d-4e1a-8ff3-7ec7a2effa28" providerId="ADAL" clId="{79CC6D20-B320-4A43-8211-38CC1D0A8781}" dt="2023-07-06T10:50:52.819" v="37"/>
          <ac:spMkLst>
            <pc:docMk/>
            <pc:sldMk cId="2228009818" sldId="779"/>
            <ac:spMk id="87" creationId="{F9BBE0F2-3E96-6322-0EC8-91AA6670DDD6}"/>
          </ac:spMkLst>
        </pc:spChg>
        <pc:spChg chg="mod">
          <ac:chgData name="이지형" userId="1a90141b-ad3d-4e1a-8ff3-7ec7a2effa28" providerId="ADAL" clId="{79CC6D20-B320-4A43-8211-38CC1D0A8781}" dt="2023-07-06T10:50:52.819" v="37"/>
          <ac:spMkLst>
            <pc:docMk/>
            <pc:sldMk cId="2228009818" sldId="779"/>
            <ac:spMk id="88" creationId="{E27F1409-89AF-F03A-118F-1E94B79C4A87}"/>
          </ac:spMkLst>
        </pc:spChg>
        <pc:spChg chg="add mod">
          <ac:chgData name="이지형" userId="1a90141b-ad3d-4e1a-8ff3-7ec7a2effa28" providerId="ADAL" clId="{79CC6D20-B320-4A43-8211-38CC1D0A8781}" dt="2023-07-06T10:52:07.588" v="45"/>
          <ac:spMkLst>
            <pc:docMk/>
            <pc:sldMk cId="2228009818" sldId="779"/>
            <ac:spMk id="90" creationId="{7D6907E1-C451-3D07-395A-AADCC1302521}"/>
          </ac:spMkLst>
        </pc:spChg>
        <pc:spChg chg="mod">
          <ac:chgData name="이지형" userId="1a90141b-ad3d-4e1a-8ff3-7ec7a2effa28" providerId="ADAL" clId="{79CC6D20-B320-4A43-8211-38CC1D0A8781}" dt="2023-07-06T10:52:07.588" v="45"/>
          <ac:spMkLst>
            <pc:docMk/>
            <pc:sldMk cId="2228009818" sldId="779"/>
            <ac:spMk id="92" creationId="{4646ECD5-CE9A-AF05-8E0B-796978481708}"/>
          </ac:spMkLst>
        </pc:spChg>
        <pc:spChg chg="add del">
          <ac:chgData name="이지형" userId="1a90141b-ad3d-4e1a-8ff3-7ec7a2effa28" providerId="ADAL" clId="{79CC6D20-B320-4A43-8211-38CC1D0A8781}" dt="2023-07-06T10:52:06.745" v="44" actId="478"/>
          <ac:spMkLst>
            <pc:docMk/>
            <pc:sldMk cId="2228009818" sldId="779"/>
            <ac:spMk id="93" creationId="{C86D68A6-A9CB-4FFE-9233-1F29AE923B97}"/>
          </ac:spMkLst>
        </pc:spChg>
        <pc:spChg chg="add del">
          <ac:chgData name="이지형" userId="1a90141b-ad3d-4e1a-8ff3-7ec7a2effa28" providerId="ADAL" clId="{79CC6D20-B320-4A43-8211-38CC1D0A8781}" dt="2023-07-06T10:52:06.745" v="44" actId="478"/>
          <ac:spMkLst>
            <pc:docMk/>
            <pc:sldMk cId="2228009818" sldId="779"/>
            <ac:spMk id="94" creationId="{B872B1E9-046D-48AF-9D54-2E848B20227F}"/>
          </ac:spMkLst>
        </pc:spChg>
        <pc:spChg chg="mod">
          <ac:chgData name="이지형" userId="1a90141b-ad3d-4e1a-8ff3-7ec7a2effa28" providerId="ADAL" clId="{79CC6D20-B320-4A43-8211-38CC1D0A8781}" dt="2023-07-06T10:52:07.588" v="45"/>
          <ac:spMkLst>
            <pc:docMk/>
            <pc:sldMk cId="2228009818" sldId="779"/>
            <ac:spMk id="95" creationId="{B1DA5B12-ECBB-0B7C-D325-DA903CA0198A}"/>
          </ac:spMkLst>
        </pc:spChg>
        <pc:spChg chg="mod topLvl">
          <ac:chgData name="이지형" userId="1a90141b-ad3d-4e1a-8ff3-7ec7a2effa28" providerId="ADAL" clId="{79CC6D20-B320-4A43-8211-38CC1D0A8781}" dt="2023-07-06T11:04:02.819" v="183" actId="21"/>
          <ac:spMkLst>
            <pc:docMk/>
            <pc:sldMk cId="2228009818" sldId="779"/>
            <ac:spMk id="97" creationId="{F7A8CF52-91ED-71DF-7A26-948F37050C02}"/>
          </ac:spMkLst>
        </pc:spChg>
        <pc:spChg chg="del mod topLvl">
          <ac:chgData name="이지형" userId="1a90141b-ad3d-4e1a-8ff3-7ec7a2effa28" providerId="ADAL" clId="{79CC6D20-B320-4A43-8211-38CC1D0A8781}" dt="2023-07-06T11:04:02.819" v="183" actId="21"/>
          <ac:spMkLst>
            <pc:docMk/>
            <pc:sldMk cId="2228009818" sldId="779"/>
            <ac:spMk id="100" creationId="{127391D1-FBC2-6F78-2CA6-79A4698C0A67}"/>
          </ac:spMkLst>
        </pc:spChg>
        <pc:spChg chg="mod">
          <ac:chgData name="이지형" userId="1a90141b-ad3d-4e1a-8ff3-7ec7a2effa28" providerId="ADAL" clId="{79CC6D20-B320-4A43-8211-38CC1D0A8781}" dt="2023-07-06T10:52:07.588" v="45"/>
          <ac:spMkLst>
            <pc:docMk/>
            <pc:sldMk cId="2228009818" sldId="779"/>
            <ac:spMk id="103" creationId="{3BC47D24-3586-7E2C-1A89-AD053F0D6E74}"/>
          </ac:spMkLst>
        </pc:spChg>
        <pc:spChg chg="mod">
          <ac:chgData name="이지형" userId="1a90141b-ad3d-4e1a-8ff3-7ec7a2effa28" providerId="ADAL" clId="{79CC6D20-B320-4A43-8211-38CC1D0A8781}" dt="2023-07-06T10:52:07.588" v="45"/>
          <ac:spMkLst>
            <pc:docMk/>
            <pc:sldMk cId="2228009818" sldId="779"/>
            <ac:spMk id="121" creationId="{AEAAB670-A44D-44F8-5C45-3F4CC2F6AB85}"/>
          </ac:spMkLst>
        </pc:spChg>
        <pc:spChg chg="add mod">
          <ac:chgData name="이지형" userId="1a90141b-ad3d-4e1a-8ff3-7ec7a2effa28" providerId="ADAL" clId="{79CC6D20-B320-4A43-8211-38CC1D0A8781}" dt="2023-07-06T10:52:07.588" v="45"/>
          <ac:spMkLst>
            <pc:docMk/>
            <pc:sldMk cId="2228009818" sldId="779"/>
            <ac:spMk id="123" creationId="{A2749C5B-29E7-CBA6-B32A-BF80D357523A}"/>
          </ac:spMkLst>
        </pc:spChg>
        <pc:spChg chg="add mod">
          <ac:chgData name="이지형" userId="1a90141b-ad3d-4e1a-8ff3-7ec7a2effa28" providerId="ADAL" clId="{79CC6D20-B320-4A43-8211-38CC1D0A8781}" dt="2023-07-06T10:52:07.588" v="45"/>
          <ac:spMkLst>
            <pc:docMk/>
            <pc:sldMk cId="2228009818" sldId="779"/>
            <ac:spMk id="124" creationId="{547D010D-D134-EBFD-05D2-830EC020FCA5}"/>
          </ac:spMkLst>
        </pc:spChg>
        <pc:spChg chg="mod">
          <ac:chgData name="이지형" userId="1a90141b-ad3d-4e1a-8ff3-7ec7a2effa28" providerId="ADAL" clId="{79CC6D20-B320-4A43-8211-38CC1D0A8781}" dt="2023-07-06T10:52:07.588" v="45"/>
          <ac:spMkLst>
            <pc:docMk/>
            <pc:sldMk cId="2228009818" sldId="779"/>
            <ac:spMk id="127" creationId="{463CC5C7-8157-7F79-4A99-E2B7B4F6C404}"/>
          </ac:spMkLst>
        </pc:spChg>
        <pc:spChg chg="mod">
          <ac:chgData name="이지형" userId="1a90141b-ad3d-4e1a-8ff3-7ec7a2effa28" providerId="ADAL" clId="{79CC6D20-B320-4A43-8211-38CC1D0A8781}" dt="2023-07-06T10:52:07.588" v="45"/>
          <ac:spMkLst>
            <pc:docMk/>
            <pc:sldMk cId="2228009818" sldId="779"/>
            <ac:spMk id="128" creationId="{948FF9AC-F45F-6832-7B7C-9A785918076F}"/>
          </ac:spMkLst>
        </pc:spChg>
        <pc:spChg chg="add mod">
          <ac:chgData name="이지형" userId="1a90141b-ad3d-4e1a-8ff3-7ec7a2effa28" providerId="ADAL" clId="{79CC6D20-B320-4A43-8211-38CC1D0A8781}" dt="2023-07-06T10:52:07.588" v="45"/>
          <ac:spMkLst>
            <pc:docMk/>
            <pc:sldMk cId="2228009818" sldId="779"/>
            <ac:spMk id="129" creationId="{6C5C7B57-7AFC-E0C0-253D-6F298F8FBEE6}"/>
          </ac:spMkLst>
        </pc:spChg>
        <pc:spChg chg="add mod">
          <ac:chgData name="이지형" userId="1a90141b-ad3d-4e1a-8ff3-7ec7a2effa28" providerId="ADAL" clId="{79CC6D20-B320-4A43-8211-38CC1D0A8781}" dt="2023-07-06T10:52:07.588" v="45"/>
          <ac:spMkLst>
            <pc:docMk/>
            <pc:sldMk cId="2228009818" sldId="779"/>
            <ac:spMk id="130" creationId="{97C4580E-23F1-CEBD-0DF9-A380AD28EE6A}"/>
          </ac:spMkLst>
        </pc:spChg>
        <pc:spChg chg="add del mod">
          <ac:chgData name="이지형" userId="1a90141b-ad3d-4e1a-8ff3-7ec7a2effa28" providerId="ADAL" clId="{79CC6D20-B320-4A43-8211-38CC1D0A8781}" dt="2023-07-06T10:52:10.685" v="46" actId="478"/>
          <ac:spMkLst>
            <pc:docMk/>
            <pc:sldMk cId="2228009818" sldId="779"/>
            <ac:spMk id="131" creationId="{4031F32A-4FE1-47CE-9759-933B6F321569}"/>
          </ac:spMkLst>
        </pc:spChg>
        <pc:spChg chg="add del mod">
          <ac:chgData name="이지형" userId="1a90141b-ad3d-4e1a-8ff3-7ec7a2effa28" providerId="ADAL" clId="{79CC6D20-B320-4A43-8211-38CC1D0A8781}" dt="2023-07-06T10:52:15.496" v="48" actId="478"/>
          <ac:spMkLst>
            <pc:docMk/>
            <pc:sldMk cId="2228009818" sldId="779"/>
            <ac:spMk id="132" creationId="{DAFC9B90-2429-A524-EBB8-3310AD958F87}"/>
          </ac:spMkLst>
        </pc:spChg>
        <pc:spChg chg="add mod">
          <ac:chgData name="이지형" userId="1a90141b-ad3d-4e1a-8ff3-7ec7a2effa28" providerId="ADAL" clId="{79CC6D20-B320-4A43-8211-38CC1D0A8781}" dt="2023-07-06T10:52:07.588" v="45"/>
          <ac:spMkLst>
            <pc:docMk/>
            <pc:sldMk cId="2228009818" sldId="779"/>
            <ac:spMk id="134" creationId="{1BE805E7-001B-CB29-4812-9374863E1DC5}"/>
          </ac:spMkLst>
        </pc:spChg>
        <pc:spChg chg="add mod">
          <ac:chgData name="이지형" userId="1a90141b-ad3d-4e1a-8ff3-7ec7a2effa28" providerId="ADAL" clId="{79CC6D20-B320-4A43-8211-38CC1D0A8781}" dt="2023-07-06T10:52:07.588" v="45"/>
          <ac:spMkLst>
            <pc:docMk/>
            <pc:sldMk cId="2228009818" sldId="779"/>
            <ac:spMk id="135" creationId="{22CF7673-95B8-CB58-132F-F4E410336BAB}"/>
          </ac:spMkLst>
        </pc:spChg>
        <pc:spChg chg="add mod">
          <ac:chgData name="이지형" userId="1a90141b-ad3d-4e1a-8ff3-7ec7a2effa28" providerId="ADAL" clId="{79CC6D20-B320-4A43-8211-38CC1D0A8781}" dt="2023-07-06T10:52:07.588" v="45"/>
          <ac:spMkLst>
            <pc:docMk/>
            <pc:sldMk cId="2228009818" sldId="779"/>
            <ac:spMk id="138" creationId="{F63B98A4-592E-31B6-3DCA-9007414889DC}"/>
          </ac:spMkLst>
        </pc:spChg>
        <pc:spChg chg="add mod">
          <ac:chgData name="이지형" userId="1a90141b-ad3d-4e1a-8ff3-7ec7a2effa28" providerId="ADAL" clId="{79CC6D20-B320-4A43-8211-38CC1D0A8781}" dt="2023-07-06T10:52:07.588" v="45"/>
          <ac:spMkLst>
            <pc:docMk/>
            <pc:sldMk cId="2228009818" sldId="779"/>
            <ac:spMk id="139" creationId="{918E5114-4CFE-7B76-770A-83B4B4F92493}"/>
          </ac:spMkLst>
        </pc:spChg>
        <pc:spChg chg="add del mod">
          <ac:chgData name="이지형" userId="1a90141b-ad3d-4e1a-8ff3-7ec7a2effa28" providerId="ADAL" clId="{79CC6D20-B320-4A43-8211-38CC1D0A8781}" dt="2023-07-06T10:53:02.329" v="55" actId="478"/>
          <ac:spMkLst>
            <pc:docMk/>
            <pc:sldMk cId="2228009818" sldId="779"/>
            <ac:spMk id="141" creationId="{1CDDA757-E305-C800-B579-158F0B7CEE63}"/>
          </ac:spMkLst>
        </pc:spChg>
        <pc:spChg chg="add del mod">
          <ac:chgData name="이지형" userId="1a90141b-ad3d-4e1a-8ff3-7ec7a2effa28" providerId="ADAL" clId="{79CC6D20-B320-4A43-8211-38CC1D0A8781}" dt="2023-07-06T10:53:01.440" v="54" actId="478"/>
          <ac:spMkLst>
            <pc:docMk/>
            <pc:sldMk cId="2228009818" sldId="779"/>
            <ac:spMk id="142" creationId="{75BDAF8F-5CEA-D851-AF9D-F227840184E7}"/>
          </ac:spMkLst>
        </pc:spChg>
        <pc:spChg chg="add mod">
          <ac:chgData name="이지형" userId="1a90141b-ad3d-4e1a-8ff3-7ec7a2effa28" providerId="ADAL" clId="{79CC6D20-B320-4A43-8211-38CC1D0A8781}" dt="2023-07-06T10:52:07.588" v="45"/>
          <ac:spMkLst>
            <pc:docMk/>
            <pc:sldMk cId="2228009818" sldId="779"/>
            <ac:spMk id="145" creationId="{CB04A392-DE05-D82E-508C-75A8EFCA9F9A}"/>
          </ac:spMkLst>
        </pc:spChg>
        <pc:spChg chg="add mod">
          <ac:chgData name="이지형" userId="1a90141b-ad3d-4e1a-8ff3-7ec7a2effa28" providerId="ADAL" clId="{79CC6D20-B320-4A43-8211-38CC1D0A8781}" dt="2023-07-06T10:52:07.588" v="45"/>
          <ac:spMkLst>
            <pc:docMk/>
            <pc:sldMk cId="2228009818" sldId="779"/>
            <ac:spMk id="147" creationId="{3114BCD1-F661-5477-FF25-6861E10729F8}"/>
          </ac:spMkLst>
        </pc:spChg>
        <pc:spChg chg="mod">
          <ac:chgData name="이지형" userId="1a90141b-ad3d-4e1a-8ff3-7ec7a2effa28" providerId="ADAL" clId="{79CC6D20-B320-4A43-8211-38CC1D0A8781}" dt="2023-07-06T10:52:07.588" v="45"/>
          <ac:spMkLst>
            <pc:docMk/>
            <pc:sldMk cId="2228009818" sldId="779"/>
            <ac:spMk id="166" creationId="{66995C60-2124-640D-BBEB-995922EBDF4A}"/>
          </ac:spMkLst>
        </pc:spChg>
        <pc:spChg chg="mod">
          <ac:chgData name="이지형" userId="1a90141b-ad3d-4e1a-8ff3-7ec7a2effa28" providerId="ADAL" clId="{79CC6D20-B320-4A43-8211-38CC1D0A8781}" dt="2023-07-06T10:52:07.588" v="45"/>
          <ac:spMkLst>
            <pc:docMk/>
            <pc:sldMk cId="2228009818" sldId="779"/>
            <ac:spMk id="168" creationId="{8D0669DE-18F2-A1BC-64A7-D71AA99A3C52}"/>
          </ac:spMkLst>
        </pc:spChg>
        <pc:spChg chg="mod">
          <ac:chgData name="이지형" userId="1a90141b-ad3d-4e1a-8ff3-7ec7a2effa28" providerId="ADAL" clId="{79CC6D20-B320-4A43-8211-38CC1D0A8781}" dt="2023-07-06T10:52:07.588" v="45"/>
          <ac:spMkLst>
            <pc:docMk/>
            <pc:sldMk cId="2228009818" sldId="779"/>
            <ac:spMk id="170" creationId="{BE76D753-EB51-36B1-C40E-40E59AC7366A}"/>
          </ac:spMkLst>
        </pc:spChg>
        <pc:spChg chg="mod">
          <ac:chgData name="이지형" userId="1a90141b-ad3d-4e1a-8ff3-7ec7a2effa28" providerId="ADAL" clId="{79CC6D20-B320-4A43-8211-38CC1D0A8781}" dt="2023-07-06T10:52:07.588" v="45"/>
          <ac:spMkLst>
            <pc:docMk/>
            <pc:sldMk cId="2228009818" sldId="779"/>
            <ac:spMk id="171" creationId="{9FDA0C19-C22A-06FD-3603-281014A46232}"/>
          </ac:spMkLst>
        </pc:spChg>
        <pc:spChg chg="add mod">
          <ac:chgData name="이지형" userId="1a90141b-ad3d-4e1a-8ff3-7ec7a2effa28" providerId="ADAL" clId="{79CC6D20-B320-4A43-8211-38CC1D0A8781}" dt="2023-07-06T11:04:06.202" v="185"/>
          <ac:spMkLst>
            <pc:docMk/>
            <pc:sldMk cId="2228009818" sldId="779"/>
            <ac:spMk id="180" creationId="{5E6EDEF4-1B34-B1A4-F7B5-0AE90AA4B8FD}"/>
          </ac:spMkLst>
        </pc:spChg>
        <pc:spChg chg="add del">
          <ac:chgData name="이지형" userId="1a90141b-ad3d-4e1a-8ff3-7ec7a2effa28" providerId="ADAL" clId="{79CC6D20-B320-4A43-8211-38CC1D0A8781}" dt="2023-07-06T10:52:06.745" v="44" actId="478"/>
          <ac:spMkLst>
            <pc:docMk/>
            <pc:sldMk cId="2228009818" sldId="779"/>
            <ac:spMk id="193" creationId="{D3BAF431-4ED2-45EB-A377-58B2A0198781}"/>
          </ac:spMkLst>
        </pc:spChg>
        <pc:grpChg chg="add del">
          <ac:chgData name="이지형" userId="1a90141b-ad3d-4e1a-8ff3-7ec7a2effa28" providerId="ADAL" clId="{79CC6D20-B320-4A43-8211-38CC1D0A8781}" dt="2023-07-06T10:52:06.745" v="44" actId="478"/>
          <ac:grpSpMkLst>
            <pc:docMk/>
            <pc:sldMk cId="2228009818" sldId="779"/>
            <ac:grpSpMk id="5" creationId="{429B2C2A-EA26-455D-A76F-77E8A24D2807}"/>
          </ac:grpSpMkLst>
        </pc:grpChg>
        <pc:grpChg chg="add del">
          <ac:chgData name="이지형" userId="1a90141b-ad3d-4e1a-8ff3-7ec7a2effa28" providerId="ADAL" clId="{79CC6D20-B320-4A43-8211-38CC1D0A8781}" dt="2023-07-06T10:52:06.745" v="44" actId="478"/>
          <ac:grpSpMkLst>
            <pc:docMk/>
            <pc:sldMk cId="2228009818" sldId="779"/>
            <ac:grpSpMk id="9" creationId="{C590EFCE-63F7-439E-B91C-8F57F5FB499B}"/>
          </ac:grpSpMkLst>
        </pc:grpChg>
        <pc:grpChg chg="add del mod">
          <ac:chgData name="이지형" userId="1a90141b-ad3d-4e1a-8ff3-7ec7a2effa28" providerId="ADAL" clId="{79CC6D20-B320-4A43-8211-38CC1D0A8781}" dt="2023-07-06T10:51:51.689" v="42"/>
          <ac:grpSpMkLst>
            <pc:docMk/>
            <pc:sldMk cId="2228009818" sldId="779"/>
            <ac:grpSpMk id="12" creationId="{0E6CAC1C-D9CE-D75A-6378-73D3D9D445A8}"/>
          </ac:grpSpMkLst>
        </pc:grpChg>
        <pc:grpChg chg="add del mod">
          <ac:chgData name="이지형" userId="1a90141b-ad3d-4e1a-8ff3-7ec7a2effa28" providerId="ADAL" clId="{79CC6D20-B320-4A43-8211-38CC1D0A8781}" dt="2023-07-06T10:51:51.689" v="42"/>
          <ac:grpSpMkLst>
            <pc:docMk/>
            <pc:sldMk cId="2228009818" sldId="779"/>
            <ac:grpSpMk id="18" creationId="{AC6B04E3-2C83-9EFC-BD37-9940A3663B6C}"/>
          </ac:grpSpMkLst>
        </pc:grpChg>
        <pc:grpChg chg="add del mod">
          <ac:chgData name="이지형" userId="1a90141b-ad3d-4e1a-8ff3-7ec7a2effa28" providerId="ADAL" clId="{79CC6D20-B320-4A43-8211-38CC1D0A8781}" dt="2023-07-06T10:51:51.689" v="42"/>
          <ac:grpSpMkLst>
            <pc:docMk/>
            <pc:sldMk cId="2228009818" sldId="779"/>
            <ac:grpSpMk id="21" creationId="{7BEE67BD-72CC-DE34-274F-896E6152492D}"/>
          </ac:grpSpMkLst>
        </pc:grpChg>
        <pc:grpChg chg="add del">
          <ac:chgData name="이지형" userId="1a90141b-ad3d-4e1a-8ff3-7ec7a2effa28" providerId="ADAL" clId="{79CC6D20-B320-4A43-8211-38CC1D0A8781}" dt="2023-07-06T10:52:06.745" v="44" actId="478"/>
          <ac:grpSpMkLst>
            <pc:docMk/>
            <pc:sldMk cId="2228009818" sldId="779"/>
            <ac:grpSpMk id="24" creationId="{123F9A66-B583-4EBD-9CE0-38BD76872462}"/>
          </ac:grpSpMkLst>
        </pc:grpChg>
        <pc:grpChg chg="add del">
          <ac:chgData name="이지형" userId="1a90141b-ad3d-4e1a-8ff3-7ec7a2effa28" providerId="ADAL" clId="{79CC6D20-B320-4A43-8211-38CC1D0A8781}" dt="2023-07-06T10:52:06.745" v="44" actId="478"/>
          <ac:grpSpMkLst>
            <pc:docMk/>
            <pc:sldMk cId="2228009818" sldId="779"/>
            <ac:grpSpMk id="25" creationId="{3ED71FF1-9B6D-4EAE-99CE-0A184830CE8F}"/>
          </ac:grpSpMkLst>
        </pc:grpChg>
        <pc:grpChg chg="add del mod">
          <ac:chgData name="이지형" userId="1a90141b-ad3d-4e1a-8ff3-7ec7a2effa28" providerId="ADAL" clId="{79CC6D20-B320-4A43-8211-38CC1D0A8781}" dt="2023-07-06T10:51:51.689" v="42"/>
          <ac:grpSpMkLst>
            <pc:docMk/>
            <pc:sldMk cId="2228009818" sldId="779"/>
            <ac:grpSpMk id="31" creationId="{105AFA76-CB13-CDA4-E451-4E82D944426B}"/>
          </ac:grpSpMkLst>
        </pc:grpChg>
        <pc:grpChg chg="add del">
          <ac:chgData name="이지형" userId="1a90141b-ad3d-4e1a-8ff3-7ec7a2effa28" providerId="ADAL" clId="{79CC6D20-B320-4A43-8211-38CC1D0A8781}" dt="2023-07-06T10:52:06.745" v="44" actId="478"/>
          <ac:grpSpMkLst>
            <pc:docMk/>
            <pc:sldMk cId="2228009818" sldId="779"/>
            <ac:grpSpMk id="49" creationId="{3F228D4E-C093-4697-8110-D297C15CB0E7}"/>
          </ac:grpSpMkLst>
        </pc:grpChg>
        <pc:grpChg chg="add del mod">
          <ac:chgData name="이지형" userId="1a90141b-ad3d-4e1a-8ff3-7ec7a2effa28" providerId="ADAL" clId="{79CC6D20-B320-4A43-8211-38CC1D0A8781}" dt="2023-07-06T10:51:51.689" v="42"/>
          <ac:grpSpMkLst>
            <pc:docMk/>
            <pc:sldMk cId="2228009818" sldId="779"/>
            <ac:grpSpMk id="83" creationId="{10559241-BEA2-A6E1-5A2E-D9A23641AC0A}"/>
          </ac:grpSpMkLst>
        </pc:grpChg>
        <pc:grpChg chg="add del mod">
          <ac:chgData name="이지형" userId="1a90141b-ad3d-4e1a-8ff3-7ec7a2effa28" providerId="ADAL" clId="{79CC6D20-B320-4A43-8211-38CC1D0A8781}" dt="2023-07-06T10:51:51.689" v="42"/>
          <ac:grpSpMkLst>
            <pc:docMk/>
            <pc:sldMk cId="2228009818" sldId="779"/>
            <ac:grpSpMk id="86" creationId="{C51A7531-4E96-DC75-1485-6A9AB8BAD25C}"/>
          </ac:grpSpMkLst>
        </pc:grpChg>
        <pc:grpChg chg="add mod">
          <ac:chgData name="이지형" userId="1a90141b-ad3d-4e1a-8ff3-7ec7a2effa28" providerId="ADAL" clId="{79CC6D20-B320-4A43-8211-38CC1D0A8781}" dt="2023-07-06T10:52:07.588" v="45"/>
          <ac:grpSpMkLst>
            <pc:docMk/>
            <pc:sldMk cId="2228009818" sldId="779"/>
            <ac:grpSpMk id="91" creationId="{C94A5CDD-85BE-EA81-F76D-CA4FC0A3C698}"/>
          </ac:grpSpMkLst>
        </pc:grpChg>
        <pc:grpChg chg="add del mod">
          <ac:chgData name="이지형" userId="1a90141b-ad3d-4e1a-8ff3-7ec7a2effa28" providerId="ADAL" clId="{79CC6D20-B320-4A43-8211-38CC1D0A8781}" dt="2023-07-06T11:04:02.819" v="183" actId="21"/>
          <ac:grpSpMkLst>
            <pc:docMk/>
            <pc:sldMk cId="2228009818" sldId="779"/>
            <ac:grpSpMk id="96" creationId="{C268694F-F286-D110-7455-330C51880B86}"/>
          </ac:grpSpMkLst>
        </pc:grpChg>
        <pc:grpChg chg="add mod">
          <ac:chgData name="이지형" userId="1a90141b-ad3d-4e1a-8ff3-7ec7a2effa28" providerId="ADAL" clId="{79CC6D20-B320-4A43-8211-38CC1D0A8781}" dt="2023-07-06T10:52:07.588" v="45"/>
          <ac:grpSpMkLst>
            <pc:docMk/>
            <pc:sldMk cId="2228009818" sldId="779"/>
            <ac:grpSpMk id="101" creationId="{7D877364-390C-C223-4FBF-84EFC2573765}"/>
          </ac:grpSpMkLst>
        </pc:grpChg>
        <pc:grpChg chg="add mod">
          <ac:chgData name="이지형" userId="1a90141b-ad3d-4e1a-8ff3-7ec7a2effa28" providerId="ADAL" clId="{79CC6D20-B320-4A43-8211-38CC1D0A8781}" dt="2023-07-06T10:52:07.588" v="45"/>
          <ac:grpSpMkLst>
            <pc:docMk/>
            <pc:sldMk cId="2228009818" sldId="779"/>
            <ac:grpSpMk id="126" creationId="{C55AA8C6-4BF9-0716-D4D4-4BB3399447FB}"/>
          </ac:grpSpMkLst>
        </pc:grpChg>
        <pc:grpChg chg="add mod">
          <ac:chgData name="이지형" userId="1a90141b-ad3d-4e1a-8ff3-7ec7a2effa28" providerId="ADAL" clId="{79CC6D20-B320-4A43-8211-38CC1D0A8781}" dt="2023-07-06T10:52:07.588" v="45"/>
          <ac:grpSpMkLst>
            <pc:docMk/>
            <pc:sldMk cId="2228009818" sldId="779"/>
            <ac:grpSpMk id="165" creationId="{E2D6447C-E4E0-D013-3CF2-8864C890FEC3}"/>
          </ac:grpSpMkLst>
        </pc:grpChg>
        <pc:grpChg chg="add mod">
          <ac:chgData name="이지형" userId="1a90141b-ad3d-4e1a-8ff3-7ec7a2effa28" providerId="ADAL" clId="{79CC6D20-B320-4A43-8211-38CC1D0A8781}" dt="2023-07-06T10:52:07.588" v="45"/>
          <ac:grpSpMkLst>
            <pc:docMk/>
            <pc:sldMk cId="2228009818" sldId="779"/>
            <ac:grpSpMk id="169" creationId="{0F17D086-8856-7E9D-0EE2-AAFAF936A157}"/>
          </ac:grpSpMkLst>
        </pc:grpChg>
        <pc:cxnChg chg="add del mod">
          <ac:chgData name="이지형" userId="1a90141b-ad3d-4e1a-8ff3-7ec7a2effa28" providerId="ADAL" clId="{79CC6D20-B320-4A43-8211-38CC1D0A8781}" dt="2023-07-06T10:52:06.745" v="44" actId="478"/>
          <ac:cxnSpMkLst>
            <pc:docMk/>
            <pc:sldMk cId="2228009818" sldId="779"/>
            <ac:cxnSpMk id="13" creationId="{8DE6AA30-4FAC-420D-970E-1C861F350076}"/>
          </ac:cxnSpMkLst>
        </pc:cxnChg>
        <pc:cxnChg chg="add del mod">
          <ac:chgData name="이지형" userId="1a90141b-ad3d-4e1a-8ff3-7ec7a2effa28" providerId="ADAL" clId="{79CC6D20-B320-4A43-8211-38CC1D0A8781}" dt="2023-07-06T10:51:51.689" v="42"/>
          <ac:cxnSpMkLst>
            <pc:docMk/>
            <pc:sldMk cId="2228009818" sldId="779"/>
            <ac:cxnSpMk id="30" creationId="{E93B1218-9FDF-E62F-B9D8-FD16A47561AA}"/>
          </ac:cxnSpMkLst>
        </pc:cxnChg>
        <pc:cxnChg chg="add del mod">
          <ac:chgData name="이지형" userId="1a90141b-ad3d-4e1a-8ff3-7ec7a2effa28" providerId="ADAL" clId="{79CC6D20-B320-4A43-8211-38CC1D0A8781}" dt="2023-07-06T10:51:51.689" v="42"/>
          <ac:cxnSpMkLst>
            <pc:docMk/>
            <pc:sldMk cId="2228009818" sldId="779"/>
            <ac:cxnSpMk id="38" creationId="{126BC928-8ADA-605D-37A3-642863C1FB1D}"/>
          </ac:cxnSpMkLst>
        </pc:cxnChg>
        <pc:cxnChg chg="add del mod">
          <ac:chgData name="이지형" userId="1a90141b-ad3d-4e1a-8ff3-7ec7a2effa28" providerId="ADAL" clId="{79CC6D20-B320-4A43-8211-38CC1D0A8781}" dt="2023-07-06T10:51:51.689" v="42"/>
          <ac:cxnSpMkLst>
            <pc:docMk/>
            <pc:sldMk cId="2228009818" sldId="779"/>
            <ac:cxnSpMk id="41" creationId="{F07D0D49-51BC-8B16-3319-CE126A46C7BA}"/>
          </ac:cxnSpMkLst>
        </pc:cxnChg>
        <pc:cxnChg chg="add del mod">
          <ac:chgData name="이지형" userId="1a90141b-ad3d-4e1a-8ff3-7ec7a2effa28" providerId="ADAL" clId="{79CC6D20-B320-4A43-8211-38CC1D0A8781}" dt="2023-07-06T10:51:51.689" v="42"/>
          <ac:cxnSpMkLst>
            <pc:docMk/>
            <pc:sldMk cId="2228009818" sldId="779"/>
            <ac:cxnSpMk id="42" creationId="{A8B6041C-1D9A-F385-0C7A-D27ED831F96C}"/>
          </ac:cxnSpMkLst>
        </pc:cxnChg>
        <pc:cxnChg chg="add del mod">
          <ac:chgData name="이지형" userId="1a90141b-ad3d-4e1a-8ff3-7ec7a2effa28" providerId="ADAL" clId="{79CC6D20-B320-4A43-8211-38CC1D0A8781}" dt="2023-07-06T10:52:06.745" v="44" actId="478"/>
          <ac:cxnSpMkLst>
            <pc:docMk/>
            <pc:sldMk cId="2228009818" sldId="779"/>
            <ac:cxnSpMk id="43" creationId="{7D7E0E59-AEAF-40CA-8E62-5F6DF6DF1241}"/>
          </ac:cxnSpMkLst>
        </pc:cxnChg>
        <pc:cxnChg chg="add del mod">
          <ac:chgData name="이지형" userId="1a90141b-ad3d-4e1a-8ff3-7ec7a2effa28" providerId="ADAL" clId="{79CC6D20-B320-4A43-8211-38CC1D0A8781}" dt="2023-07-06T10:51:51.689" v="42"/>
          <ac:cxnSpMkLst>
            <pc:docMk/>
            <pc:sldMk cId="2228009818" sldId="779"/>
            <ac:cxnSpMk id="46" creationId="{E12283D8-B8AA-2878-E778-66D45F489C93}"/>
          </ac:cxnSpMkLst>
        </pc:cxnChg>
        <pc:cxnChg chg="add del mod">
          <ac:chgData name="이지형" userId="1a90141b-ad3d-4e1a-8ff3-7ec7a2effa28" providerId="ADAL" clId="{79CC6D20-B320-4A43-8211-38CC1D0A8781}" dt="2023-07-06T10:51:51.689" v="42"/>
          <ac:cxnSpMkLst>
            <pc:docMk/>
            <pc:sldMk cId="2228009818" sldId="779"/>
            <ac:cxnSpMk id="52" creationId="{CC0AC39B-97CA-8005-FE5B-646AAF69E0DA}"/>
          </ac:cxnSpMkLst>
        </pc:cxnChg>
        <pc:cxnChg chg="add del mod">
          <ac:chgData name="이지형" userId="1a90141b-ad3d-4e1a-8ff3-7ec7a2effa28" providerId="ADAL" clId="{79CC6D20-B320-4A43-8211-38CC1D0A8781}" dt="2023-07-06T10:51:51.689" v="42"/>
          <ac:cxnSpMkLst>
            <pc:docMk/>
            <pc:sldMk cId="2228009818" sldId="779"/>
            <ac:cxnSpMk id="59" creationId="{CDB297A0-D1EB-196A-7B6B-392EE7429A2B}"/>
          </ac:cxnSpMkLst>
        </pc:cxnChg>
        <pc:cxnChg chg="add del mod">
          <ac:chgData name="이지형" userId="1a90141b-ad3d-4e1a-8ff3-7ec7a2effa28" providerId="ADAL" clId="{79CC6D20-B320-4A43-8211-38CC1D0A8781}" dt="2023-07-06T10:51:51.689" v="42"/>
          <ac:cxnSpMkLst>
            <pc:docMk/>
            <pc:sldMk cId="2228009818" sldId="779"/>
            <ac:cxnSpMk id="60" creationId="{B36DD227-ECE0-9FE1-3D58-424BEE58B162}"/>
          </ac:cxnSpMkLst>
        </pc:cxnChg>
        <pc:cxnChg chg="add del mod">
          <ac:chgData name="이지형" userId="1a90141b-ad3d-4e1a-8ff3-7ec7a2effa28" providerId="ADAL" clId="{79CC6D20-B320-4A43-8211-38CC1D0A8781}" dt="2023-07-06T10:51:51.689" v="42"/>
          <ac:cxnSpMkLst>
            <pc:docMk/>
            <pc:sldMk cId="2228009818" sldId="779"/>
            <ac:cxnSpMk id="61" creationId="{0CD6ACB4-A720-B6BE-2720-DB439E1E316A}"/>
          </ac:cxnSpMkLst>
        </pc:cxnChg>
        <pc:cxnChg chg="add del mod">
          <ac:chgData name="이지형" userId="1a90141b-ad3d-4e1a-8ff3-7ec7a2effa28" providerId="ADAL" clId="{79CC6D20-B320-4A43-8211-38CC1D0A8781}" dt="2023-07-06T10:51:51.689" v="42"/>
          <ac:cxnSpMkLst>
            <pc:docMk/>
            <pc:sldMk cId="2228009818" sldId="779"/>
            <ac:cxnSpMk id="62" creationId="{A6452137-E97C-BF7F-A3A2-6AF9C750524E}"/>
          </ac:cxnSpMkLst>
        </pc:cxnChg>
        <pc:cxnChg chg="add del mod">
          <ac:chgData name="이지형" userId="1a90141b-ad3d-4e1a-8ff3-7ec7a2effa28" providerId="ADAL" clId="{79CC6D20-B320-4A43-8211-38CC1D0A8781}" dt="2023-07-06T10:51:51.689" v="42"/>
          <ac:cxnSpMkLst>
            <pc:docMk/>
            <pc:sldMk cId="2228009818" sldId="779"/>
            <ac:cxnSpMk id="63" creationId="{296C85F5-3433-C9B5-772F-32B002DA5586}"/>
          </ac:cxnSpMkLst>
        </pc:cxnChg>
        <pc:cxnChg chg="add del mod">
          <ac:chgData name="이지형" userId="1a90141b-ad3d-4e1a-8ff3-7ec7a2effa28" providerId="ADAL" clId="{79CC6D20-B320-4A43-8211-38CC1D0A8781}" dt="2023-07-06T10:52:06.745" v="44" actId="478"/>
          <ac:cxnSpMkLst>
            <pc:docMk/>
            <pc:sldMk cId="2228009818" sldId="779"/>
            <ac:cxnSpMk id="66" creationId="{07A02510-1D59-4D86-A4F4-CB4520591962}"/>
          </ac:cxnSpMkLst>
        </pc:cxnChg>
        <pc:cxnChg chg="add del mod">
          <ac:chgData name="이지형" userId="1a90141b-ad3d-4e1a-8ff3-7ec7a2effa28" providerId="ADAL" clId="{79CC6D20-B320-4A43-8211-38CC1D0A8781}" dt="2023-07-06T10:52:06.745" v="44" actId="478"/>
          <ac:cxnSpMkLst>
            <pc:docMk/>
            <pc:sldMk cId="2228009818" sldId="779"/>
            <ac:cxnSpMk id="69" creationId="{65FF5893-45B8-4672-B949-12F60A692B54}"/>
          </ac:cxnSpMkLst>
        </pc:cxnChg>
        <pc:cxnChg chg="add del">
          <ac:chgData name="이지형" userId="1a90141b-ad3d-4e1a-8ff3-7ec7a2effa28" providerId="ADAL" clId="{79CC6D20-B320-4A43-8211-38CC1D0A8781}" dt="2023-07-06T10:52:06.745" v="44" actId="478"/>
          <ac:cxnSpMkLst>
            <pc:docMk/>
            <pc:sldMk cId="2228009818" sldId="779"/>
            <ac:cxnSpMk id="70" creationId="{234EA6FC-3D53-604E-B928-4541CC3D9B13}"/>
          </ac:cxnSpMkLst>
        </pc:cxnChg>
        <pc:cxnChg chg="add del">
          <ac:chgData name="이지형" userId="1a90141b-ad3d-4e1a-8ff3-7ec7a2effa28" providerId="ADAL" clId="{79CC6D20-B320-4A43-8211-38CC1D0A8781}" dt="2023-07-06T10:52:06.745" v="44" actId="478"/>
          <ac:cxnSpMkLst>
            <pc:docMk/>
            <pc:sldMk cId="2228009818" sldId="779"/>
            <ac:cxnSpMk id="71" creationId="{99734054-6BBB-4E2D-89FC-6453FB11B46B}"/>
          </ac:cxnSpMkLst>
        </pc:cxnChg>
        <pc:cxnChg chg="add del mod">
          <ac:chgData name="이지형" userId="1a90141b-ad3d-4e1a-8ff3-7ec7a2effa28" providerId="ADAL" clId="{79CC6D20-B320-4A43-8211-38CC1D0A8781}" dt="2023-07-06T10:51:51.689" v="42"/>
          <ac:cxnSpMkLst>
            <pc:docMk/>
            <pc:sldMk cId="2228009818" sldId="779"/>
            <ac:cxnSpMk id="72" creationId="{C7B36EE0-DA32-BF84-01CB-2B9EB7A4BCDB}"/>
          </ac:cxnSpMkLst>
        </pc:cxnChg>
        <pc:cxnChg chg="add del">
          <ac:chgData name="이지형" userId="1a90141b-ad3d-4e1a-8ff3-7ec7a2effa28" providerId="ADAL" clId="{79CC6D20-B320-4A43-8211-38CC1D0A8781}" dt="2023-07-06T10:52:06.745" v="44" actId="478"/>
          <ac:cxnSpMkLst>
            <pc:docMk/>
            <pc:sldMk cId="2228009818" sldId="779"/>
            <ac:cxnSpMk id="73" creationId="{208E25B0-E240-40A0-A41B-B2C9821CC382}"/>
          </ac:cxnSpMkLst>
        </pc:cxnChg>
        <pc:cxnChg chg="add del">
          <ac:chgData name="이지형" userId="1a90141b-ad3d-4e1a-8ff3-7ec7a2effa28" providerId="ADAL" clId="{79CC6D20-B320-4A43-8211-38CC1D0A8781}" dt="2023-07-06T10:52:06.745" v="44" actId="478"/>
          <ac:cxnSpMkLst>
            <pc:docMk/>
            <pc:sldMk cId="2228009818" sldId="779"/>
            <ac:cxnSpMk id="74" creationId="{69CCFD36-460C-4643-B11B-3B7B6A06702D}"/>
          </ac:cxnSpMkLst>
        </pc:cxnChg>
        <pc:cxnChg chg="add del mod">
          <ac:chgData name="이지형" userId="1a90141b-ad3d-4e1a-8ff3-7ec7a2effa28" providerId="ADAL" clId="{79CC6D20-B320-4A43-8211-38CC1D0A8781}" dt="2023-07-06T10:51:51.689" v="42"/>
          <ac:cxnSpMkLst>
            <pc:docMk/>
            <pc:sldMk cId="2228009818" sldId="779"/>
            <ac:cxnSpMk id="75" creationId="{B5B4D251-055D-51B4-871A-D4E31A95386E}"/>
          </ac:cxnSpMkLst>
        </pc:cxnChg>
        <pc:cxnChg chg="add del mod">
          <ac:chgData name="이지형" userId="1a90141b-ad3d-4e1a-8ff3-7ec7a2effa28" providerId="ADAL" clId="{79CC6D20-B320-4A43-8211-38CC1D0A8781}" dt="2023-07-06T10:51:51.689" v="42"/>
          <ac:cxnSpMkLst>
            <pc:docMk/>
            <pc:sldMk cId="2228009818" sldId="779"/>
            <ac:cxnSpMk id="76" creationId="{62E31AFF-598A-BF7A-17D4-16F447B046AF}"/>
          </ac:cxnSpMkLst>
        </pc:cxnChg>
        <pc:cxnChg chg="add del mod">
          <ac:chgData name="이지형" userId="1a90141b-ad3d-4e1a-8ff3-7ec7a2effa28" providerId="ADAL" clId="{79CC6D20-B320-4A43-8211-38CC1D0A8781}" dt="2023-07-06T10:51:51.689" v="42"/>
          <ac:cxnSpMkLst>
            <pc:docMk/>
            <pc:sldMk cId="2228009818" sldId="779"/>
            <ac:cxnSpMk id="77" creationId="{1BFF0018-DA63-6852-5E2D-10CF6A183AAE}"/>
          </ac:cxnSpMkLst>
        </pc:cxnChg>
        <pc:cxnChg chg="add del mod">
          <ac:chgData name="이지형" userId="1a90141b-ad3d-4e1a-8ff3-7ec7a2effa28" providerId="ADAL" clId="{79CC6D20-B320-4A43-8211-38CC1D0A8781}" dt="2023-07-06T10:51:51.689" v="42"/>
          <ac:cxnSpMkLst>
            <pc:docMk/>
            <pc:sldMk cId="2228009818" sldId="779"/>
            <ac:cxnSpMk id="78" creationId="{68FCC359-C3D3-3952-2056-9333D745DDEA}"/>
          </ac:cxnSpMkLst>
        </pc:cxnChg>
        <pc:cxnChg chg="add del mod">
          <ac:chgData name="이지형" userId="1a90141b-ad3d-4e1a-8ff3-7ec7a2effa28" providerId="ADAL" clId="{79CC6D20-B320-4A43-8211-38CC1D0A8781}" dt="2023-07-06T10:51:51.689" v="42"/>
          <ac:cxnSpMkLst>
            <pc:docMk/>
            <pc:sldMk cId="2228009818" sldId="779"/>
            <ac:cxnSpMk id="79" creationId="{E49C2CA3-6116-7D4B-1773-106AE67445FA}"/>
          </ac:cxnSpMkLst>
        </pc:cxnChg>
        <pc:cxnChg chg="add del mod">
          <ac:chgData name="이지형" userId="1a90141b-ad3d-4e1a-8ff3-7ec7a2effa28" providerId="ADAL" clId="{79CC6D20-B320-4A43-8211-38CC1D0A8781}" dt="2023-07-06T10:51:51.689" v="42"/>
          <ac:cxnSpMkLst>
            <pc:docMk/>
            <pc:sldMk cId="2228009818" sldId="779"/>
            <ac:cxnSpMk id="80" creationId="{52C90525-51FE-BD90-E2DB-BE05566D0D0C}"/>
          </ac:cxnSpMkLst>
        </pc:cxnChg>
        <pc:cxnChg chg="add del mod">
          <ac:chgData name="이지형" userId="1a90141b-ad3d-4e1a-8ff3-7ec7a2effa28" providerId="ADAL" clId="{79CC6D20-B320-4A43-8211-38CC1D0A8781}" dt="2023-07-06T10:51:51.689" v="42"/>
          <ac:cxnSpMkLst>
            <pc:docMk/>
            <pc:sldMk cId="2228009818" sldId="779"/>
            <ac:cxnSpMk id="81" creationId="{2FA8EC1A-587C-704D-7BEF-3AC827091783}"/>
          </ac:cxnSpMkLst>
        </pc:cxnChg>
        <pc:cxnChg chg="add del mod">
          <ac:chgData name="이지형" userId="1a90141b-ad3d-4e1a-8ff3-7ec7a2effa28" providerId="ADAL" clId="{79CC6D20-B320-4A43-8211-38CC1D0A8781}" dt="2023-07-06T10:51:51.689" v="42"/>
          <ac:cxnSpMkLst>
            <pc:docMk/>
            <pc:sldMk cId="2228009818" sldId="779"/>
            <ac:cxnSpMk id="82" creationId="{22505D09-A3ED-CA48-D081-58B830F3FF06}"/>
          </ac:cxnSpMkLst>
        </pc:cxnChg>
        <pc:cxnChg chg="add del mod">
          <ac:chgData name="이지형" userId="1a90141b-ad3d-4e1a-8ff3-7ec7a2effa28" providerId="ADAL" clId="{79CC6D20-B320-4A43-8211-38CC1D0A8781}" dt="2023-07-06T10:51:51.689" v="42"/>
          <ac:cxnSpMkLst>
            <pc:docMk/>
            <pc:sldMk cId="2228009818" sldId="779"/>
            <ac:cxnSpMk id="89" creationId="{99853700-9060-324C-7DBE-7ADF7F57E067}"/>
          </ac:cxnSpMkLst>
        </pc:cxnChg>
        <pc:cxnChg chg="add del mod">
          <ac:chgData name="이지형" userId="1a90141b-ad3d-4e1a-8ff3-7ec7a2effa28" providerId="ADAL" clId="{79CC6D20-B320-4A43-8211-38CC1D0A8781}" dt="2023-07-06T10:52:06.745" v="44" actId="478"/>
          <ac:cxnSpMkLst>
            <pc:docMk/>
            <pc:sldMk cId="2228009818" sldId="779"/>
            <ac:cxnSpMk id="107" creationId="{4BB51E8E-27BF-4477-BD1D-6691BF5B0927}"/>
          </ac:cxnSpMkLst>
        </pc:cxnChg>
        <pc:cxnChg chg="mod">
          <ac:chgData name="이지형" userId="1a90141b-ad3d-4e1a-8ff3-7ec7a2effa28" providerId="ADAL" clId="{79CC6D20-B320-4A43-8211-38CC1D0A8781}" dt="2023-07-06T10:52:06.745" v="44" actId="478"/>
          <ac:cxnSpMkLst>
            <pc:docMk/>
            <pc:sldMk cId="2228009818" sldId="779"/>
            <ac:cxnSpMk id="122" creationId="{600D921A-6BA5-4ABE-B3E1-C04EDAD68479}"/>
          </ac:cxnSpMkLst>
        </pc:cxnChg>
        <pc:cxnChg chg="add mod">
          <ac:chgData name="이지형" userId="1a90141b-ad3d-4e1a-8ff3-7ec7a2effa28" providerId="ADAL" clId="{79CC6D20-B320-4A43-8211-38CC1D0A8781}" dt="2023-07-06T10:53:08.616" v="57" actId="14100"/>
          <ac:cxnSpMkLst>
            <pc:docMk/>
            <pc:sldMk cId="2228009818" sldId="779"/>
            <ac:cxnSpMk id="125" creationId="{2CDD55BD-A2AC-E79B-E7C2-442B05A2C6B4}"/>
          </ac:cxnSpMkLst>
        </pc:cxnChg>
        <pc:cxnChg chg="add mod">
          <ac:chgData name="이지형" userId="1a90141b-ad3d-4e1a-8ff3-7ec7a2effa28" providerId="ADAL" clId="{79CC6D20-B320-4A43-8211-38CC1D0A8781}" dt="2023-07-06T10:52:07.588" v="45"/>
          <ac:cxnSpMkLst>
            <pc:docMk/>
            <pc:sldMk cId="2228009818" sldId="779"/>
            <ac:cxnSpMk id="133" creationId="{0357A7FD-8A3B-F6A4-80D1-925846F55326}"/>
          </ac:cxnSpMkLst>
        </pc:cxnChg>
        <pc:cxnChg chg="add mod">
          <ac:chgData name="이지형" userId="1a90141b-ad3d-4e1a-8ff3-7ec7a2effa28" providerId="ADAL" clId="{79CC6D20-B320-4A43-8211-38CC1D0A8781}" dt="2023-07-06T10:52:07.588" v="45"/>
          <ac:cxnSpMkLst>
            <pc:docMk/>
            <pc:sldMk cId="2228009818" sldId="779"/>
            <ac:cxnSpMk id="136" creationId="{D6E4E786-870B-7A53-839B-C6D4291F12E3}"/>
          </ac:cxnSpMkLst>
        </pc:cxnChg>
        <pc:cxnChg chg="add mod">
          <ac:chgData name="이지형" userId="1a90141b-ad3d-4e1a-8ff3-7ec7a2effa28" providerId="ADAL" clId="{79CC6D20-B320-4A43-8211-38CC1D0A8781}" dt="2023-07-06T10:52:07.588" v="45"/>
          <ac:cxnSpMkLst>
            <pc:docMk/>
            <pc:sldMk cId="2228009818" sldId="779"/>
            <ac:cxnSpMk id="137" creationId="{87479484-F947-1478-FF7B-037A5D26C6A6}"/>
          </ac:cxnSpMkLst>
        </pc:cxnChg>
        <pc:cxnChg chg="add del mod">
          <ac:chgData name="이지형" userId="1a90141b-ad3d-4e1a-8ff3-7ec7a2effa28" providerId="ADAL" clId="{79CC6D20-B320-4A43-8211-38CC1D0A8781}" dt="2023-07-06T10:52:13.398" v="47" actId="478"/>
          <ac:cxnSpMkLst>
            <pc:docMk/>
            <pc:sldMk cId="2228009818" sldId="779"/>
            <ac:cxnSpMk id="140" creationId="{C397C2E9-3DE9-95CE-925B-260B50B547BD}"/>
          </ac:cxnSpMkLst>
        </pc:cxnChg>
        <pc:cxnChg chg="mod">
          <ac:chgData name="이지형" userId="1a90141b-ad3d-4e1a-8ff3-7ec7a2effa28" providerId="ADAL" clId="{79CC6D20-B320-4A43-8211-38CC1D0A8781}" dt="2023-07-06T10:52:06.745" v="44" actId="478"/>
          <ac:cxnSpMkLst>
            <pc:docMk/>
            <pc:sldMk cId="2228009818" sldId="779"/>
            <ac:cxnSpMk id="143" creationId="{FEFD2EC0-2DD0-440D-9C5D-F9477E19F1E0}"/>
          </ac:cxnSpMkLst>
        </pc:cxnChg>
        <pc:cxnChg chg="add del mod">
          <ac:chgData name="이지형" userId="1a90141b-ad3d-4e1a-8ff3-7ec7a2effa28" providerId="ADAL" clId="{79CC6D20-B320-4A43-8211-38CC1D0A8781}" dt="2023-07-06T10:53:03.917" v="56" actId="478"/>
          <ac:cxnSpMkLst>
            <pc:docMk/>
            <pc:sldMk cId="2228009818" sldId="779"/>
            <ac:cxnSpMk id="144" creationId="{17580E61-652C-748D-203C-F6678A00665B}"/>
          </ac:cxnSpMkLst>
        </pc:cxnChg>
        <pc:cxnChg chg="add del mod">
          <ac:chgData name="이지형" userId="1a90141b-ad3d-4e1a-8ff3-7ec7a2effa28" providerId="ADAL" clId="{79CC6D20-B320-4A43-8211-38CC1D0A8781}" dt="2023-07-06T10:52:06.745" v="44" actId="478"/>
          <ac:cxnSpMkLst>
            <pc:docMk/>
            <pc:sldMk cId="2228009818" sldId="779"/>
            <ac:cxnSpMk id="146" creationId="{654A2EDF-440F-4060-BE8C-9367FBBB839A}"/>
          </ac:cxnSpMkLst>
        </pc:cxnChg>
        <pc:cxnChg chg="add mod">
          <ac:chgData name="이지형" userId="1a90141b-ad3d-4e1a-8ff3-7ec7a2effa28" providerId="ADAL" clId="{79CC6D20-B320-4A43-8211-38CC1D0A8781}" dt="2023-07-06T10:52:07.588" v="45"/>
          <ac:cxnSpMkLst>
            <pc:docMk/>
            <pc:sldMk cId="2228009818" sldId="779"/>
            <ac:cxnSpMk id="148" creationId="{8F51EC2E-0E12-EC16-D42C-37F450F6CB47}"/>
          </ac:cxnSpMkLst>
        </pc:cxnChg>
        <pc:cxnChg chg="add mod">
          <ac:chgData name="이지형" userId="1a90141b-ad3d-4e1a-8ff3-7ec7a2effa28" providerId="ADAL" clId="{79CC6D20-B320-4A43-8211-38CC1D0A8781}" dt="2023-07-06T10:52:48.767" v="53" actId="14100"/>
          <ac:cxnSpMkLst>
            <pc:docMk/>
            <pc:sldMk cId="2228009818" sldId="779"/>
            <ac:cxnSpMk id="149" creationId="{2DFF334A-5DF9-01E6-246A-34A2D9B4A0DC}"/>
          </ac:cxnSpMkLst>
        </pc:cxnChg>
        <pc:cxnChg chg="add del mod">
          <ac:chgData name="이지형" userId="1a90141b-ad3d-4e1a-8ff3-7ec7a2effa28" providerId="ADAL" clId="{79CC6D20-B320-4A43-8211-38CC1D0A8781}" dt="2023-07-06T10:52:17.052" v="49" actId="478"/>
          <ac:cxnSpMkLst>
            <pc:docMk/>
            <pc:sldMk cId="2228009818" sldId="779"/>
            <ac:cxnSpMk id="150" creationId="{57A8B406-5652-E825-345C-326766803D84}"/>
          </ac:cxnSpMkLst>
        </pc:cxnChg>
        <pc:cxnChg chg="add mod">
          <ac:chgData name="이지형" userId="1a90141b-ad3d-4e1a-8ff3-7ec7a2effa28" providerId="ADAL" clId="{79CC6D20-B320-4A43-8211-38CC1D0A8781}" dt="2023-07-06T10:52:07.588" v="45"/>
          <ac:cxnSpMkLst>
            <pc:docMk/>
            <pc:sldMk cId="2228009818" sldId="779"/>
            <ac:cxnSpMk id="151" creationId="{72868223-40BD-2E55-1802-FEFE216FBAA2}"/>
          </ac:cxnSpMkLst>
        </pc:cxnChg>
        <pc:cxnChg chg="add mod">
          <ac:chgData name="이지형" userId="1a90141b-ad3d-4e1a-8ff3-7ec7a2effa28" providerId="ADAL" clId="{79CC6D20-B320-4A43-8211-38CC1D0A8781}" dt="2023-07-06T10:52:07.588" v="45"/>
          <ac:cxnSpMkLst>
            <pc:docMk/>
            <pc:sldMk cId="2228009818" sldId="779"/>
            <ac:cxnSpMk id="152" creationId="{81A0C156-0EB8-6351-B075-6670E1F203B4}"/>
          </ac:cxnSpMkLst>
        </pc:cxnChg>
        <pc:cxnChg chg="add mod">
          <ac:chgData name="이지형" userId="1a90141b-ad3d-4e1a-8ff3-7ec7a2effa28" providerId="ADAL" clId="{79CC6D20-B320-4A43-8211-38CC1D0A8781}" dt="2023-07-06T10:52:38.936" v="52" actId="14100"/>
          <ac:cxnSpMkLst>
            <pc:docMk/>
            <pc:sldMk cId="2228009818" sldId="779"/>
            <ac:cxnSpMk id="153" creationId="{848324F1-42F8-A17A-FFF2-24D1ED420974}"/>
          </ac:cxnSpMkLst>
        </pc:cxnChg>
        <pc:cxnChg chg="add mod">
          <ac:chgData name="이지형" userId="1a90141b-ad3d-4e1a-8ff3-7ec7a2effa28" providerId="ADAL" clId="{79CC6D20-B320-4A43-8211-38CC1D0A8781}" dt="2023-07-06T10:52:07.588" v="45"/>
          <ac:cxnSpMkLst>
            <pc:docMk/>
            <pc:sldMk cId="2228009818" sldId="779"/>
            <ac:cxnSpMk id="154" creationId="{25784E16-0005-CE79-B96C-F48685FA5E07}"/>
          </ac:cxnSpMkLst>
        </pc:cxnChg>
        <pc:cxnChg chg="add mod">
          <ac:chgData name="이지형" userId="1a90141b-ad3d-4e1a-8ff3-7ec7a2effa28" providerId="ADAL" clId="{79CC6D20-B320-4A43-8211-38CC1D0A8781}" dt="2023-07-06T10:52:07.588" v="45"/>
          <ac:cxnSpMkLst>
            <pc:docMk/>
            <pc:sldMk cId="2228009818" sldId="779"/>
            <ac:cxnSpMk id="155" creationId="{E05B15CC-F39D-BD1E-43AC-7B1527EE8652}"/>
          </ac:cxnSpMkLst>
        </pc:cxnChg>
        <pc:cxnChg chg="add del">
          <ac:chgData name="이지형" userId="1a90141b-ad3d-4e1a-8ff3-7ec7a2effa28" providerId="ADAL" clId="{79CC6D20-B320-4A43-8211-38CC1D0A8781}" dt="2023-07-06T10:52:06.745" v="44" actId="478"/>
          <ac:cxnSpMkLst>
            <pc:docMk/>
            <pc:sldMk cId="2228009818" sldId="779"/>
            <ac:cxnSpMk id="156" creationId="{6A43A56E-6CFA-4ADF-8844-F7D7B818C462}"/>
          </ac:cxnSpMkLst>
        </pc:cxnChg>
        <pc:cxnChg chg="add del mod">
          <ac:chgData name="이지형" userId="1a90141b-ad3d-4e1a-8ff3-7ec7a2effa28" providerId="ADAL" clId="{79CC6D20-B320-4A43-8211-38CC1D0A8781}" dt="2023-07-06T10:52:18.594" v="50" actId="478"/>
          <ac:cxnSpMkLst>
            <pc:docMk/>
            <pc:sldMk cId="2228009818" sldId="779"/>
            <ac:cxnSpMk id="157" creationId="{E568A8DC-C2C2-DCD3-8C7B-A81897582EB7}"/>
          </ac:cxnSpMkLst>
        </pc:cxnChg>
        <pc:cxnChg chg="add del">
          <ac:chgData name="이지형" userId="1a90141b-ad3d-4e1a-8ff3-7ec7a2effa28" providerId="ADAL" clId="{79CC6D20-B320-4A43-8211-38CC1D0A8781}" dt="2023-07-06T10:52:06.745" v="44" actId="478"/>
          <ac:cxnSpMkLst>
            <pc:docMk/>
            <pc:sldMk cId="2228009818" sldId="779"/>
            <ac:cxnSpMk id="158" creationId="{7F66E362-5F87-4C8C-8CFD-1EAAD9813A05}"/>
          </ac:cxnSpMkLst>
        </pc:cxnChg>
        <pc:cxnChg chg="add mod">
          <ac:chgData name="이지형" userId="1a90141b-ad3d-4e1a-8ff3-7ec7a2effa28" providerId="ADAL" clId="{79CC6D20-B320-4A43-8211-38CC1D0A8781}" dt="2023-07-06T10:52:07.588" v="45"/>
          <ac:cxnSpMkLst>
            <pc:docMk/>
            <pc:sldMk cId="2228009818" sldId="779"/>
            <ac:cxnSpMk id="159" creationId="{8F403961-6A12-3C6E-D5A9-BAC22E5E8389}"/>
          </ac:cxnSpMkLst>
        </pc:cxnChg>
        <pc:cxnChg chg="add mod">
          <ac:chgData name="이지형" userId="1a90141b-ad3d-4e1a-8ff3-7ec7a2effa28" providerId="ADAL" clId="{79CC6D20-B320-4A43-8211-38CC1D0A8781}" dt="2023-07-06T10:52:07.588" v="45"/>
          <ac:cxnSpMkLst>
            <pc:docMk/>
            <pc:sldMk cId="2228009818" sldId="779"/>
            <ac:cxnSpMk id="160" creationId="{6730E88B-0ED8-3C73-5EA9-11F28BB44780}"/>
          </ac:cxnSpMkLst>
        </pc:cxnChg>
        <pc:cxnChg chg="add mod">
          <ac:chgData name="이지형" userId="1a90141b-ad3d-4e1a-8ff3-7ec7a2effa28" providerId="ADAL" clId="{79CC6D20-B320-4A43-8211-38CC1D0A8781}" dt="2023-07-06T10:52:07.588" v="45"/>
          <ac:cxnSpMkLst>
            <pc:docMk/>
            <pc:sldMk cId="2228009818" sldId="779"/>
            <ac:cxnSpMk id="161" creationId="{D246F0E3-D48A-59B2-0B09-8A0A232E1023}"/>
          </ac:cxnSpMkLst>
        </pc:cxnChg>
        <pc:cxnChg chg="add mod">
          <ac:chgData name="이지형" userId="1a90141b-ad3d-4e1a-8ff3-7ec7a2effa28" providerId="ADAL" clId="{79CC6D20-B320-4A43-8211-38CC1D0A8781}" dt="2023-07-06T10:52:07.588" v="45"/>
          <ac:cxnSpMkLst>
            <pc:docMk/>
            <pc:sldMk cId="2228009818" sldId="779"/>
            <ac:cxnSpMk id="162" creationId="{9D40975D-6D64-5F86-227F-37716DBEED77}"/>
          </ac:cxnSpMkLst>
        </pc:cxnChg>
        <pc:cxnChg chg="add del">
          <ac:chgData name="이지형" userId="1a90141b-ad3d-4e1a-8ff3-7ec7a2effa28" providerId="ADAL" clId="{79CC6D20-B320-4A43-8211-38CC1D0A8781}" dt="2023-07-06T10:52:06.745" v="44" actId="478"/>
          <ac:cxnSpMkLst>
            <pc:docMk/>
            <pc:sldMk cId="2228009818" sldId="779"/>
            <ac:cxnSpMk id="163" creationId="{D824F0EA-75A4-4965-81C8-3C3E2E015572}"/>
          </ac:cxnSpMkLst>
        </pc:cxnChg>
        <pc:cxnChg chg="add mod">
          <ac:chgData name="이지형" userId="1a90141b-ad3d-4e1a-8ff3-7ec7a2effa28" providerId="ADAL" clId="{79CC6D20-B320-4A43-8211-38CC1D0A8781}" dt="2023-07-06T10:52:07.588" v="45"/>
          <ac:cxnSpMkLst>
            <pc:docMk/>
            <pc:sldMk cId="2228009818" sldId="779"/>
            <ac:cxnSpMk id="164" creationId="{E0999C1D-9DA9-CC2F-1995-AAF1765A6ED1}"/>
          </ac:cxnSpMkLst>
        </pc:cxnChg>
        <pc:cxnChg chg="add del mod">
          <ac:chgData name="이지형" userId="1a90141b-ad3d-4e1a-8ff3-7ec7a2effa28" providerId="ADAL" clId="{79CC6D20-B320-4A43-8211-38CC1D0A8781}" dt="2023-07-06T10:52:06.745" v="44" actId="478"/>
          <ac:cxnSpMkLst>
            <pc:docMk/>
            <pc:sldMk cId="2228009818" sldId="779"/>
            <ac:cxnSpMk id="167" creationId="{54E5F960-64D2-4FB5-B3E8-F93BE1A7BA0D}"/>
          </ac:cxnSpMkLst>
        </pc:cxnChg>
        <pc:cxnChg chg="mod">
          <ac:chgData name="이지형" userId="1a90141b-ad3d-4e1a-8ff3-7ec7a2effa28" providerId="ADAL" clId="{79CC6D20-B320-4A43-8211-38CC1D0A8781}" dt="2023-07-06T10:52:06.745" v="44" actId="478"/>
          <ac:cxnSpMkLst>
            <pc:docMk/>
            <pc:sldMk cId="2228009818" sldId="779"/>
            <ac:cxnSpMk id="172" creationId="{EF4F5C73-EA4F-4AA2-8D5D-EE7466EA9ADE}"/>
          </ac:cxnSpMkLst>
        </pc:cxnChg>
        <pc:cxnChg chg="add mod">
          <ac:chgData name="이지형" userId="1a90141b-ad3d-4e1a-8ff3-7ec7a2effa28" providerId="ADAL" clId="{79CC6D20-B320-4A43-8211-38CC1D0A8781}" dt="2023-07-06T11:04:05.530" v="184" actId="14100"/>
          <ac:cxnSpMkLst>
            <pc:docMk/>
            <pc:sldMk cId="2228009818" sldId="779"/>
            <ac:cxnSpMk id="173" creationId="{60BEBF78-4A92-6C30-E41B-59011DF95603}"/>
          </ac:cxnSpMkLst>
        </pc:cxnChg>
        <pc:cxnChg chg="mod">
          <ac:chgData name="이지형" userId="1a90141b-ad3d-4e1a-8ff3-7ec7a2effa28" providerId="ADAL" clId="{79CC6D20-B320-4A43-8211-38CC1D0A8781}" dt="2023-07-06T10:52:06.745" v="44" actId="478"/>
          <ac:cxnSpMkLst>
            <pc:docMk/>
            <pc:sldMk cId="2228009818" sldId="779"/>
            <ac:cxnSpMk id="176" creationId="{FF9FEF99-36DF-4A47-B775-BAF9CAB135FC}"/>
          </ac:cxnSpMkLst>
        </pc:cxnChg>
        <pc:cxnChg chg="add del mod">
          <ac:chgData name="이지형" userId="1a90141b-ad3d-4e1a-8ff3-7ec7a2effa28" providerId="ADAL" clId="{79CC6D20-B320-4A43-8211-38CC1D0A8781}" dt="2023-07-06T10:52:06.745" v="44" actId="478"/>
          <ac:cxnSpMkLst>
            <pc:docMk/>
            <pc:sldMk cId="2228009818" sldId="779"/>
            <ac:cxnSpMk id="181" creationId="{FE1C31AF-897B-4B72-905C-7DDF74BA263C}"/>
          </ac:cxnSpMkLst>
        </pc:cxnChg>
      </pc:sldChg>
      <pc:sldChg chg="addSp delSp modSp mod">
        <pc:chgData name="이지형" userId="1a90141b-ad3d-4e1a-8ff3-7ec7a2effa28" providerId="ADAL" clId="{79CC6D20-B320-4A43-8211-38CC1D0A8781}" dt="2023-07-06T11:04:18.734" v="188"/>
        <pc:sldMkLst>
          <pc:docMk/>
          <pc:sldMk cId="2905543607" sldId="780"/>
        </pc:sldMkLst>
        <pc:spChg chg="add mod">
          <ac:chgData name="이지형" userId="1a90141b-ad3d-4e1a-8ff3-7ec7a2effa28" providerId="ADAL" clId="{79CC6D20-B320-4A43-8211-38CC1D0A8781}" dt="2023-07-06T10:49:05.318" v="19"/>
          <ac:spMkLst>
            <pc:docMk/>
            <pc:sldMk cId="2905543607" sldId="780"/>
            <ac:spMk id="8" creationId="{5BF92212-5E43-CCDE-11FC-27F2FCA90633}"/>
          </ac:spMkLst>
        </pc:spChg>
        <pc:spChg chg="mod">
          <ac:chgData name="이지형" userId="1a90141b-ad3d-4e1a-8ff3-7ec7a2effa28" providerId="ADAL" clId="{79CC6D20-B320-4A43-8211-38CC1D0A8781}" dt="2023-07-06T10:49:05.318" v="19"/>
          <ac:spMkLst>
            <pc:docMk/>
            <pc:sldMk cId="2905543607" sldId="780"/>
            <ac:spMk id="14" creationId="{3109FBE4-75D9-C622-0356-F741DD50A5E0}"/>
          </ac:spMkLst>
        </pc:spChg>
        <pc:spChg chg="mod">
          <ac:chgData name="이지형" userId="1a90141b-ad3d-4e1a-8ff3-7ec7a2effa28" providerId="ADAL" clId="{79CC6D20-B320-4A43-8211-38CC1D0A8781}" dt="2023-07-06T10:49:05.318" v="19"/>
          <ac:spMkLst>
            <pc:docMk/>
            <pc:sldMk cId="2905543607" sldId="780"/>
            <ac:spMk id="17" creationId="{E3C94EFA-7419-DE1B-260F-00E687EB07DC}"/>
          </ac:spMkLst>
        </pc:spChg>
        <pc:spChg chg="mod topLvl">
          <ac:chgData name="이지형" userId="1a90141b-ad3d-4e1a-8ff3-7ec7a2effa28" providerId="ADAL" clId="{79CC6D20-B320-4A43-8211-38CC1D0A8781}" dt="2023-07-06T11:04:15.733" v="186" actId="21"/>
          <ac:spMkLst>
            <pc:docMk/>
            <pc:sldMk cId="2905543607" sldId="780"/>
            <ac:spMk id="19" creationId="{5BFBD894-F4D2-3228-B7D7-932D2C363A3F}"/>
          </ac:spMkLst>
        </pc:spChg>
        <pc:spChg chg="del mod topLvl">
          <ac:chgData name="이지형" userId="1a90141b-ad3d-4e1a-8ff3-7ec7a2effa28" providerId="ADAL" clId="{79CC6D20-B320-4A43-8211-38CC1D0A8781}" dt="2023-07-06T11:04:15.733" v="186" actId="21"/>
          <ac:spMkLst>
            <pc:docMk/>
            <pc:sldMk cId="2905543607" sldId="780"/>
            <ac:spMk id="20" creationId="{C5A725DA-5206-D39F-CC51-3902B6DB66CA}"/>
          </ac:spMkLst>
        </pc:spChg>
        <pc:spChg chg="add del mod">
          <ac:chgData name="이지형" userId="1a90141b-ad3d-4e1a-8ff3-7ec7a2effa28" providerId="ADAL" clId="{79CC6D20-B320-4A43-8211-38CC1D0A8781}" dt="2023-07-06T10:49:07.987" v="20" actId="478"/>
          <ac:spMkLst>
            <pc:docMk/>
            <pc:sldMk cId="2905543607" sldId="780"/>
            <ac:spMk id="21" creationId="{D2D6F795-675F-C6F2-8DA9-0759A2421A14}"/>
          </ac:spMkLst>
        </pc:spChg>
        <pc:spChg chg="add del mod">
          <ac:chgData name="이지형" userId="1a90141b-ad3d-4e1a-8ff3-7ec7a2effa28" providerId="ADAL" clId="{79CC6D20-B320-4A43-8211-38CC1D0A8781}" dt="2023-07-06T10:49:10.401" v="21" actId="478"/>
          <ac:spMkLst>
            <pc:docMk/>
            <pc:sldMk cId="2905543607" sldId="780"/>
            <ac:spMk id="22" creationId="{B6AC4D6D-B2F7-F13E-1158-4E67574433DC}"/>
          </ac:spMkLst>
        </pc:spChg>
        <pc:spChg chg="mod">
          <ac:chgData name="이지형" userId="1a90141b-ad3d-4e1a-8ff3-7ec7a2effa28" providerId="ADAL" clId="{79CC6D20-B320-4A43-8211-38CC1D0A8781}" dt="2023-07-06T10:49:05.318" v="19"/>
          <ac:spMkLst>
            <pc:docMk/>
            <pc:sldMk cId="2905543607" sldId="780"/>
            <ac:spMk id="24" creationId="{08F60889-1306-A12F-C2C0-F9974F7888BF}"/>
          </ac:spMkLst>
        </pc:spChg>
        <pc:spChg chg="mod">
          <ac:chgData name="이지형" userId="1a90141b-ad3d-4e1a-8ff3-7ec7a2effa28" providerId="ADAL" clId="{79CC6D20-B320-4A43-8211-38CC1D0A8781}" dt="2023-07-06T10:49:05.318" v="19"/>
          <ac:spMkLst>
            <pc:docMk/>
            <pc:sldMk cId="2905543607" sldId="780"/>
            <ac:spMk id="26" creationId="{3F6FE5C6-C5B5-8C0B-C3EF-F433F99D3295}"/>
          </ac:spMkLst>
        </pc:spChg>
        <pc:spChg chg="del">
          <ac:chgData name="이지형" userId="1a90141b-ad3d-4e1a-8ff3-7ec7a2effa28" providerId="ADAL" clId="{79CC6D20-B320-4A43-8211-38CC1D0A8781}" dt="2023-07-06T10:49:04.518" v="18" actId="478"/>
          <ac:spMkLst>
            <pc:docMk/>
            <pc:sldMk cId="2905543607" sldId="780"/>
            <ac:spMk id="28" creationId="{C6FB3154-150F-4B7E-B383-F0F4110F2FB9}"/>
          </ac:spMkLst>
        </pc:spChg>
        <pc:spChg chg="del">
          <ac:chgData name="이지형" userId="1a90141b-ad3d-4e1a-8ff3-7ec7a2effa28" providerId="ADAL" clId="{79CC6D20-B320-4A43-8211-38CC1D0A8781}" dt="2023-07-06T10:49:04.518" v="18" actId="478"/>
          <ac:spMkLst>
            <pc:docMk/>
            <pc:sldMk cId="2905543607" sldId="780"/>
            <ac:spMk id="29" creationId="{63E38A2C-06B3-45E2-98A1-23F9D0257E3A}"/>
          </ac:spMkLst>
        </pc:spChg>
        <pc:spChg chg="add mod">
          <ac:chgData name="이지형" userId="1a90141b-ad3d-4e1a-8ff3-7ec7a2effa28" providerId="ADAL" clId="{79CC6D20-B320-4A43-8211-38CC1D0A8781}" dt="2023-07-06T10:49:05.318" v="19"/>
          <ac:spMkLst>
            <pc:docMk/>
            <pc:sldMk cId="2905543607" sldId="780"/>
            <ac:spMk id="30" creationId="{0AA778A3-6FFF-5821-934E-AFBE0BC5DD5B}"/>
          </ac:spMkLst>
        </pc:spChg>
        <pc:spChg chg="add mod">
          <ac:chgData name="이지형" userId="1a90141b-ad3d-4e1a-8ff3-7ec7a2effa28" providerId="ADAL" clId="{79CC6D20-B320-4A43-8211-38CC1D0A8781}" dt="2023-07-06T10:49:05.318" v="19"/>
          <ac:spMkLst>
            <pc:docMk/>
            <pc:sldMk cId="2905543607" sldId="780"/>
            <ac:spMk id="31" creationId="{0CE53081-FDCA-FDF9-6BFF-79D41C5B1860}"/>
          </ac:spMkLst>
        </pc:spChg>
        <pc:spChg chg="add del mod">
          <ac:chgData name="이지형" userId="1a90141b-ad3d-4e1a-8ff3-7ec7a2effa28" providerId="ADAL" clId="{79CC6D20-B320-4A43-8211-38CC1D0A8781}" dt="2023-07-06T10:50:06.095" v="29" actId="478"/>
          <ac:spMkLst>
            <pc:docMk/>
            <pc:sldMk cId="2905543607" sldId="780"/>
            <ac:spMk id="32" creationId="{0E6AADB8-0FC2-39BF-5160-C408AC8156F4}"/>
          </ac:spMkLst>
        </pc:spChg>
        <pc:spChg chg="add del mod">
          <ac:chgData name="이지형" userId="1a90141b-ad3d-4e1a-8ff3-7ec7a2effa28" providerId="ADAL" clId="{79CC6D20-B320-4A43-8211-38CC1D0A8781}" dt="2023-07-06T10:50:04.382" v="28" actId="478"/>
          <ac:spMkLst>
            <pc:docMk/>
            <pc:sldMk cId="2905543607" sldId="780"/>
            <ac:spMk id="33" creationId="{16048D4C-C0C2-C8A2-2C12-E36460F492C6}"/>
          </ac:spMkLst>
        </pc:spChg>
        <pc:spChg chg="mod">
          <ac:chgData name="이지형" userId="1a90141b-ad3d-4e1a-8ff3-7ec7a2effa28" providerId="ADAL" clId="{79CC6D20-B320-4A43-8211-38CC1D0A8781}" dt="2023-07-06T10:49:05.318" v="19"/>
          <ac:spMkLst>
            <pc:docMk/>
            <pc:sldMk cId="2905543607" sldId="780"/>
            <ac:spMk id="37" creationId="{6EDF239C-5AC0-5B4E-143A-CDC045CB7BBE}"/>
          </ac:spMkLst>
        </pc:spChg>
        <pc:spChg chg="mod">
          <ac:chgData name="이지형" userId="1a90141b-ad3d-4e1a-8ff3-7ec7a2effa28" providerId="ADAL" clId="{79CC6D20-B320-4A43-8211-38CC1D0A8781}" dt="2023-07-06T10:49:05.318" v="19"/>
          <ac:spMkLst>
            <pc:docMk/>
            <pc:sldMk cId="2905543607" sldId="780"/>
            <ac:spMk id="38" creationId="{1DD25416-F633-7FC9-1124-5B1081A2B398}"/>
          </ac:spMkLst>
        </pc:spChg>
        <pc:spChg chg="add mod">
          <ac:chgData name="이지형" userId="1a90141b-ad3d-4e1a-8ff3-7ec7a2effa28" providerId="ADAL" clId="{79CC6D20-B320-4A43-8211-38CC1D0A8781}" dt="2023-07-06T10:49:05.318" v="19"/>
          <ac:spMkLst>
            <pc:docMk/>
            <pc:sldMk cId="2905543607" sldId="780"/>
            <ac:spMk id="40" creationId="{852E1D76-842B-43D7-0366-68BA901A603B}"/>
          </ac:spMkLst>
        </pc:spChg>
        <pc:spChg chg="add mod">
          <ac:chgData name="이지형" userId="1a90141b-ad3d-4e1a-8ff3-7ec7a2effa28" providerId="ADAL" clId="{79CC6D20-B320-4A43-8211-38CC1D0A8781}" dt="2023-07-06T10:49:05.318" v="19"/>
          <ac:spMkLst>
            <pc:docMk/>
            <pc:sldMk cId="2905543607" sldId="780"/>
            <ac:spMk id="41" creationId="{33F0EAA7-BF66-0945-AFE6-171C443CEC74}"/>
          </ac:spMkLst>
        </pc:spChg>
        <pc:spChg chg="add mod">
          <ac:chgData name="이지형" userId="1a90141b-ad3d-4e1a-8ff3-7ec7a2effa28" providerId="ADAL" clId="{79CC6D20-B320-4A43-8211-38CC1D0A8781}" dt="2023-07-06T10:49:05.318" v="19"/>
          <ac:spMkLst>
            <pc:docMk/>
            <pc:sldMk cId="2905543607" sldId="780"/>
            <ac:spMk id="42" creationId="{5FDB08FB-09F8-B456-C7E9-7042FF178240}"/>
          </ac:spMkLst>
        </pc:spChg>
        <pc:spChg chg="add mod">
          <ac:chgData name="이지형" userId="1a90141b-ad3d-4e1a-8ff3-7ec7a2effa28" providerId="ADAL" clId="{79CC6D20-B320-4A43-8211-38CC1D0A8781}" dt="2023-07-06T10:49:05.318" v="19"/>
          <ac:spMkLst>
            <pc:docMk/>
            <pc:sldMk cId="2905543607" sldId="780"/>
            <ac:spMk id="43" creationId="{A9F53898-48D0-3D43-4951-7144E136CC3F}"/>
          </ac:spMkLst>
        </pc:spChg>
        <pc:spChg chg="add mod">
          <ac:chgData name="이지형" userId="1a90141b-ad3d-4e1a-8ff3-7ec7a2effa28" providerId="ADAL" clId="{79CC6D20-B320-4A43-8211-38CC1D0A8781}" dt="2023-07-06T10:49:05.318" v="19"/>
          <ac:spMkLst>
            <pc:docMk/>
            <pc:sldMk cId="2905543607" sldId="780"/>
            <ac:spMk id="45" creationId="{8A16FAD6-3BB5-508B-690E-BA1C4F3CA7AC}"/>
          </ac:spMkLst>
        </pc:spChg>
        <pc:spChg chg="add mod">
          <ac:chgData name="이지형" userId="1a90141b-ad3d-4e1a-8ff3-7ec7a2effa28" providerId="ADAL" clId="{79CC6D20-B320-4A43-8211-38CC1D0A8781}" dt="2023-07-06T10:49:05.318" v="19"/>
          <ac:spMkLst>
            <pc:docMk/>
            <pc:sldMk cId="2905543607" sldId="780"/>
            <ac:spMk id="46" creationId="{AC80096B-AA0B-35CF-FA55-FF7E41E7F4AC}"/>
          </ac:spMkLst>
        </pc:spChg>
        <pc:spChg chg="add mod">
          <ac:chgData name="이지형" userId="1a90141b-ad3d-4e1a-8ff3-7ec7a2effa28" providerId="ADAL" clId="{79CC6D20-B320-4A43-8211-38CC1D0A8781}" dt="2023-07-06T10:49:05.318" v="19"/>
          <ac:spMkLst>
            <pc:docMk/>
            <pc:sldMk cId="2905543607" sldId="780"/>
            <ac:spMk id="52" creationId="{568B5F3C-71AB-7146-AA54-14951990B6D4}"/>
          </ac:spMkLst>
        </pc:spChg>
        <pc:spChg chg="del">
          <ac:chgData name="이지형" userId="1a90141b-ad3d-4e1a-8ff3-7ec7a2effa28" providerId="ADAL" clId="{79CC6D20-B320-4A43-8211-38CC1D0A8781}" dt="2023-07-06T10:49:04.518" v="18" actId="478"/>
          <ac:spMkLst>
            <pc:docMk/>
            <pc:sldMk cId="2905543607" sldId="780"/>
            <ac:spMk id="53" creationId="{CC509E35-121B-4AFC-9292-EA41854B76DE}"/>
          </ac:spMkLst>
        </pc:spChg>
        <pc:spChg chg="del">
          <ac:chgData name="이지형" userId="1a90141b-ad3d-4e1a-8ff3-7ec7a2effa28" providerId="ADAL" clId="{79CC6D20-B320-4A43-8211-38CC1D0A8781}" dt="2023-07-06T10:49:04.518" v="18" actId="478"/>
          <ac:spMkLst>
            <pc:docMk/>
            <pc:sldMk cId="2905543607" sldId="780"/>
            <ac:spMk id="54" creationId="{2B5D8689-4907-48A0-B0B1-3EB01C401607}"/>
          </ac:spMkLst>
        </pc:spChg>
        <pc:spChg chg="add mod">
          <ac:chgData name="이지형" userId="1a90141b-ad3d-4e1a-8ff3-7ec7a2effa28" providerId="ADAL" clId="{79CC6D20-B320-4A43-8211-38CC1D0A8781}" dt="2023-07-06T10:49:05.318" v="19"/>
          <ac:spMkLst>
            <pc:docMk/>
            <pc:sldMk cId="2905543607" sldId="780"/>
            <ac:spMk id="55" creationId="{867661EA-7458-AB77-D3D1-8245483BEE20}"/>
          </ac:spMkLst>
        </pc:spChg>
        <pc:spChg chg="del">
          <ac:chgData name="이지형" userId="1a90141b-ad3d-4e1a-8ff3-7ec7a2effa28" providerId="ADAL" clId="{79CC6D20-B320-4A43-8211-38CC1D0A8781}" dt="2023-07-06T10:49:04.518" v="18" actId="478"/>
          <ac:spMkLst>
            <pc:docMk/>
            <pc:sldMk cId="2905543607" sldId="780"/>
            <ac:spMk id="56" creationId="{BD62AA96-9AA9-434C-9543-73019E638CAD}"/>
          </ac:spMkLst>
        </pc:spChg>
        <pc:spChg chg="del">
          <ac:chgData name="이지형" userId="1a90141b-ad3d-4e1a-8ff3-7ec7a2effa28" providerId="ADAL" clId="{79CC6D20-B320-4A43-8211-38CC1D0A8781}" dt="2023-07-06T10:49:04.518" v="18" actId="478"/>
          <ac:spMkLst>
            <pc:docMk/>
            <pc:sldMk cId="2905543607" sldId="780"/>
            <ac:spMk id="57" creationId="{D2D776F6-8A83-44C6-9982-AEB3C31604C9}"/>
          </ac:spMkLst>
        </pc:spChg>
        <pc:spChg chg="add mod">
          <ac:chgData name="이지형" userId="1a90141b-ad3d-4e1a-8ff3-7ec7a2effa28" providerId="ADAL" clId="{79CC6D20-B320-4A43-8211-38CC1D0A8781}" dt="2023-07-06T10:49:05.318" v="19"/>
          <ac:spMkLst>
            <pc:docMk/>
            <pc:sldMk cId="2905543607" sldId="780"/>
            <ac:spMk id="59" creationId="{19A5497E-9FAB-2BB7-2C67-2410D628E616}"/>
          </ac:spMkLst>
        </pc:spChg>
        <pc:spChg chg="add mod">
          <ac:chgData name="이지형" userId="1a90141b-ad3d-4e1a-8ff3-7ec7a2effa28" providerId="ADAL" clId="{79CC6D20-B320-4A43-8211-38CC1D0A8781}" dt="2023-07-06T10:49:05.318" v="19"/>
          <ac:spMkLst>
            <pc:docMk/>
            <pc:sldMk cId="2905543607" sldId="780"/>
            <ac:spMk id="60" creationId="{8E87E990-30B4-E666-36B8-B0A272307490}"/>
          </ac:spMkLst>
        </pc:spChg>
        <pc:spChg chg="add mod">
          <ac:chgData name="이지형" userId="1a90141b-ad3d-4e1a-8ff3-7ec7a2effa28" providerId="ADAL" clId="{79CC6D20-B320-4A43-8211-38CC1D0A8781}" dt="2023-07-06T10:49:05.318" v="19"/>
          <ac:spMkLst>
            <pc:docMk/>
            <pc:sldMk cId="2905543607" sldId="780"/>
            <ac:spMk id="62" creationId="{06E017B3-D8DC-69D4-9688-CE2A1702EA9C}"/>
          </ac:spMkLst>
        </pc:spChg>
        <pc:spChg chg="add mod">
          <ac:chgData name="이지형" userId="1a90141b-ad3d-4e1a-8ff3-7ec7a2effa28" providerId="ADAL" clId="{79CC6D20-B320-4A43-8211-38CC1D0A8781}" dt="2023-07-06T10:49:05.318" v="19"/>
          <ac:spMkLst>
            <pc:docMk/>
            <pc:sldMk cId="2905543607" sldId="780"/>
            <ac:spMk id="63" creationId="{8E1C6341-69D3-CC22-3131-23D1FA57B89C}"/>
          </ac:spMkLst>
        </pc:spChg>
        <pc:spChg chg="del">
          <ac:chgData name="이지형" userId="1a90141b-ad3d-4e1a-8ff3-7ec7a2effa28" providerId="ADAL" clId="{79CC6D20-B320-4A43-8211-38CC1D0A8781}" dt="2023-07-06T10:49:04.518" v="18" actId="478"/>
          <ac:spMkLst>
            <pc:docMk/>
            <pc:sldMk cId="2905543607" sldId="780"/>
            <ac:spMk id="64" creationId="{DDBFD05E-01BA-404F-B968-CEE968471976}"/>
          </ac:spMkLst>
        </pc:spChg>
        <pc:spChg chg="del">
          <ac:chgData name="이지형" userId="1a90141b-ad3d-4e1a-8ff3-7ec7a2effa28" providerId="ADAL" clId="{79CC6D20-B320-4A43-8211-38CC1D0A8781}" dt="2023-07-06T10:49:04.518" v="18" actId="478"/>
          <ac:spMkLst>
            <pc:docMk/>
            <pc:sldMk cId="2905543607" sldId="780"/>
            <ac:spMk id="65" creationId="{FB1C67EC-F4BC-42B7-8C2A-EB86DD2C5286}"/>
          </ac:spMkLst>
        </pc:spChg>
        <pc:spChg chg="del">
          <ac:chgData name="이지형" userId="1a90141b-ad3d-4e1a-8ff3-7ec7a2effa28" providerId="ADAL" clId="{79CC6D20-B320-4A43-8211-38CC1D0A8781}" dt="2023-07-06T10:49:04.518" v="18" actId="478"/>
          <ac:spMkLst>
            <pc:docMk/>
            <pc:sldMk cId="2905543607" sldId="780"/>
            <ac:spMk id="67" creationId="{81FED6E8-643E-44AA-BF5F-C15D6D507E49}"/>
          </ac:spMkLst>
        </pc:spChg>
        <pc:spChg chg="del">
          <ac:chgData name="이지형" userId="1a90141b-ad3d-4e1a-8ff3-7ec7a2effa28" providerId="ADAL" clId="{79CC6D20-B320-4A43-8211-38CC1D0A8781}" dt="2023-07-06T10:49:04.518" v="18" actId="478"/>
          <ac:spMkLst>
            <pc:docMk/>
            <pc:sldMk cId="2905543607" sldId="780"/>
            <ac:spMk id="68" creationId="{325FC202-832B-4A90-84D7-9784FF2954C2}"/>
          </ac:spMkLst>
        </pc:spChg>
        <pc:spChg chg="del">
          <ac:chgData name="이지형" userId="1a90141b-ad3d-4e1a-8ff3-7ec7a2effa28" providerId="ADAL" clId="{79CC6D20-B320-4A43-8211-38CC1D0A8781}" dt="2023-07-06T10:49:04.518" v="18" actId="478"/>
          <ac:spMkLst>
            <pc:docMk/>
            <pc:sldMk cId="2905543607" sldId="780"/>
            <ac:spMk id="75" creationId="{4C1CBC7B-04D8-46BE-9E04-9F9DCDAE61B0}"/>
          </ac:spMkLst>
        </pc:spChg>
        <pc:spChg chg="del">
          <ac:chgData name="이지형" userId="1a90141b-ad3d-4e1a-8ff3-7ec7a2effa28" providerId="ADAL" clId="{79CC6D20-B320-4A43-8211-38CC1D0A8781}" dt="2023-07-06T10:49:04.518" v="18" actId="478"/>
          <ac:spMkLst>
            <pc:docMk/>
            <pc:sldMk cId="2905543607" sldId="780"/>
            <ac:spMk id="76" creationId="{6027EF03-A3BA-432A-9949-A2BB7726ED15}"/>
          </ac:spMkLst>
        </pc:spChg>
        <pc:spChg chg="del">
          <ac:chgData name="이지형" userId="1a90141b-ad3d-4e1a-8ff3-7ec7a2effa28" providerId="ADAL" clId="{79CC6D20-B320-4A43-8211-38CC1D0A8781}" dt="2023-07-06T10:49:04.518" v="18" actId="478"/>
          <ac:spMkLst>
            <pc:docMk/>
            <pc:sldMk cId="2905543607" sldId="780"/>
            <ac:spMk id="78" creationId="{EF9E56B4-67BC-4AE7-A32B-50CC1771AA6E}"/>
          </ac:spMkLst>
        </pc:spChg>
        <pc:spChg chg="del">
          <ac:chgData name="이지형" userId="1a90141b-ad3d-4e1a-8ff3-7ec7a2effa28" providerId="ADAL" clId="{79CC6D20-B320-4A43-8211-38CC1D0A8781}" dt="2023-07-06T10:49:04.518" v="18" actId="478"/>
          <ac:spMkLst>
            <pc:docMk/>
            <pc:sldMk cId="2905543607" sldId="780"/>
            <ac:spMk id="79" creationId="{E27B2CBD-C6B1-4FB3-96C7-3DC91FB7A94F}"/>
          </ac:spMkLst>
        </pc:spChg>
        <pc:spChg chg="del">
          <ac:chgData name="이지형" userId="1a90141b-ad3d-4e1a-8ff3-7ec7a2effa28" providerId="ADAL" clId="{79CC6D20-B320-4A43-8211-38CC1D0A8781}" dt="2023-07-06T10:49:04.518" v="18" actId="478"/>
          <ac:spMkLst>
            <pc:docMk/>
            <pc:sldMk cId="2905543607" sldId="780"/>
            <ac:spMk id="93" creationId="{C86D68A6-A9CB-4FFE-9233-1F29AE923B97}"/>
          </ac:spMkLst>
        </pc:spChg>
        <pc:spChg chg="del">
          <ac:chgData name="이지형" userId="1a90141b-ad3d-4e1a-8ff3-7ec7a2effa28" providerId="ADAL" clId="{79CC6D20-B320-4A43-8211-38CC1D0A8781}" dt="2023-07-06T10:49:04.518" v="18" actId="478"/>
          <ac:spMkLst>
            <pc:docMk/>
            <pc:sldMk cId="2905543607" sldId="780"/>
            <ac:spMk id="94" creationId="{B872B1E9-046D-48AF-9D54-2E848B20227F}"/>
          </ac:spMkLst>
        </pc:spChg>
        <pc:spChg chg="mod">
          <ac:chgData name="이지형" userId="1a90141b-ad3d-4e1a-8ff3-7ec7a2effa28" providerId="ADAL" clId="{79CC6D20-B320-4A43-8211-38CC1D0A8781}" dt="2023-07-06T10:49:05.318" v="19"/>
          <ac:spMkLst>
            <pc:docMk/>
            <pc:sldMk cId="2905543607" sldId="780"/>
            <ac:spMk id="127" creationId="{6A5661C9-9A62-52FA-16B9-1590564D17D4}"/>
          </ac:spMkLst>
        </pc:spChg>
        <pc:spChg chg="mod">
          <ac:chgData name="이지형" userId="1a90141b-ad3d-4e1a-8ff3-7ec7a2effa28" providerId="ADAL" clId="{79CC6D20-B320-4A43-8211-38CC1D0A8781}" dt="2023-07-06T10:49:05.318" v="19"/>
          <ac:spMkLst>
            <pc:docMk/>
            <pc:sldMk cId="2905543607" sldId="780"/>
            <ac:spMk id="128" creationId="{F1DFF0BB-383D-5873-0FE3-2B488651529C}"/>
          </ac:spMkLst>
        </pc:spChg>
        <pc:spChg chg="mod">
          <ac:chgData name="이지형" userId="1a90141b-ad3d-4e1a-8ff3-7ec7a2effa28" providerId="ADAL" clId="{79CC6D20-B320-4A43-8211-38CC1D0A8781}" dt="2023-07-06T10:49:05.318" v="19"/>
          <ac:spMkLst>
            <pc:docMk/>
            <pc:sldMk cId="2905543607" sldId="780"/>
            <ac:spMk id="130" creationId="{92C3A9C6-CF0E-C3B8-A9B4-B40377112439}"/>
          </ac:spMkLst>
        </pc:spChg>
        <pc:spChg chg="mod">
          <ac:chgData name="이지형" userId="1a90141b-ad3d-4e1a-8ff3-7ec7a2effa28" providerId="ADAL" clId="{79CC6D20-B320-4A43-8211-38CC1D0A8781}" dt="2023-07-06T10:49:05.318" v="19"/>
          <ac:spMkLst>
            <pc:docMk/>
            <pc:sldMk cId="2905543607" sldId="780"/>
            <ac:spMk id="131" creationId="{9FCFEEAA-35F3-66CB-5BBA-FBB3850AD1E2}"/>
          </ac:spMkLst>
        </pc:spChg>
        <pc:spChg chg="add mod">
          <ac:chgData name="이지형" userId="1a90141b-ad3d-4e1a-8ff3-7ec7a2effa28" providerId="ADAL" clId="{79CC6D20-B320-4A43-8211-38CC1D0A8781}" dt="2023-07-06T11:04:18.734" v="188"/>
          <ac:spMkLst>
            <pc:docMk/>
            <pc:sldMk cId="2905543607" sldId="780"/>
            <ac:spMk id="138" creationId="{58C7AE78-2C01-0621-95B8-3FBE91D99C29}"/>
          </ac:spMkLst>
        </pc:spChg>
        <pc:spChg chg="del">
          <ac:chgData name="이지형" userId="1a90141b-ad3d-4e1a-8ff3-7ec7a2effa28" providerId="ADAL" clId="{79CC6D20-B320-4A43-8211-38CC1D0A8781}" dt="2023-07-06T10:49:04.518" v="18" actId="478"/>
          <ac:spMkLst>
            <pc:docMk/>
            <pc:sldMk cId="2905543607" sldId="780"/>
            <ac:spMk id="193" creationId="{D3BAF431-4ED2-45EB-A377-58B2A0198781}"/>
          </ac:spMkLst>
        </pc:spChg>
        <pc:grpChg chg="del">
          <ac:chgData name="이지형" userId="1a90141b-ad3d-4e1a-8ff3-7ec7a2effa28" providerId="ADAL" clId="{79CC6D20-B320-4A43-8211-38CC1D0A8781}" dt="2023-07-06T10:49:04.518" v="18" actId="478"/>
          <ac:grpSpMkLst>
            <pc:docMk/>
            <pc:sldMk cId="2905543607" sldId="780"/>
            <ac:grpSpMk id="5" creationId="{429B2C2A-EA26-455D-A76F-77E8A24D2807}"/>
          </ac:grpSpMkLst>
        </pc:grpChg>
        <pc:grpChg chg="del">
          <ac:chgData name="이지형" userId="1a90141b-ad3d-4e1a-8ff3-7ec7a2effa28" providerId="ADAL" clId="{79CC6D20-B320-4A43-8211-38CC1D0A8781}" dt="2023-07-06T10:49:04.518" v="18" actId="478"/>
          <ac:grpSpMkLst>
            <pc:docMk/>
            <pc:sldMk cId="2905543607" sldId="780"/>
            <ac:grpSpMk id="9" creationId="{C590EFCE-63F7-439E-B91C-8F57F5FB499B}"/>
          </ac:grpSpMkLst>
        </pc:grpChg>
        <pc:grpChg chg="add mod">
          <ac:chgData name="이지형" userId="1a90141b-ad3d-4e1a-8ff3-7ec7a2effa28" providerId="ADAL" clId="{79CC6D20-B320-4A43-8211-38CC1D0A8781}" dt="2023-07-06T10:49:05.318" v="19"/>
          <ac:grpSpMkLst>
            <pc:docMk/>
            <pc:sldMk cId="2905543607" sldId="780"/>
            <ac:grpSpMk id="12" creationId="{6FED5598-64FF-51F8-B7DD-BB18ABCA2019}"/>
          </ac:grpSpMkLst>
        </pc:grpChg>
        <pc:grpChg chg="add del mod">
          <ac:chgData name="이지형" userId="1a90141b-ad3d-4e1a-8ff3-7ec7a2effa28" providerId="ADAL" clId="{79CC6D20-B320-4A43-8211-38CC1D0A8781}" dt="2023-07-06T11:04:15.733" v="186" actId="21"/>
          <ac:grpSpMkLst>
            <pc:docMk/>
            <pc:sldMk cId="2905543607" sldId="780"/>
            <ac:grpSpMk id="18" creationId="{BC94B932-EF72-2624-1CBB-0E525EF82300}"/>
          </ac:grpSpMkLst>
        </pc:grpChg>
        <pc:grpChg chg="add mod">
          <ac:chgData name="이지형" userId="1a90141b-ad3d-4e1a-8ff3-7ec7a2effa28" providerId="ADAL" clId="{79CC6D20-B320-4A43-8211-38CC1D0A8781}" dt="2023-07-06T10:49:05.318" v="19"/>
          <ac:grpSpMkLst>
            <pc:docMk/>
            <pc:sldMk cId="2905543607" sldId="780"/>
            <ac:grpSpMk id="23" creationId="{53631693-15F6-86EE-0ADC-F607311A7F86}"/>
          </ac:grpSpMkLst>
        </pc:grpChg>
        <pc:grpChg chg="del">
          <ac:chgData name="이지형" userId="1a90141b-ad3d-4e1a-8ff3-7ec7a2effa28" providerId="ADAL" clId="{79CC6D20-B320-4A43-8211-38CC1D0A8781}" dt="2023-07-06T10:49:04.518" v="18" actId="478"/>
          <ac:grpSpMkLst>
            <pc:docMk/>
            <pc:sldMk cId="2905543607" sldId="780"/>
            <ac:grpSpMk id="25" creationId="{3ED71FF1-9B6D-4EAE-99CE-0A184830CE8F}"/>
          </ac:grpSpMkLst>
        </pc:grpChg>
        <pc:grpChg chg="add mod">
          <ac:chgData name="이지형" userId="1a90141b-ad3d-4e1a-8ff3-7ec7a2effa28" providerId="ADAL" clId="{79CC6D20-B320-4A43-8211-38CC1D0A8781}" dt="2023-07-06T10:49:05.318" v="19"/>
          <ac:grpSpMkLst>
            <pc:docMk/>
            <pc:sldMk cId="2905543607" sldId="780"/>
            <ac:grpSpMk id="36" creationId="{FFD5710F-09CE-E98E-F10B-B6FD2F8EA0FF}"/>
          </ac:grpSpMkLst>
        </pc:grpChg>
        <pc:grpChg chg="del">
          <ac:chgData name="이지형" userId="1a90141b-ad3d-4e1a-8ff3-7ec7a2effa28" providerId="ADAL" clId="{79CC6D20-B320-4A43-8211-38CC1D0A8781}" dt="2023-07-06T10:49:04.518" v="18" actId="478"/>
          <ac:grpSpMkLst>
            <pc:docMk/>
            <pc:sldMk cId="2905543607" sldId="780"/>
            <ac:grpSpMk id="49" creationId="{3F228D4E-C093-4697-8110-D297C15CB0E7}"/>
          </ac:grpSpMkLst>
        </pc:grpChg>
        <pc:grpChg chg="del">
          <ac:chgData name="이지형" userId="1a90141b-ad3d-4e1a-8ff3-7ec7a2effa28" providerId="ADAL" clId="{79CC6D20-B320-4A43-8211-38CC1D0A8781}" dt="2023-07-06T10:49:04.518" v="18" actId="478"/>
          <ac:grpSpMkLst>
            <pc:docMk/>
            <pc:sldMk cId="2905543607" sldId="780"/>
            <ac:grpSpMk id="87" creationId="{3B89AB13-1F78-42DD-B562-12A2A24F41D3}"/>
          </ac:grpSpMkLst>
        </pc:grpChg>
        <pc:grpChg chg="add mod">
          <ac:chgData name="이지형" userId="1a90141b-ad3d-4e1a-8ff3-7ec7a2effa28" providerId="ADAL" clId="{79CC6D20-B320-4A43-8211-38CC1D0A8781}" dt="2023-07-06T10:49:05.318" v="19"/>
          <ac:grpSpMkLst>
            <pc:docMk/>
            <pc:sldMk cId="2905543607" sldId="780"/>
            <ac:grpSpMk id="126" creationId="{A469DD95-5E0A-693D-F918-434C708700F6}"/>
          </ac:grpSpMkLst>
        </pc:grpChg>
        <pc:grpChg chg="add mod">
          <ac:chgData name="이지형" userId="1a90141b-ad3d-4e1a-8ff3-7ec7a2effa28" providerId="ADAL" clId="{79CC6D20-B320-4A43-8211-38CC1D0A8781}" dt="2023-07-06T10:49:05.318" v="19"/>
          <ac:grpSpMkLst>
            <pc:docMk/>
            <pc:sldMk cId="2905543607" sldId="780"/>
            <ac:grpSpMk id="129" creationId="{5BB7C186-AC08-3FBB-4552-53BD1ADC2CB0}"/>
          </ac:grpSpMkLst>
        </pc:grpChg>
        <pc:cxnChg chg="del mod">
          <ac:chgData name="이지형" userId="1a90141b-ad3d-4e1a-8ff3-7ec7a2effa28" providerId="ADAL" clId="{79CC6D20-B320-4A43-8211-38CC1D0A8781}" dt="2023-07-06T10:49:04.518" v="18" actId="478"/>
          <ac:cxnSpMkLst>
            <pc:docMk/>
            <pc:sldMk cId="2905543607" sldId="780"/>
            <ac:cxnSpMk id="13" creationId="{8DE6AA30-4FAC-420D-970E-1C861F350076}"/>
          </ac:cxnSpMkLst>
        </pc:cxnChg>
        <pc:cxnChg chg="add del mod">
          <ac:chgData name="이지형" userId="1a90141b-ad3d-4e1a-8ff3-7ec7a2effa28" providerId="ADAL" clId="{79CC6D20-B320-4A43-8211-38CC1D0A8781}" dt="2023-07-06T10:49:18.868" v="24" actId="478"/>
          <ac:cxnSpMkLst>
            <pc:docMk/>
            <pc:sldMk cId="2905543607" sldId="780"/>
            <ac:cxnSpMk id="27" creationId="{66F953BC-F46E-AD40-C3CA-F84340B70649}"/>
          </ac:cxnSpMkLst>
        </pc:cxnChg>
        <pc:cxnChg chg="add del mod">
          <ac:chgData name="이지형" userId="1a90141b-ad3d-4e1a-8ff3-7ec7a2effa28" providerId="ADAL" clId="{79CC6D20-B320-4A43-8211-38CC1D0A8781}" dt="2023-07-06T10:49:12.539" v="22" actId="478"/>
          <ac:cxnSpMkLst>
            <pc:docMk/>
            <pc:sldMk cId="2905543607" sldId="780"/>
            <ac:cxnSpMk id="34" creationId="{E3647FB3-9CF1-C9B2-72B4-A03D5CBA25BC}"/>
          </ac:cxnSpMkLst>
        </pc:cxnChg>
        <pc:cxnChg chg="add mod">
          <ac:chgData name="이지형" userId="1a90141b-ad3d-4e1a-8ff3-7ec7a2effa28" providerId="ADAL" clId="{79CC6D20-B320-4A43-8211-38CC1D0A8781}" dt="2023-07-06T10:49:05.318" v="19"/>
          <ac:cxnSpMkLst>
            <pc:docMk/>
            <pc:sldMk cId="2905543607" sldId="780"/>
            <ac:cxnSpMk id="35" creationId="{14B8750D-CF6C-440E-FB35-0F6E3B872C37}"/>
          </ac:cxnSpMkLst>
        </pc:cxnChg>
        <pc:cxnChg chg="add del mod">
          <ac:chgData name="이지형" userId="1a90141b-ad3d-4e1a-8ff3-7ec7a2effa28" providerId="ADAL" clId="{79CC6D20-B320-4A43-8211-38CC1D0A8781}" dt="2023-07-06T10:50:22.876" v="34" actId="478"/>
          <ac:cxnSpMkLst>
            <pc:docMk/>
            <pc:sldMk cId="2905543607" sldId="780"/>
            <ac:cxnSpMk id="39" creationId="{A4AE5224-C93F-7A67-7DD8-3DC7984F4254}"/>
          </ac:cxnSpMkLst>
        </pc:cxnChg>
        <pc:cxnChg chg="add mod">
          <ac:chgData name="이지형" userId="1a90141b-ad3d-4e1a-8ff3-7ec7a2effa28" providerId="ADAL" clId="{79CC6D20-B320-4A43-8211-38CC1D0A8781}" dt="2023-07-06T10:49:05.318" v="19"/>
          <ac:cxnSpMkLst>
            <pc:docMk/>
            <pc:sldMk cId="2905543607" sldId="780"/>
            <ac:cxnSpMk id="44" creationId="{10A02C2E-2FE2-8BBB-CF97-909945063CBE}"/>
          </ac:cxnSpMkLst>
        </pc:cxnChg>
        <pc:cxnChg chg="add mod">
          <ac:chgData name="이지형" userId="1a90141b-ad3d-4e1a-8ff3-7ec7a2effa28" providerId="ADAL" clId="{79CC6D20-B320-4A43-8211-38CC1D0A8781}" dt="2023-07-06T10:49:05.318" v="19"/>
          <ac:cxnSpMkLst>
            <pc:docMk/>
            <pc:sldMk cId="2905543607" sldId="780"/>
            <ac:cxnSpMk id="47" creationId="{DA151ECA-90B8-F4E5-4AEE-592028A7EEA7}"/>
          </ac:cxnSpMkLst>
        </pc:cxnChg>
        <pc:cxnChg chg="add mod">
          <ac:chgData name="이지형" userId="1a90141b-ad3d-4e1a-8ff3-7ec7a2effa28" providerId="ADAL" clId="{79CC6D20-B320-4A43-8211-38CC1D0A8781}" dt="2023-07-06T10:49:05.318" v="19"/>
          <ac:cxnSpMkLst>
            <pc:docMk/>
            <pc:sldMk cId="2905543607" sldId="780"/>
            <ac:cxnSpMk id="48" creationId="{A681E333-03AC-13D5-CB04-B13EDB2F2329}"/>
          </ac:cxnSpMkLst>
        </pc:cxnChg>
        <pc:cxnChg chg="add mod">
          <ac:chgData name="이지형" userId="1a90141b-ad3d-4e1a-8ff3-7ec7a2effa28" providerId="ADAL" clId="{79CC6D20-B320-4A43-8211-38CC1D0A8781}" dt="2023-07-06T10:49:05.318" v="19"/>
          <ac:cxnSpMkLst>
            <pc:docMk/>
            <pc:sldMk cId="2905543607" sldId="780"/>
            <ac:cxnSpMk id="58" creationId="{989445F8-16F2-9B1C-9386-33E537E70FAB}"/>
          </ac:cxnSpMkLst>
        </pc:cxnChg>
        <pc:cxnChg chg="add mod">
          <ac:chgData name="이지형" userId="1a90141b-ad3d-4e1a-8ff3-7ec7a2effa28" providerId="ADAL" clId="{79CC6D20-B320-4A43-8211-38CC1D0A8781}" dt="2023-07-06T10:49:05.318" v="19"/>
          <ac:cxnSpMkLst>
            <pc:docMk/>
            <pc:sldMk cId="2905543607" sldId="780"/>
            <ac:cxnSpMk id="61" creationId="{D046FACF-DF32-21A4-D0A1-1127CB13D114}"/>
          </ac:cxnSpMkLst>
        </pc:cxnChg>
        <pc:cxnChg chg="del mod">
          <ac:chgData name="이지형" userId="1a90141b-ad3d-4e1a-8ff3-7ec7a2effa28" providerId="ADAL" clId="{79CC6D20-B320-4A43-8211-38CC1D0A8781}" dt="2023-07-06T10:49:04.518" v="18" actId="478"/>
          <ac:cxnSpMkLst>
            <pc:docMk/>
            <pc:sldMk cId="2905543607" sldId="780"/>
            <ac:cxnSpMk id="66" creationId="{07A02510-1D59-4D86-A4F4-CB4520591962}"/>
          </ac:cxnSpMkLst>
        </pc:cxnChg>
        <pc:cxnChg chg="del mod">
          <ac:chgData name="이지형" userId="1a90141b-ad3d-4e1a-8ff3-7ec7a2effa28" providerId="ADAL" clId="{79CC6D20-B320-4A43-8211-38CC1D0A8781}" dt="2023-07-06T10:49:04.518" v="18" actId="478"/>
          <ac:cxnSpMkLst>
            <pc:docMk/>
            <pc:sldMk cId="2905543607" sldId="780"/>
            <ac:cxnSpMk id="69" creationId="{65FF5893-45B8-4672-B949-12F60A692B54}"/>
          </ac:cxnSpMkLst>
        </pc:cxnChg>
        <pc:cxnChg chg="add mod">
          <ac:chgData name="이지형" userId="1a90141b-ad3d-4e1a-8ff3-7ec7a2effa28" providerId="ADAL" clId="{79CC6D20-B320-4A43-8211-38CC1D0A8781}" dt="2023-07-06T10:49:05.318" v="19"/>
          <ac:cxnSpMkLst>
            <pc:docMk/>
            <pc:sldMk cId="2905543607" sldId="780"/>
            <ac:cxnSpMk id="70" creationId="{5E694173-F05B-1E21-281D-60445ACEC88B}"/>
          </ac:cxnSpMkLst>
        </pc:cxnChg>
        <pc:cxnChg chg="del">
          <ac:chgData name="이지형" userId="1a90141b-ad3d-4e1a-8ff3-7ec7a2effa28" providerId="ADAL" clId="{79CC6D20-B320-4A43-8211-38CC1D0A8781}" dt="2023-07-06T10:49:04.518" v="18" actId="478"/>
          <ac:cxnSpMkLst>
            <pc:docMk/>
            <pc:sldMk cId="2905543607" sldId="780"/>
            <ac:cxnSpMk id="71" creationId="{99734054-6BBB-4E2D-89FC-6453FB11B46B}"/>
          </ac:cxnSpMkLst>
        </pc:cxnChg>
        <pc:cxnChg chg="del">
          <ac:chgData name="이지형" userId="1a90141b-ad3d-4e1a-8ff3-7ec7a2effa28" providerId="ADAL" clId="{79CC6D20-B320-4A43-8211-38CC1D0A8781}" dt="2023-07-06T10:49:04.518" v="18" actId="478"/>
          <ac:cxnSpMkLst>
            <pc:docMk/>
            <pc:sldMk cId="2905543607" sldId="780"/>
            <ac:cxnSpMk id="72" creationId="{B9F56E60-DCD0-43F7-B4D0-8FBFCE179942}"/>
          </ac:cxnSpMkLst>
        </pc:cxnChg>
        <pc:cxnChg chg="del">
          <ac:chgData name="이지형" userId="1a90141b-ad3d-4e1a-8ff3-7ec7a2effa28" providerId="ADAL" clId="{79CC6D20-B320-4A43-8211-38CC1D0A8781}" dt="2023-07-06T10:49:04.518" v="18" actId="478"/>
          <ac:cxnSpMkLst>
            <pc:docMk/>
            <pc:sldMk cId="2905543607" sldId="780"/>
            <ac:cxnSpMk id="73" creationId="{F54DFEE5-3869-458F-A24D-336C5FE1884A}"/>
          </ac:cxnSpMkLst>
        </pc:cxnChg>
        <pc:cxnChg chg="del mod">
          <ac:chgData name="이지형" userId="1a90141b-ad3d-4e1a-8ff3-7ec7a2effa28" providerId="ADAL" clId="{79CC6D20-B320-4A43-8211-38CC1D0A8781}" dt="2023-07-06T10:49:04.518" v="18" actId="478"/>
          <ac:cxnSpMkLst>
            <pc:docMk/>
            <pc:sldMk cId="2905543607" sldId="780"/>
            <ac:cxnSpMk id="74" creationId="{04616FF6-FDD5-4A29-95A4-FFB9CA30D136}"/>
          </ac:cxnSpMkLst>
        </pc:cxnChg>
        <pc:cxnChg chg="del mod">
          <ac:chgData name="이지형" userId="1a90141b-ad3d-4e1a-8ff3-7ec7a2effa28" providerId="ADAL" clId="{79CC6D20-B320-4A43-8211-38CC1D0A8781}" dt="2023-07-06T10:49:04.518" v="18" actId="478"/>
          <ac:cxnSpMkLst>
            <pc:docMk/>
            <pc:sldMk cId="2905543607" sldId="780"/>
            <ac:cxnSpMk id="77" creationId="{7C7B36CE-F459-4879-AC3C-B0A298EE2394}"/>
          </ac:cxnSpMkLst>
        </pc:cxnChg>
        <pc:cxnChg chg="del">
          <ac:chgData name="이지형" userId="1a90141b-ad3d-4e1a-8ff3-7ec7a2effa28" providerId="ADAL" clId="{79CC6D20-B320-4A43-8211-38CC1D0A8781}" dt="2023-07-06T10:49:04.518" v="18" actId="478"/>
          <ac:cxnSpMkLst>
            <pc:docMk/>
            <pc:sldMk cId="2905543607" sldId="780"/>
            <ac:cxnSpMk id="80" creationId="{72E64403-9D08-2942-9A14-6E118BE08B00}"/>
          </ac:cxnSpMkLst>
        </pc:cxnChg>
        <pc:cxnChg chg="del mod">
          <ac:chgData name="이지형" userId="1a90141b-ad3d-4e1a-8ff3-7ec7a2effa28" providerId="ADAL" clId="{79CC6D20-B320-4A43-8211-38CC1D0A8781}" dt="2023-07-06T10:49:04.518" v="18" actId="478"/>
          <ac:cxnSpMkLst>
            <pc:docMk/>
            <pc:sldMk cId="2905543607" sldId="780"/>
            <ac:cxnSpMk id="81" creationId="{63AF9C4D-619A-4414-9512-6E543247128D}"/>
          </ac:cxnSpMkLst>
        </pc:cxnChg>
        <pc:cxnChg chg="del">
          <ac:chgData name="이지형" userId="1a90141b-ad3d-4e1a-8ff3-7ec7a2effa28" providerId="ADAL" clId="{79CC6D20-B320-4A43-8211-38CC1D0A8781}" dt="2023-07-06T10:49:04.518" v="18" actId="478"/>
          <ac:cxnSpMkLst>
            <pc:docMk/>
            <pc:sldMk cId="2905543607" sldId="780"/>
            <ac:cxnSpMk id="82" creationId="{7FDC30A6-B9E4-4767-96F6-DAF6974FF791}"/>
          </ac:cxnSpMkLst>
        </pc:cxnChg>
        <pc:cxnChg chg="del">
          <ac:chgData name="이지형" userId="1a90141b-ad3d-4e1a-8ff3-7ec7a2effa28" providerId="ADAL" clId="{79CC6D20-B320-4A43-8211-38CC1D0A8781}" dt="2023-07-06T10:49:04.518" v="18" actId="478"/>
          <ac:cxnSpMkLst>
            <pc:docMk/>
            <pc:sldMk cId="2905543607" sldId="780"/>
            <ac:cxnSpMk id="83" creationId="{2FAB7A58-7AF2-4557-9E98-5E6CBF4987D5}"/>
          </ac:cxnSpMkLst>
        </pc:cxnChg>
        <pc:cxnChg chg="add del mod">
          <ac:chgData name="이지형" userId="1a90141b-ad3d-4e1a-8ff3-7ec7a2effa28" providerId="ADAL" clId="{79CC6D20-B320-4A43-8211-38CC1D0A8781}" dt="2023-07-06T10:50:21.535" v="33" actId="21"/>
          <ac:cxnSpMkLst>
            <pc:docMk/>
            <pc:sldMk cId="2905543607" sldId="780"/>
            <ac:cxnSpMk id="84" creationId="{315FD1E8-A050-E240-DB1D-7E81B48B42D5}"/>
          </ac:cxnSpMkLst>
        </pc:cxnChg>
        <pc:cxnChg chg="add mod">
          <ac:chgData name="이지형" userId="1a90141b-ad3d-4e1a-8ff3-7ec7a2effa28" providerId="ADAL" clId="{79CC6D20-B320-4A43-8211-38CC1D0A8781}" dt="2023-07-06T10:49:51.343" v="27" actId="14100"/>
          <ac:cxnSpMkLst>
            <pc:docMk/>
            <pc:sldMk cId="2905543607" sldId="780"/>
            <ac:cxnSpMk id="85" creationId="{1F0531B7-FFF0-25B7-FACD-8A2F1D8B1A80}"/>
          </ac:cxnSpMkLst>
        </pc:cxnChg>
        <pc:cxnChg chg="add mod">
          <ac:chgData name="이지형" userId="1a90141b-ad3d-4e1a-8ff3-7ec7a2effa28" providerId="ADAL" clId="{79CC6D20-B320-4A43-8211-38CC1D0A8781}" dt="2023-07-06T10:49:05.318" v="19"/>
          <ac:cxnSpMkLst>
            <pc:docMk/>
            <pc:sldMk cId="2905543607" sldId="780"/>
            <ac:cxnSpMk id="86" creationId="{3A09A7D7-6650-04A8-F378-1C5E2CCE0FD3}"/>
          </ac:cxnSpMkLst>
        </pc:cxnChg>
        <pc:cxnChg chg="mod">
          <ac:chgData name="이지형" userId="1a90141b-ad3d-4e1a-8ff3-7ec7a2effa28" providerId="ADAL" clId="{79CC6D20-B320-4A43-8211-38CC1D0A8781}" dt="2023-07-06T10:49:04.518" v="18" actId="478"/>
          <ac:cxnSpMkLst>
            <pc:docMk/>
            <pc:sldMk cId="2905543607" sldId="780"/>
            <ac:cxnSpMk id="95" creationId="{6825BDEF-4B33-4FBB-835A-DAB9A4F4930C}"/>
          </ac:cxnSpMkLst>
        </pc:cxnChg>
        <pc:cxnChg chg="mod">
          <ac:chgData name="이지형" userId="1a90141b-ad3d-4e1a-8ff3-7ec7a2effa28" providerId="ADAL" clId="{79CC6D20-B320-4A43-8211-38CC1D0A8781}" dt="2023-07-06T10:49:04.518" v="18" actId="478"/>
          <ac:cxnSpMkLst>
            <pc:docMk/>
            <pc:sldMk cId="2905543607" sldId="780"/>
            <ac:cxnSpMk id="96" creationId="{1854F18F-4900-45D6-BF37-37087CC2FA4B}"/>
          </ac:cxnSpMkLst>
        </pc:cxnChg>
        <pc:cxnChg chg="add mod">
          <ac:chgData name="이지형" userId="1a90141b-ad3d-4e1a-8ff3-7ec7a2effa28" providerId="ADAL" clId="{79CC6D20-B320-4A43-8211-38CC1D0A8781}" dt="2023-07-06T10:49:05.318" v="19"/>
          <ac:cxnSpMkLst>
            <pc:docMk/>
            <pc:sldMk cId="2905543607" sldId="780"/>
            <ac:cxnSpMk id="97" creationId="{B42DDC5B-201E-F60A-3729-7CA7DA265CFC}"/>
          </ac:cxnSpMkLst>
        </pc:cxnChg>
        <pc:cxnChg chg="add mod">
          <ac:chgData name="이지형" userId="1a90141b-ad3d-4e1a-8ff3-7ec7a2effa28" providerId="ADAL" clId="{79CC6D20-B320-4A43-8211-38CC1D0A8781}" dt="2023-07-06T10:49:05.318" v="19"/>
          <ac:cxnSpMkLst>
            <pc:docMk/>
            <pc:sldMk cId="2905543607" sldId="780"/>
            <ac:cxnSpMk id="100" creationId="{89562525-3918-7DDB-1353-B08FAF93067C}"/>
          </ac:cxnSpMkLst>
        </pc:cxnChg>
        <pc:cxnChg chg="add mod">
          <ac:chgData name="이지형" userId="1a90141b-ad3d-4e1a-8ff3-7ec7a2effa28" providerId="ADAL" clId="{79CC6D20-B320-4A43-8211-38CC1D0A8781}" dt="2023-07-06T10:49:33.469" v="25" actId="14100"/>
          <ac:cxnSpMkLst>
            <pc:docMk/>
            <pc:sldMk cId="2905543607" sldId="780"/>
            <ac:cxnSpMk id="101" creationId="{4413FBC0-7CB3-3206-E23C-E15E20013E5C}"/>
          </ac:cxnSpMkLst>
        </pc:cxnChg>
        <pc:cxnChg chg="add mod">
          <ac:chgData name="이지형" userId="1a90141b-ad3d-4e1a-8ff3-7ec7a2effa28" providerId="ADAL" clId="{79CC6D20-B320-4A43-8211-38CC1D0A8781}" dt="2023-07-06T10:49:05.318" v="19"/>
          <ac:cxnSpMkLst>
            <pc:docMk/>
            <pc:sldMk cId="2905543607" sldId="780"/>
            <ac:cxnSpMk id="103" creationId="{05674EDC-5DD1-D8E6-ED0F-788CF845241C}"/>
          </ac:cxnSpMkLst>
        </pc:cxnChg>
        <pc:cxnChg chg="del mod">
          <ac:chgData name="이지형" userId="1a90141b-ad3d-4e1a-8ff3-7ec7a2effa28" providerId="ADAL" clId="{79CC6D20-B320-4A43-8211-38CC1D0A8781}" dt="2023-07-06T10:49:04.518" v="18" actId="478"/>
          <ac:cxnSpMkLst>
            <pc:docMk/>
            <pc:sldMk cId="2905543607" sldId="780"/>
            <ac:cxnSpMk id="107" creationId="{4BB51E8E-27BF-4477-BD1D-6691BF5B0927}"/>
          </ac:cxnSpMkLst>
        </pc:cxnChg>
        <pc:cxnChg chg="add mod">
          <ac:chgData name="이지형" userId="1a90141b-ad3d-4e1a-8ff3-7ec7a2effa28" providerId="ADAL" clId="{79CC6D20-B320-4A43-8211-38CC1D0A8781}" dt="2023-07-06T10:49:05.318" v="19"/>
          <ac:cxnSpMkLst>
            <pc:docMk/>
            <pc:sldMk cId="2905543607" sldId="780"/>
            <ac:cxnSpMk id="116" creationId="{7A298E5A-F0BE-5F0E-5337-5E50DA0A82F2}"/>
          </ac:cxnSpMkLst>
        </pc:cxnChg>
        <pc:cxnChg chg="add mod">
          <ac:chgData name="이지형" userId="1a90141b-ad3d-4e1a-8ff3-7ec7a2effa28" providerId="ADAL" clId="{79CC6D20-B320-4A43-8211-38CC1D0A8781}" dt="2023-07-06T10:49:05.318" v="19"/>
          <ac:cxnSpMkLst>
            <pc:docMk/>
            <pc:sldMk cId="2905543607" sldId="780"/>
            <ac:cxnSpMk id="117" creationId="{F88E4F61-64DA-0074-9EAD-222A8F9DA580}"/>
          </ac:cxnSpMkLst>
        </pc:cxnChg>
        <pc:cxnChg chg="add del mod">
          <ac:chgData name="이지형" userId="1a90141b-ad3d-4e1a-8ff3-7ec7a2effa28" providerId="ADAL" clId="{79CC6D20-B320-4A43-8211-38CC1D0A8781}" dt="2023-07-06T10:49:14.945" v="23" actId="478"/>
          <ac:cxnSpMkLst>
            <pc:docMk/>
            <pc:sldMk cId="2905543607" sldId="780"/>
            <ac:cxnSpMk id="118" creationId="{221ACA44-8721-921A-D854-C9C8599380D0}"/>
          </ac:cxnSpMkLst>
        </pc:cxnChg>
        <pc:cxnChg chg="add mod">
          <ac:chgData name="이지형" userId="1a90141b-ad3d-4e1a-8ff3-7ec7a2effa28" providerId="ADAL" clId="{79CC6D20-B320-4A43-8211-38CC1D0A8781}" dt="2023-07-06T10:49:05.318" v="19"/>
          <ac:cxnSpMkLst>
            <pc:docMk/>
            <pc:sldMk cId="2905543607" sldId="780"/>
            <ac:cxnSpMk id="121" creationId="{BE75BCB1-E4C6-BF98-F9F4-312CB842EDD8}"/>
          </ac:cxnSpMkLst>
        </pc:cxnChg>
        <pc:cxnChg chg="add mod">
          <ac:chgData name="이지형" userId="1a90141b-ad3d-4e1a-8ff3-7ec7a2effa28" providerId="ADAL" clId="{79CC6D20-B320-4A43-8211-38CC1D0A8781}" dt="2023-07-06T10:49:05.318" v="19"/>
          <ac:cxnSpMkLst>
            <pc:docMk/>
            <pc:sldMk cId="2905543607" sldId="780"/>
            <ac:cxnSpMk id="122" creationId="{050B3487-CD75-905D-FCC1-E5408B3EB408}"/>
          </ac:cxnSpMkLst>
        </pc:cxnChg>
        <pc:cxnChg chg="add mod">
          <ac:chgData name="이지형" userId="1a90141b-ad3d-4e1a-8ff3-7ec7a2effa28" providerId="ADAL" clId="{79CC6D20-B320-4A43-8211-38CC1D0A8781}" dt="2023-07-06T10:49:05.318" v="19"/>
          <ac:cxnSpMkLst>
            <pc:docMk/>
            <pc:sldMk cId="2905543607" sldId="780"/>
            <ac:cxnSpMk id="123" creationId="{D47D0C9B-EE99-EEF4-B0DA-86FA16C1C6A0}"/>
          </ac:cxnSpMkLst>
        </pc:cxnChg>
        <pc:cxnChg chg="add mod">
          <ac:chgData name="이지형" userId="1a90141b-ad3d-4e1a-8ff3-7ec7a2effa28" providerId="ADAL" clId="{79CC6D20-B320-4A43-8211-38CC1D0A8781}" dt="2023-07-06T10:49:05.318" v="19"/>
          <ac:cxnSpMkLst>
            <pc:docMk/>
            <pc:sldMk cId="2905543607" sldId="780"/>
            <ac:cxnSpMk id="124" creationId="{B9D25702-A999-96D4-31DA-111222AE97C4}"/>
          </ac:cxnSpMkLst>
        </pc:cxnChg>
        <pc:cxnChg chg="add mod">
          <ac:chgData name="이지형" userId="1a90141b-ad3d-4e1a-8ff3-7ec7a2effa28" providerId="ADAL" clId="{79CC6D20-B320-4A43-8211-38CC1D0A8781}" dt="2023-07-06T10:49:05.318" v="19"/>
          <ac:cxnSpMkLst>
            <pc:docMk/>
            <pc:sldMk cId="2905543607" sldId="780"/>
            <ac:cxnSpMk id="125" creationId="{706DB975-3330-3952-4920-F191ACCAFE06}"/>
          </ac:cxnSpMkLst>
        </pc:cxnChg>
        <pc:cxnChg chg="add mod">
          <ac:chgData name="이지형" userId="1a90141b-ad3d-4e1a-8ff3-7ec7a2effa28" providerId="ADAL" clId="{79CC6D20-B320-4A43-8211-38CC1D0A8781}" dt="2023-07-06T11:04:18.167" v="187" actId="14100"/>
          <ac:cxnSpMkLst>
            <pc:docMk/>
            <pc:sldMk cId="2905543607" sldId="780"/>
            <ac:cxnSpMk id="136" creationId="{5865FEFA-16A7-A5F9-1E4C-AE4E72C57BEF}"/>
          </ac:cxnSpMkLst>
        </pc:cxnChg>
        <pc:cxnChg chg="del mod">
          <ac:chgData name="이지형" userId="1a90141b-ad3d-4e1a-8ff3-7ec7a2effa28" providerId="ADAL" clId="{79CC6D20-B320-4A43-8211-38CC1D0A8781}" dt="2023-07-06T10:49:04.518" v="18" actId="478"/>
          <ac:cxnSpMkLst>
            <pc:docMk/>
            <pc:sldMk cId="2905543607" sldId="780"/>
            <ac:cxnSpMk id="146" creationId="{654A2EDF-440F-4060-BE8C-9367FBBB839A}"/>
          </ac:cxnSpMkLst>
        </pc:cxnChg>
        <pc:cxnChg chg="del">
          <ac:chgData name="이지형" userId="1a90141b-ad3d-4e1a-8ff3-7ec7a2effa28" providerId="ADAL" clId="{79CC6D20-B320-4A43-8211-38CC1D0A8781}" dt="2023-07-06T10:49:04.518" v="18" actId="478"/>
          <ac:cxnSpMkLst>
            <pc:docMk/>
            <pc:sldMk cId="2905543607" sldId="780"/>
            <ac:cxnSpMk id="156" creationId="{6A43A56E-6CFA-4ADF-8844-F7D7B818C462}"/>
          </ac:cxnSpMkLst>
        </pc:cxnChg>
        <pc:cxnChg chg="del">
          <ac:chgData name="이지형" userId="1a90141b-ad3d-4e1a-8ff3-7ec7a2effa28" providerId="ADAL" clId="{79CC6D20-B320-4A43-8211-38CC1D0A8781}" dt="2023-07-06T10:49:04.518" v="18" actId="478"/>
          <ac:cxnSpMkLst>
            <pc:docMk/>
            <pc:sldMk cId="2905543607" sldId="780"/>
            <ac:cxnSpMk id="158" creationId="{7F66E362-5F87-4C8C-8CFD-1EAAD9813A05}"/>
          </ac:cxnSpMkLst>
        </pc:cxnChg>
        <pc:cxnChg chg="del">
          <ac:chgData name="이지형" userId="1a90141b-ad3d-4e1a-8ff3-7ec7a2effa28" providerId="ADAL" clId="{79CC6D20-B320-4A43-8211-38CC1D0A8781}" dt="2023-07-06T10:49:04.518" v="18" actId="478"/>
          <ac:cxnSpMkLst>
            <pc:docMk/>
            <pc:sldMk cId="2905543607" sldId="780"/>
            <ac:cxnSpMk id="163" creationId="{D824F0EA-75A4-4965-81C8-3C3E2E015572}"/>
          </ac:cxnSpMkLst>
        </pc:cxnChg>
        <pc:cxnChg chg="del mod">
          <ac:chgData name="이지형" userId="1a90141b-ad3d-4e1a-8ff3-7ec7a2effa28" providerId="ADAL" clId="{79CC6D20-B320-4A43-8211-38CC1D0A8781}" dt="2023-07-06T10:49:04.518" v="18" actId="478"/>
          <ac:cxnSpMkLst>
            <pc:docMk/>
            <pc:sldMk cId="2905543607" sldId="780"/>
            <ac:cxnSpMk id="167" creationId="{54E5F960-64D2-4FB5-B3E8-F93BE1A7BA0D}"/>
          </ac:cxnSpMkLst>
        </pc:cxnChg>
        <pc:cxnChg chg="del mod">
          <ac:chgData name="이지형" userId="1a90141b-ad3d-4e1a-8ff3-7ec7a2effa28" providerId="ADAL" clId="{79CC6D20-B320-4A43-8211-38CC1D0A8781}" dt="2023-07-06T10:49:04.518" v="18" actId="478"/>
          <ac:cxnSpMkLst>
            <pc:docMk/>
            <pc:sldMk cId="2905543607" sldId="780"/>
            <ac:cxnSpMk id="181" creationId="{FE1C31AF-897B-4B72-905C-7DDF74BA263C}"/>
          </ac:cxnSpMkLst>
        </pc:cxnChg>
      </pc:sldChg>
      <pc:sldChg chg="addSp delSp modSp mod modAnim">
        <pc:chgData name="이지형" userId="1a90141b-ad3d-4e1a-8ff3-7ec7a2effa28" providerId="ADAL" clId="{79CC6D20-B320-4A43-8211-38CC1D0A8781}" dt="2023-07-06T11:15:44.372" v="775" actId="1036"/>
        <pc:sldMkLst>
          <pc:docMk/>
          <pc:sldMk cId="2418163918" sldId="825"/>
        </pc:sldMkLst>
        <pc:spChg chg="mod">
          <ac:chgData name="이지형" userId="1a90141b-ad3d-4e1a-8ff3-7ec7a2effa28" providerId="ADAL" clId="{79CC6D20-B320-4A43-8211-38CC1D0A8781}" dt="2023-07-06T11:11:18.752" v="470" actId="1037"/>
          <ac:spMkLst>
            <pc:docMk/>
            <pc:sldMk cId="2418163918" sldId="825"/>
            <ac:spMk id="9" creationId="{972E3905-0AF1-4DF1-A8A9-E0123369F295}"/>
          </ac:spMkLst>
        </pc:spChg>
        <pc:spChg chg="mod">
          <ac:chgData name="이지형" userId="1a90141b-ad3d-4e1a-8ff3-7ec7a2effa28" providerId="ADAL" clId="{79CC6D20-B320-4A43-8211-38CC1D0A8781}" dt="2023-07-06T11:11:18.752" v="470" actId="1037"/>
          <ac:spMkLst>
            <pc:docMk/>
            <pc:sldMk cId="2418163918" sldId="825"/>
            <ac:spMk id="10" creationId="{352AB9F9-6699-44CE-A92F-02001E109BD7}"/>
          </ac:spMkLst>
        </pc:spChg>
        <pc:spChg chg="mod">
          <ac:chgData name="이지형" userId="1a90141b-ad3d-4e1a-8ff3-7ec7a2effa28" providerId="ADAL" clId="{79CC6D20-B320-4A43-8211-38CC1D0A8781}" dt="2023-07-06T11:11:18.752" v="470" actId="1037"/>
          <ac:spMkLst>
            <pc:docMk/>
            <pc:sldMk cId="2418163918" sldId="825"/>
            <ac:spMk id="11" creationId="{40BB455B-6FD8-47B5-AAC6-35024194E42C}"/>
          </ac:spMkLst>
        </pc:spChg>
        <pc:spChg chg="mod">
          <ac:chgData name="이지형" userId="1a90141b-ad3d-4e1a-8ff3-7ec7a2effa28" providerId="ADAL" clId="{79CC6D20-B320-4A43-8211-38CC1D0A8781}" dt="2023-07-06T11:11:18.752" v="470" actId="1037"/>
          <ac:spMkLst>
            <pc:docMk/>
            <pc:sldMk cId="2418163918" sldId="825"/>
            <ac:spMk id="12" creationId="{EAAB85AC-B5C8-48C7-A4CB-7E6997FE8843}"/>
          </ac:spMkLst>
        </pc:spChg>
        <pc:spChg chg="mod">
          <ac:chgData name="이지형" userId="1a90141b-ad3d-4e1a-8ff3-7ec7a2effa28" providerId="ADAL" clId="{79CC6D20-B320-4A43-8211-38CC1D0A8781}" dt="2023-07-06T11:11:18.752" v="470" actId="1037"/>
          <ac:spMkLst>
            <pc:docMk/>
            <pc:sldMk cId="2418163918" sldId="825"/>
            <ac:spMk id="13" creationId="{22A76C3E-5057-41DB-A769-02133F3A70FB}"/>
          </ac:spMkLst>
        </pc:spChg>
        <pc:spChg chg="mod">
          <ac:chgData name="이지형" userId="1a90141b-ad3d-4e1a-8ff3-7ec7a2effa28" providerId="ADAL" clId="{79CC6D20-B320-4A43-8211-38CC1D0A8781}" dt="2023-07-06T11:11:18.752" v="470" actId="1037"/>
          <ac:spMkLst>
            <pc:docMk/>
            <pc:sldMk cId="2418163918" sldId="825"/>
            <ac:spMk id="14" creationId="{ED67B6F4-DC27-4E48-9FA4-A6FC530057A3}"/>
          </ac:spMkLst>
        </pc:spChg>
        <pc:spChg chg="mod">
          <ac:chgData name="이지형" userId="1a90141b-ad3d-4e1a-8ff3-7ec7a2effa28" providerId="ADAL" clId="{79CC6D20-B320-4A43-8211-38CC1D0A8781}" dt="2023-07-06T11:11:18.752" v="470" actId="1037"/>
          <ac:spMkLst>
            <pc:docMk/>
            <pc:sldMk cId="2418163918" sldId="825"/>
            <ac:spMk id="15" creationId="{109217DC-E0ED-4D70-A662-AED0BD8C1ADB}"/>
          </ac:spMkLst>
        </pc:spChg>
        <pc:spChg chg="mod">
          <ac:chgData name="이지형" userId="1a90141b-ad3d-4e1a-8ff3-7ec7a2effa28" providerId="ADAL" clId="{79CC6D20-B320-4A43-8211-38CC1D0A8781}" dt="2023-07-06T11:11:18.752" v="470" actId="1037"/>
          <ac:spMkLst>
            <pc:docMk/>
            <pc:sldMk cId="2418163918" sldId="825"/>
            <ac:spMk id="16" creationId="{02C436AD-A158-40AF-98BD-1F0F6B36CEF8}"/>
          </ac:spMkLst>
        </pc:spChg>
        <pc:spChg chg="add mod">
          <ac:chgData name="이지형" userId="1a90141b-ad3d-4e1a-8ff3-7ec7a2effa28" providerId="ADAL" clId="{79CC6D20-B320-4A43-8211-38CC1D0A8781}" dt="2023-07-06T11:14:35.854" v="624" actId="404"/>
          <ac:spMkLst>
            <pc:docMk/>
            <pc:sldMk cId="2418163918" sldId="825"/>
            <ac:spMk id="22" creationId="{95CDADC2-AC5B-E450-E45D-CD6C080C443B}"/>
          </ac:spMkLst>
        </pc:spChg>
        <pc:spChg chg="add mod">
          <ac:chgData name="이지형" userId="1a90141b-ad3d-4e1a-8ff3-7ec7a2effa28" providerId="ADAL" clId="{79CC6D20-B320-4A43-8211-38CC1D0A8781}" dt="2023-07-06T11:14:43.092" v="642" actId="20577"/>
          <ac:spMkLst>
            <pc:docMk/>
            <pc:sldMk cId="2418163918" sldId="825"/>
            <ac:spMk id="23" creationId="{B1926622-49D0-6121-30B7-2C014D6BDCE0}"/>
          </ac:spMkLst>
        </pc:spChg>
        <pc:spChg chg="add mod">
          <ac:chgData name="이지형" userId="1a90141b-ad3d-4e1a-8ff3-7ec7a2effa28" providerId="ADAL" clId="{79CC6D20-B320-4A43-8211-38CC1D0A8781}" dt="2023-07-06T11:14:53.376" v="684" actId="20577"/>
          <ac:spMkLst>
            <pc:docMk/>
            <pc:sldMk cId="2418163918" sldId="825"/>
            <ac:spMk id="24" creationId="{41F076F3-5959-B741-E7AA-DAB809DB8C41}"/>
          </ac:spMkLst>
        </pc:spChg>
        <pc:spChg chg="add mod">
          <ac:chgData name="이지형" userId="1a90141b-ad3d-4e1a-8ff3-7ec7a2effa28" providerId="ADAL" clId="{79CC6D20-B320-4A43-8211-38CC1D0A8781}" dt="2023-07-06T11:14:55.472" v="685" actId="20577"/>
          <ac:spMkLst>
            <pc:docMk/>
            <pc:sldMk cId="2418163918" sldId="825"/>
            <ac:spMk id="25" creationId="{032BA13A-780E-13DA-1A0C-18BAD6E8CDFC}"/>
          </ac:spMkLst>
        </pc:spChg>
        <pc:spChg chg="add mod">
          <ac:chgData name="이지형" userId="1a90141b-ad3d-4e1a-8ff3-7ec7a2effa28" providerId="ADAL" clId="{79CC6D20-B320-4A43-8211-38CC1D0A8781}" dt="2023-07-06T11:15:19.147" v="770" actId="1037"/>
          <ac:spMkLst>
            <pc:docMk/>
            <pc:sldMk cId="2418163918" sldId="825"/>
            <ac:spMk id="26" creationId="{01F6EE68-703C-33A9-671B-85B9C6124E71}"/>
          </ac:spMkLst>
        </pc:spChg>
        <pc:spChg chg="add mod">
          <ac:chgData name="이지형" userId="1a90141b-ad3d-4e1a-8ff3-7ec7a2effa28" providerId="ADAL" clId="{79CC6D20-B320-4A43-8211-38CC1D0A8781}" dt="2023-07-06T11:15:19.147" v="770" actId="1037"/>
          <ac:spMkLst>
            <pc:docMk/>
            <pc:sldMk cId="2418163918" sldId="825"/>
            <ac:spMk id="27" creationId="{AEF7059C-FD0C-7CE4-11E8-13BF6C69E239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30" creationId="{99A6CA68-B738-C573-C384-C69CF044647A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31" creationId="{F5754DB2-23B9-EFA2-82E1-B0EE79B58B47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32" creationId="{2B596833-F618-ED45-3FE1-E833759C7A2B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33" creationId="{23295AF7-34A9-80FD-A654-C82E9AF1519B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34" creationId="{F25CE8F6-3A4A-5489-4C4F-5A3F4F15C11A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35" creationId="{FB2530A1-F880-33ED-9CF0-D9087E1183FE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36" creationId="{E41305BF-E8CB-7FA6-3006-5D6E45A60A71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37" creationId="{34DB082D-ACF1-8BE6-E008-B80B7C76C773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38" creationId="{B95F6CE1-16EE-B573-87EA-6750A7E74154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39" creationId="{070B294F-364A-3A5C-9950-E577052CF2AF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40" creationId="{49B48CE1-733A-D123-45A1-4D7A00F1B189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41" creationId="{510B6BC8-5A73-7C3E-85FC-70A69041619A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42" creationId="{F91E431F-191D-F585-2887-62BEBD2EC9AA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43" creationId="{232435D8-D090-9C27-9333-E162FCA90CCB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44" creationId="{C7D58407-5A97-CB47-6A0D-8AF620FF1F79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45" creationId="{DBEB518D-5F09-FB9E-0E14-46971CE96D78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46" creationId="{C3BB3089-EC47-A375-1284-34A29E2FD491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47" creationId="{62087497-3E3C-EB82-71CE-B1B1A87A01D7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48" creationId="{33F1C569-1F42-141F-BE59-19D3D77798F8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49" creationId="{E725D258-C1B7-2193-4EF2-B11140F72A08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50" creationId="{06C3B71D-5DF4-31C6-8A8D-CC6287351FE0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51" creationId="{30662D99-E741-04B6-E67F-42C475B888E1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52" creationId="{03DB58FA-C9B7-9007-7E2F-008A5DBF68E7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53" creationId="{0164ED4D-085F-60C6-1B9C-EE72C46870A6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54" creationId="{9D75A745-4131-C205-EB1C-6C617D8EF016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55" creationId="{A05A2221-CD7F-9375-8694-5298074D27C3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56" creationId="{798E9E6D-FF2D-57BF-1421-656E854C78C0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57" creationId="{3E8A0A1A-3A5F-694F-A467-536C9829FB48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58" creationId="{B87FDC8A-E1B6-2AE6-4EAC-C35A73399E73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59" creationId="{27CA53A4-ED51-326F-B26A-79B1536E8B2C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60" creationId="{E53808C9-0B9E-6B9A-D04D-5BE970491F30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61" creationId="{71FAF04E-FE19-C8A2-2FAC-9E169E9AEDE5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62" creationId="{F934822E-DF65-D7BA-5F54-0C619560C148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63" creationId="{E304CCAE-897B-6021-EB0E-24E8C2A841FD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64" creationId="{78F7B31B-EC60-3CFD-F4CC-E3FC788BA9DA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65" creationId="{AFFEF351-C054-4641-0B0F-4AE13A39D3F1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66" creationId="{B0E22744-A26F-97BD-EE2D-DFA67F194E25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67" creationId="{E5124008-52FB-6DE8-028A-09093EB06881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68" creationId="{DC5A4F95-6CC6-A18C-39E2-F6DE97FDB485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69" creationId="{E1AAFEA7-BFA3-CB10-17D2-9FB36F998B3A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70" creationId="{8053AACC-AA23-78D0-0A10-545301EF7B30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71" creationId="{30E0DA6B-39EB-7898-0484-37CCF3F4497B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72" creationId="{E98CA066-21E2-75CB-6E77-B1651BCF21A4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73" creationId="{548DE273-1204-82EC-9860-0903992AEC88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74" creationId="{A7DFE90E-1F3F-F7BE-23D3-02F42B190772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75" creationId="{5D7F152B-97C8-369D-690F-59525ED0B816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76" creationId="{5D039C74-52C6-C9BB-F800-8E2332B55B00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77" creationId="{6E67DDEE-6E55-8BAB-D2D8-C956857BA2E9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78" creationId="{11B77933-2629-6C62-9A54-294CC9FCCA3D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79" creationId="{797064A6-614E-D3D7-FD04-7526A38AF191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80" creationId="{AD390B72-BAC2-22AB-759A-63E73DDF91C1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81" creationId="{906035D2-22A4-0604-5912-7318DE360FAE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82" creationId="{13E00400-3045-57F7-0AA9-B9C394ADE29F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83" creationId="{9D19AF2E-B6FE-FAC0-08AB-C57F86A6E46C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84" creationId="{E485EFF1-7505-31A1-5A6E-B4992AB6E9C0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85" creationId="{57B78623-4087-4F35-B095-37EDF2EF7798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86" creationId="{DE169AF2-1A80-34EA-DF1B-9E311C3FA4E9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87" creationId="{AED36AB9-7119-7FD6-0FF8-81F4061FCEA6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88" creationId="{14147D9D-4049-8D1F-4818-0E63442DF14A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89" creationId="{0C2AC71D-6103-8374-D376-DDBA8E4D3028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90" creationId="{BB960EBC-A79D-AAD0-0AA6-80226E98E12C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91" creationId="{64C93425-2D90-7B14-A7FF-24CBC8D780BC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92" creationId="{5315C80A-F856-26CE-C222-B173F66947D7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93" creationId="{3F9EDC73-2219-8123-FA0A-82988D2F4063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94" creationId="{25D52518-67E6-B8F3-BCA2-0A4AFB6A415D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95" creationId="{3E81D383-90AD-4A31-70E6-C00A120452CD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96" creationId="{79C4CF57-208A-4332-E3B7-E69B8886C8B2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97" creationId="{56D682CB-A45B-9528-B1C4-B62D46E0EBF7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98" creationId="{ADD19EDC-9FA5-FAFB-5181-3A34E81AF59D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99" creationId="{FCB331DD-F9F1-1D6B-9B7D-BE464B083FA9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00" creationId="{44813577-B394-F6AF-5F4D-ACE2F4B265A1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01" creationId="{116DC2DF-47B9-4F7B-EDFB-D390FA7A09C1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02" creationId="{B8D739BF-452F-1C59-6BD5-873F939384AB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03" creationId="{80CEDE3E-B3B9-AD41-02F5-FBC359DE088F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04" creationId="{B9EE6755-8F1B-2DFB-F1DA-36A044BFF5B7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05" creationId="{61662E4C-9FEE-E469-CDAD-66BB4E91B640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06" creationId="{161887ED-1E37-AC81-088E-7DCDA9F5B25B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07" creationId="{5B9BFFD3-6854-9B67-FFE0-2941739D4612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08" creationId="{A1BEDD71-0A3D-5F2E-6A75-46D574352BC8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09" creationId="{3CDC3580-93CB-BF33-8E64-3E9AE517B559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10" creationId="{16E6C1F9-FC66-9493-2179-31B1B0CE50E1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11" creationId="{357A0970-24E4-7CBA-B494-FFEA616E1B63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12" creationId="{3A611FAE-EA72-1870-322E-C8EE6012309E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13" creationId="{FC2DEF57-3FDD-BD1B-3429-DEF4107AC4F8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14" creationId="{C4EFDB22-6BF9-7288-5046-9CBEB48C4EC6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15" creationId="{F94B16AE-5221-962E-95C9-3D98D660453A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16" creationId="{0B566C98-2E3A-B21F-9D09-BA3B1129C201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17" creationId="{5F7D8628-6803-2D44-A1F8-9198DBEE00FA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18" creationId="{2E13F316-B0D2-BA98-45EE-2EC20609A6D0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19" creationId="{409587A2-26C2-356F-F072-5C173B596BBE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20" creationId="{FDD28469-30E7-AFF8-540F-F8F3FD4CC7BD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21" creationId="{B9D6574E-6F8A-E9E0-4C11-E1848B911482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22" creationId="{B7ED3AF8-94D1-1187-CEC8-114574CC57F6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23" creationId="{87DA20A8-0A4F-7A8F-FBFB-8E524BAB74EA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24" creationId="{8AE4BCE1-890F-CE05-71FC-6C4320589B04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25" creationId="{56577761-812D-99EC-65E2-6A7A2F3F2A06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26" creationId="{08D63E78-E4B2-FF8E-C5FB-91C447564F95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27" creationId="{EBE2A453-41D5-F1D3-6EAE-8A96C3C9CB02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28" creationId="{379EBAE4-DD4A-678D-2B56-EA89493C121D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29" creationId="{25B82AF1-8A72-B1F5-762E-BAEA85FFE309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30" creationId="{6EBDBEBB-36EF-C1A1-11D7-55391708732C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31" creationId="{8A7D6010-9263-8B89-A1B9-A563E78CB526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32" creationId="{015E11CE-A0D3-8E4D-05EC-0BC430889236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33" creationId="{EA4F81B9-2ACE-8511-D7B3-DCB52872DBFD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34" creationId="{537A84D7-D948-A2DE-AFCE-46CE8AD14141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35" creationId="{64D539D1-D6C4-0FDC-6CF5-6A423800B4D1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36" creationId="{7BCE93BD-2367-760C-30FD-0F1A5FC7E166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37" creationId="{7F442697-8DE6-1A51-FC8D-AE5538BB3A42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38" creationId="{6054A543-BCE9-6280-F4B3-BC0055947A34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39" creationId="{A81AA969-43EA-AD01-F740-1959AAB2BC2F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40" creationId="{36381204-3BD6-532F-8C4E-470701B8F088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41" creationId="{3152D615-B58F-B49A-FF86-6078BD2F96C7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42" creationId="{75BEDBB1-2419-12B3-2EEB-B76CCA9A233D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43" creationId="{2152C9AF-F87A-B4F5-A385-226A47D9B05A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44" creationId="{DA5F1FB3-4F97-3453-FDDF-019F80965480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45" creationId="{3FA96E13-5C85-ADB5-97F8-A29E87266B33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46" creationId="{A6384DD1-3E89-746C-01EF-0AF784EA5322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47" creationId="{4FC36BB4-C1CC-2BB5-680E-7CD25354A7FD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48" creationId="{785E1D79-30A7-C479-FC18-5BA0E6DBBC1E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49" creationId="{5966B8FD-2CCE-B06E-62A6-68FE09855CBB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50" creationId="{7057BD76-6C92-1D8F-2273-83BB17F8FB4E}"/>
          </ac:spMkLst>
        </pc:spChg>
        <pc:spChg chg="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51" creationId="{86D15361-CD5A-B2F0-9B20-A33F6BF60A9D}"/>
          </ac:spMkLst>
        </pc:spChg>
        <pc:spChg chg="add mod">
          <ac:chgData name="이지형" userId="1a90141b-ad3d-4e1a-8ff3-7ec7a2effa28" providerId="ADAL" clId="{79CC6D20-B320-4A43-8211-38CC1D0A8781}" dt="2023-07-06T11:15:32.025" v="771"/>
          <ac:spMkLst>
            <pc:docMk/>
            <pc:sldMk cId="2418163918" sldId="825"/>
            <ac:spMk id="152" creationId="{4E3E430A-0A84-092E-4007-F2C7522D122B}"/>
          </ac:spMkLst>
        </pc:spChg>
        <pc:grpChg chg="add mod">
          <ac:chgData name="이지형" userId="1a90141b-ad3d-4e1a-8ff3-7ec7a2effa28" providerId="ADAL" clId="{79CC6D20-B320-4A43-8211-38CC1D0A8781}" dt="2023-07-06T11:15:44.372" v="775" actId="1036"/>
          <ac:grpSpMkLst>
            <pc:docMk/>
            <pc:sldMk cId="2418163918" sldId="825"/>
            <ac:grpSpMk id="29" creationId="{5D00E1CD-32C5-4212-9A78-03CFD55691A6}"/>
          </ac:grpSpMkLst>
        </pc:grpChg>
        <pc:picChg chg="add del mod">
          <ac:chgData name="이지형" userId="1a90141b-ad3d-4e1a-8ff3-7ec7a2effa28" providerId="ADAL" clId="{79CC6D20-B320-4A43-8211-38CC1D0A8781}" dt="2023-07-06T11:13:31.897" v="485" actId="478"/>
          <ac:picMkLst>
            <pc:docMk/>
            <pc:sldMk cId="2418163918" sldId="825"/>
            <ac:picMk id="5" creationId="{29A219BE-9CFE-BD3F-BC8A-90000E54CA3D}"/>
          </ac:picMkLst>
        </pc:picChg>
        <pc:picChg chg="del">
          <ac:chgData name="이지형" userId="1a90141b-ad3d-4e1a-8ff3-7ec7a2effa28" providerId="ADAL" clId="{79CC6D20-B320-4A43-8211-38CC1D0A8781}" dt="2023-07-06T11:09:42.575" v="313" actId="478"/>
          <ac:picMkLst>
            <pc:docMk/>
            <pc:sldMk cId="2418163918" sldId="825"/>
            <ac:picMk id="6" creationId="{390EB84A-6B1A-4E1D-8E0D-389F1B631820}"/>
          </ac:picMkLst>
        </pc:picChg>
        <pc:picChg chg="del">
          <ac:chgData name="이지형" userId="1a90141b-ad3d-4e1a-8ff3-7ec7a2effa28" providerId="ADAL" clId="{79CC6D20-B320-4A43-8211-38CC1D0A8781}" dt="2023-07-06T11:09:41.234" v="312" actId="478"/>
          <ac:picMkLst>
            <pc:docMk/>
            <pc:sldMk cId="2418163918" sldId="825"/>
            <ac:picMk id="7" creationId="{41A16D70-A7B4-4A19-9BB0-6C535E71240E}"/>
          </ac:picMkLst>
        </pc:picChg>
        <pc:picChg chg="del">
          <ac:chgData name="이지형" userId="1a90141b-ad3d-4e1a-8ff3-7ec7a2effa28" providerId="ADAL" clId="{79CC6D20-B320-4A43-8211-38CC1D0A8781}" dt="2023-07-06T11:09:39.976" v="311" actId="478"/>
          <ac:picMkLst>
            <pc:docMk/>
            <pc:sldMk cId="2418163918" sldId="825"/>
            <ac:picMk id="8" creationId="{BA795E5E-7B8F-4FAA-8542-FA8A5BCEFDED}"/>
          </ac:picMkLst>
        </pc:picChg>
        <pc:picChg chg="add del mod">
          <ac:chgData name="이지형" userId="1a90141b-ad3d-4e1a-8ff3-7ec7a2effa28" providerId="ADAL" clId="{79CC6D20-B320-4A43-8211-38CC1D0A8781}" dt="2023-07-06T11:13:31.897" v="485" actId="478"/>
          <ac:picMkLst>
            <pc:docMk/>
            <pc:sldMk cId="2418163918" sldId="825"/>
            <ac:picMk id="17" creationId="{45DC0191-11F7-9E26-44CE-81AE20786173}"/>
          </ac:picMkLst>
        </pc:picChg>
        <pc:picChg chg="add del mod">
          <ac:chgData name="이지형" userId="1a90141b-ad3d-4e1a-8ff3-7ec7a2effa28" providerId="ADAL" clId="{79CC6D20-B320-4A43-8211-38CC1D0A8781}" dt="2023-07-06T11:13:31.897" v="485" actId="478"/>
          <ac:picMkLst>
            <pc:docMk/>
            <pc:sldMk cId="2418163918" sldId="825"/>
            <ac:picMk id="18" creationId="{1F175498-5A19-E79E-C622-E0CE87853AFF}"/>
          </ac:picMkLst>
        </pc:picChg>
        <pc:picChg chg="add mod">
          <ac:chgData name="이지형" userId="1a90141b-ad3d-4e1a-8ff3-7ec7a2effa28" providerId="ADAL" clId="{79CC6D20-B320-4A43-8211-38CC1D0A8781}" dt="2023-07-06T11:13:50.881" v="496" actId="1038"/>
          <ac:picMkLst>
            <pc:docMk/>
            <pc:sldMk cId="2418163918" sldId="825"/>
            <ac:picMk id="19" creationId="{888CC302-DFAB-758B-3ED3-77671CBC7D3A}"/>
          </ac:picMkLst>
        </pc:picChg>
        <pc:picChg chg="add mod">
          <ac:chgData name="이지형" userId="1a90141b-ad3d-4e1a-8ff3-7ec7a2effa28" providerId="ADAL" clId="{79CC6D20-B320-4A43-8211-38CC1D0A8781}" dt="2023-07-06T11:14:00.961" v="539" actId="1035"/>
          <ac:picMkLst>
            <pc:docMk/>
            <pc:sldMk cId="2418163918" sldId="825"/>
            <ac:picMk id="20" creationId="{15173444-CDDC-48D9-2F23-AC9DE1B0ED6B}"/>
          </ac:picMkLst>
        </pc:picChg>
        <pc:picChg chg="add mod">
          <ac:chgData name="이지형" userId="1a90141b-ad3d-4e1a-8ff3-7ec7a2effa28" providerId="ADAL" clId="{79CC6D20-B320-4A43-8211-38CC1D0A8781}" dt="2023-07-06T11:14:07.486" v="590" actId="1035"/>
          <ac:picMkLst>
            <pc:docMk/>
            <pc:sldMk cId="2418163918" sldId="825"/>
            <ac:picMk id="21" creationId="{55FF75F4-61EF-25DC-89C3-C1650CEF9AF5}"/>
          </ac:picMkLst>
        </pc:picChg>
        <pc:cxnChg chg="add mod">
          <ac:chgData name="이지형" userId="1a90141b-ad3d-4e1a-8ff3-7ec7a2effa28" providerId="ADAL" clId="{79CC6D20-B320-4A43-8211-38CC1D0A8781}" dt="2023-07-06T11:15:32.025" v="771"/>
          <ac:cxnSpMkLst>
            <pc:docMk/>
            <pc:sldMk cId="2418163918" sldId="825"/>
            <ac:cxnSpMk id="28" creationId="{5F065214-D500-D75E-D106-31EEE91245CB}"/>
          </ac:cxnSpMkLst>
        </pc:cxnChg>
      </pc:sldChg>
      <pc:sldChg chg="addSp delSp modSp mod addAnim delAnim">
        <pc:chgData name="이지형" userId="1a90141b-ad3d-4e1a-8ff3-7ec7a2effa28" providerId="ADAL" clId="{79CC6D20-B320-4A43-8211-38CC1D0A8781}" dt="2023-07-06T11:18:04.188" v="780" actId="478"/>
        <pc:sldMkLst>
          <pc:docMk/>
          <pc:sldMk cId="770549176" sldId="826"/>
        </pc:sldMkLst>
        <pc:spChg chg="del">
          <ac:chgData name="이지형" userId="1a90141b-ad3d-4e1a-8ff3-7ec7a2effa28" providerId="ADAL" clId="{79CC6D20-B320-4A43-8211-38CC1D0A8781}" dt="2023-07-06T11:06:55.816" v="205" actId="478"/>
          <ac:spMkLst>
            <pc:docMk/>
            <pc:sldMk cId="770549176" sldId="826"/>
            <ac:spMk id="8" creationId="{ABC1433C-8CE8-4C33-B670-488C81A02FD7}"/>
          </ac:spMkLst>
        </pc:spChg>
        <pc:spChg chg="del mod topLvl">
          <ac:chgData name="이지형" userId="1a90141b-ad3d-4e1a-8ff3-7ec7a2effa28" providerId="ADAL" clId="{79CC6D20-B320-4A43-8211-38CC1D0A8781}" dt="2023-07-06T11:08:18.264" v="250" actId="478"/>
          <ac:spMkLst>
            <pc:docMk/>
            <pc:sldMk cId="770549176" sldId="826"/>
            <ac:spMk id="12" creationId="{F0692DA5-7989-46D7-A63A-A067F9136444}"/>
          </ac:spMkLst>
        </pc:spChg>
        <pc:spChg chg="del">
          <ac:chgData name="이지형" userId="1a90141b-ad3d-4e1a-8ff3-7ec7a2effa28" providerId="ADAL" clId="{79CC6D20-B320-4A43-8211-38CC1D0A8781}" dt="2023-07-06T11:06:55.816" v="205" actId="478"/>
          <ac:spMkLst>
            <pc:docMk/>
            <pc:sldMk cId="770549176" sldId="826"/>
            <ac:spMk id="14" creationId="{8AD60CF0-1095-40CF-9BAA-80CD62BAEE5B}"/>
          </ac:spMkLst>
        </pc:spChg>
        <pc:spChg chg="add del mod">
          <ac:chgData name="이지형" userId="1a90141b-ad3d-4e1a-8ff3-7ec7a2effa28" providerId="ADAL" clId="{79CC6D20-B320-4A43-8211-38CC1D0A8781}" dt="2023-07-06T11:17:59.546" v="778" actId="478"/>
          <ac:spMkLst>
            <pc:docMk/>
            <pc:sldMk cId="770549176" sldId="826"/>
            <ac:spMk id="18" creationId="{E70E5C51-14D0-F75F-ADCB-1D9A87101056}"/>
          </ac:spMkLst>
        </pc:spChg>
        <pc:spChg chg="mod">
          <ac:chgData name="이지형" userId="1a90141b-ad3d-4e1a-8ff3-7ec7a2effa28" providerId="ADAL" clId="{79CC6D20-B320-4A43-8211-38CC1D0A8781}" dt="2023-07-06T11:06:56.531" v="206"/>
          <ac:spMkLst>
            <pc:docMk/>
            <pc:sldMk cId="770549176" sldId="826"/>
            <ac:spMk id="21" creationId="{531AD6A4-B4E7-A40D-A627-F25204F0079E}"/>
          </ac:spMkLst>
        </pc:spChg>
        <pc:spChg chg="mod">
          <ac:chgData name="이지형" userId="1a90141b-ad3d-4e1a-8ff3-7ec7a2effa28" providerId="ADAL" clId="{79CC6D20-B320-4A43-8211-38CC1D0A8781}" dt="2023-07-06T11:06:56.531" v="206"/>
          <ac:spMkLst>
            <pc:docMk/>
            <pc:sldMk cId="770549176" sldId="826"/>
            <ac:spMk id="22" creationId="{F84A1368-AE19-A7DD-9DDC-268DCE277EC0}"/>
          </ac:spMkLst>
        </pc:spChg>
        <pc:spChg chg="add del mod">
          <ac:chgData name="이지형" userId="1a90141b-ad3d-4e1a-8ff3-7ec7a2effa28" providerId="ADAL" clId="{79CC6D20-B320-4A43-8211-38CC1D0A8781}" dt="2023-07-06T11:17:59.546" v="778" actId="478"/>
          <ac:spMkLst>
            <pc:docMk/>
            <pc:sldMk cId="770549176" sldId="826"/>
            <ac:spMk id="23" creationId="{4DD2F94D-20A3-33B4-3133-18E416EEBDDD}"/>
          </ac:spMkLst>
        </pc:spChg>
        <pc:spChg chg="add del mod">
          <ac:chgData name="이지형" userId="1a90141b-ad3d-4e1a-8ff3-7ec7a2effa28" providerId="ADAL" clId="{79CC6D20-B320-4A43-8211-38CC1D0A8781}" dt="2023-07-06T11:17:59.546" v="778" actId="478"/>
          <ac:spMkLst>
            <pc:docMk/>
            <pc:sldMk cId="770549176" sldId="826"/>
            <ac:spMk id="24" creationId="{E8983058-559A-1D11-5749-F2D609799955}"/>
          </ac:spMkLst>
        </pc:spChg>
        <pc:spChg chg="add del mod">
          <ac:chgData name="이지형" userId="1a90141b-ad3d-4e1a-8ff3-7ec7a2effa28" providerId="ADAL" clId="{79CC6D20-B320-4A43-8211-38CC1D0A8781}" dt="2023-07-06T11:17:59.546" v="778" actId="478"/>
          <ac:spMkLst>
            <pc:docMk/>
            <pc:sldMk cId="770549176" sldId="826"/>
            <ac:spMk id="26" creationId="{4FBC9EE5-7C7C-316E-8080-11FF6E62B985}"/>
          </ac:spMkLst>
        </pc:spChg>
        <pc:spChg chg="del">
          <ac:chgData name="이지형" userId="1a90141b-ad3d-4e1a-8ff3-7ec7a2effa28" providerId="ADAL" clId="{79CC6D20-B320-4A43-8211-38CC1D0A8781}" dt="2023-07-06T11:06:55.816" v="205" actId="478"/>
          <ac:spMkLst>
            <pc:docMk/>
            <pc:sldMk cId="770549176" sldId="826"/>
            <ac:spMk id="28" creationId="{C6FB3154-150F-4B7E-B383-F0F4110F2FB9}"/>
          </ac:spMkLst>
        </pc:spChg>
        <pc:spChg chg="del">
          <ac:chgData name="이지형" userId="1a90141b-ad3d-4e1a-8ff3-7ec7a2effa28" providerId="ADAL" clId="{79CC6D20-B320-4A43-8211-38CC1D0A8781}" dt="2023-07-06T11:06:55.816" v="205" actId="478"/>
          <ac:spMkLst>
            <pc:docMk/>
            <pc:sldMk cId="770549176" sldId="826"/>
            <ac:spMk id="29" creationId="{63E38A2C-06B3-45E2-98A1-23F9D0257E3A}"/>
          </ac:spMkLst>
        </pc:spChg>
        <pc:spChg chg="mod">
          <ac:chgData name="이지형" userId="1a90141b-ad3d-4e1a-8ff3-7ec7a2effa28" providerId="ADAL" clId="{79CC6D20-B320-4A43-8211-38CC1D0A8781}" dt="2023-07-06T11:06:56.531" v="206"/>
          <ac:spMkLst>
            <pc:docMk/>
            <pc:sldMk cId="770549176" sldId="826"/>
            <ac:spMk id="30" creationId="{51189F37-5AC2-34A4-792C-02C5C350E4FD}"/>
          </ac:spMkLst>
        </pc:spChg>
        <pc:spChg chg="mod">
          <ac:chgData name="이지형" userId="1a90141b-ad3d-4e1a-8ff3-7ec7a2effa28" providerId="ADAL" clId="{79CC6D20-B320-4A43-8211-38CC1D0A8781}" dt="2023-07-06T11:06:56.531" v="206"/>
          <ac:spMkLst>
            <pc:docMk/>
            <pc:sldMk cId="770549176" sldId="826"/>
            <ac:spMk id="31" creationId="{1DFC8BDD-5C7C-296B-29CF-ADF776A3F6B2}"/>
          </ac:spMkLst>
        </pc:spChg>
        <pc:spChg chg="add del mod">
          <ac:chgData name="이지형" userId="1a90141b-ad3d-4e1a-8ff3-7ec7a2effa28" providerId="ADAL" clId="{79CC6D20-B320-4A43-8211-38CC1D0A8781}" dt="2023-07-06T11:17:59.546" v="778" actId="478"/>
          <ac:spMkLst>
            <pc:docMk/>
            <pc:sldMk cId="770549176" sldId="826"/>
            <ac:spMk id="33" creationId="{C08C6D33-6166-EEDA-3868-DA353ECFEB66}"/>
          </ac:spMkLst>
        </pc:spChg>
        <pc:spChg chg="add del mod">
          <ac:chgData name="이지형" userId="1a90141b-ad3d-4e1a-8ff3-7ec7a2effa28" providerId="ADAL" clId="{79CC6D20-B320-4A43-8211-38CC1D0A8781}" dt="2023-07-06T11:17:59.546" v="778" actId="478"/>
          <ac:spMkLst>
            <pc:docMk/>
            <pc:sldMk cId="770549176" sldId="826"/>
            <ac:spMk id="34" creationId="{F191C489-BE50-518B-8A26-5A5AEA3AC2EE}"/>
          </ac:spMkLst>
        </pc:spChg>
        <pc:spChg chg="add del mod">
          <ac:chgData name="이지형" userId="1a90141b-ad3d-4e1a-8ff3-7ec7a2effa28" providerId="ADAL" clId="{79CC6D20-B320-4A43-8211-38CC1D0A8781}" dt="2023-07-06T11:17:59.546" v="778" actId="478"/>
          <ac:spMkLst>
            <pc:docMk/>
            <pc:sldMk cId="770549176" sldId="826"/>
            <ac:spMk id="35" creationId="{E5E5630A-9305-4C5B-F2E2-5752E9FDEBC1}"/>
          </ac:spMkLst>
        </pc:spChg>
        <pc:spChg chg="add del mod">
          <ac:chgData name="이지형" userId="1a90141b-ad3d-4e1a-8ff3-7ec7a2effa28" providerId="ADAL" clId="{79CC6D20-B320-4A43-8211-38CC1D0A8781}" dt="2023-07-06T11:17:59.546" v="778" actId="478"/>
          <ac:spMkLst>
            <pc:docMk/>
            <pc:sldMk cId="770549176" sldId="826"/>
            <ac:spMk id="36" creationId="{F54B3BB4-298A-A449-5281-FE4465A6ACC2}"/>
          </ac:spMkLst>
        </pc:spChg>
        <pc:spChg chg="del">
          <ac:chgData name="이지형" userId="1a90141b-ad3d-4e1a-8ff3-7ec7a2effa28" providerId="ADAL" clId="{79CC6D20-B320-4A43-8211-38CC1D0A8781}" dt="2023-07-06T11:06:55.816" v="205" actId="478"/>
          <ac:spMkLst>
            <pc:docMk/>
            <pc:sldMk cId="770549176" sldId="826"/>
            <ac:spMk id="38" creationId="{95397353-E3AB-44AA-B790-A307DC7C3CD8}"/>
          </ac:spMkLst>
        </pc:spChg>
        <pc:spChg chg="del">
          <ac:chgData name="이지형" userId="1a90141b-ad3d-4e1a-8ff3-7ec7a2effa28" providerId="ADAL" clId="{79CC6D20-B320-4A43-8211-38CC1D0A8781}" dt="2023-07-06T11:06:55.816" v="205" actId="478"/>
          <ac:spMkLst>
            <pc:docMk/>
            <pc:sldMk cId="770549176" sldId="826"/>
            <ac:spMk id="39" creationId="{CDDD9698-9435-444F-831F-61A0B943B4A3}"/>
          </ac:spMkLst>
        </pc:spChg>
        <pc:spChg chg="mod">
          <ac:chgData name="이지형" userId="1a90141b-ad3d-4e1a-8ff3-7ec7a2effa28" providerId="ADAL" clId="{79CC6D20-B320-4A43-8211-38CC1D0A8781}" dt="2023-07-06T11:06:56.531" v="206"/>
          <ac:spMkLst>
            <pc:docMk/>
            <pc:sldMk cId="770549176" sldId="826"/>
            <ac:spMk id="44" creationId="{9082A3FD-B86C-7DD2-E571-EA79858511C9}"/>
          </ac:spMkLst>
        </pc:spChg>
        <pc:spChg chg="mod">
          <ac:chgData name="이지형" userId="1a90141b-ad3d-4e1a-8ff3-7ec7a2effa28" providerId="ADAL" clId="{79CC6D20-B320-4A43-8211-38CC1D0A8781}" dt="2023-07-06T11:06:56.531" v="206"/>
          <ac:spMkLst>
            <pc:docMk/>
            <pc:sldMk cId="770549176" sldId="826"/>
            <ac:spMk id="45" creationId="{41152375-D51E-6AA1-3FFB-13CB63CCB049}"/>
          </ac:spMkLst>
        </pc:spChg>
        <pc:spChg chg="add del mod">
          <ac:chgData name="이지형" userId="1a90141b-ad3d-4e1a-8ff3-7ec7a2effa28" providerId="ADAL" clId="{79CC6D20-B320-4A43-8211-38CC1D0A8781}" dt="2023-07-06T11:17:59.546" v="778" actId="478"/>
          <ac:spMkLst>
            <pc:docMk/>
            <pc:sldMk cId="770549176" sldId="826"/>
            <ac:spMk id="47" creationId="{1A2C8EB4-208F-CA48-39BA-6111E2F8B334}"/>
          </ac:spMkLst>
        </pc:spChg>
        <pc:spChg chg="add del mod">
          <ac:chgData name="이지형" userId="1a90141b-ad3d-4e1a-8ff3-7ec7a2effa28" providerId="ADAL" clId="{79CC6D20-B320-4A43-8211-38CC1D0A8781}" dt="2023-07-06T11:17:59.546" v="778" actId="478"/>
          <ac:spMkLst>
            <pc:docMk/>
            <pc:sldMk cId="770549176" sldId="826"/>
            <ac:spMk id="48" creationId="{F783FC68-E170-4C4C-0ECD-7CD4AEB95667}"/>
          </ac:spMkLst>
        </pc:spChg>
        <pc:spChg chg="add del mod">
          <ac:chgData name="이지형" userId="1a90141b-ad3d-4e1a-8ff3-7ec7a2effa28" providerId="ADAL" clId="{79CC6D20-B320-4A43-8211-38CC1D0A8781}" dt="2023-07-06T11:17:59.546" v="778" actId="478"/>
          <ac:spMkLst>
            <pc:docMk/>
            <pc:sldMk cId="770549176" sldId="826"/>
            <ac:spMk id="52" creationId="{55BFCEDD-ADC8-33FD-CB92-C69A0C98A3D2}"/>
          </ac:spMkLst>
        </pc:spChg>
        <pc:spChg chg="del">
          <ac:chgData name="이지형" userId="1a90141b-ad3d-4e1a-8ff3-7ec7a2effa28" providerId="ADAL" clId="{79CC6D20-B320-4A43-8211-38CC1D0A8781}" dt="2023-07-06T11:06:55.816" v="205" actId="478"/>
          <ac:spMkLst>
            <pc:docMk/>
            <pc:sldMk cId="770549176" sldId="826"/>
            <ac:spMk id="53" creationId="{CC509E35-121B-4AFC-9292-EA41854B76DE}"/>
          </ac:spMkLst>
        </pc:spChg>
        <pc:spChg chg="del">
          <ac:chgData name="이지형" userId="1a90141b-ad3d-4e1a-8ff3-7ec7a2effa28" providerId="ADAL" clId="{79CC6D20-B320-4A43-8211-38CC1D0A8781}" dt="2023-07-06T11:06:55.816" v="205" actId="478"/>
          <ac:spMkLst>
            <pc:docMk/>
            <pc:sldMk cId="770549176" sldId="826"/>
            <ac:spMk id="54" creationId="{2B5D8689-4907-48A0-B0B1-3EB01C401607}"/>
          </ac:spMkLst>
        </pc:spChg>
        <pc:spChg chg="add del mod">
          <ac:chgData name="이지형" userId="1a90141b-ad3d-4e1a-8ff3-7ec7a2effa28" providerId="ADAL" clId="{79CC6D20-B320-4A43-8211-38CC1D0A8781}" dt="2023-07-06T11:17:59.546" v="778" actId="478"/>
          <ac:spMkLst>
            <pc:docMk/>
            <pc:sldMk cId="770549176" sldId="826"/>
            <ac:spMk id="55" creationId="{0332BBDC-D31D-B0EC-A3B4-AC4A8504F7A5}"/>
          </ac:spMkLst>
        </pc:spChg>
        <pc:spChg chg="del">
          <ac:chgData name="이지형" userId="1a90141b-ad3d-4e1a-8ff3-7ec7a2effa28" providerId="ADAL" clId="{79CC6D20-B320-4A43-8211-38CC1D0A8781}" dt="2023-07-06T11:06:55.816" v="205" actId="478"/>
          <ac:spMkLst>
            <pc:docMk/>
            <pc:sldMk cId="770549176" sldId="826"/>
            <ac:spMk id="56" creationId="{BD62AA96-9AA9-434C-9543-73019E638CAD}"/>
          </ac:spMkLst>
        </pc:spChg>
        <pc:spChg chg="del">
          <ac:chgData name="이지형" userId="1a90141b-ad3d-4e1a-8ff3-7ec7a2effa28" providerId="ADAL" clId="{79CC6D20-B320-4A43-8211-38CC1D0A8781}" dt="2023-07-06T11:06:55.816" v="205" actId="478"/>
          <ac:spMkLst>
            <pc:docMk/>
            <pc:sldMk cId="770549176" sldId="826"/>
            <ac:spMk id="57" creationId="{D2D776F6-8A83-44C6-9982-AEB3C31604C9}"/>
          </ac:spMkLst>
        </pc:spChg>
        <pc:spChg chg="add del mod">
          <ac:chgData name="이지형" userId="1a90141b-ad3d-4e1a-8ff3-7ec7a2effa28" providerId="ADAL" clId="{79CC6D20-B320-4A43-8211-38CC1D0A8781}" dt="2023-07-06T11:17:59.546" v="778" actId="478"/>
          <ac:spMkLst>
            <pc:docMk/>
            <pc:sldMk cId="770549176" sldId="826"/>
            <ac:spMk id="60" creationId="{2EC6201C-294C-8140-A99B-09D5407D707F}"/>
          </ac:spMkLst>
        </pc:spChg>
        <pc:spChg chg="add del mod">
          <ac:chgData name="이지형" userId="1a90141b-ad3d-4e1a-8ff3-7ec7a2effa28" providerId="ADAL" clId="{79CC6D20-B320-4A43-8211-38CC1D0A8781}" dt="2023-07-06T11:17:59.546" v="778" actId="478"/>
          <ac:spMkLst>
            <pc:docMk/>
            <pc:sldMk cId="770549176" sldId="826"/>
            <ac:spMk id="61" creationId="{ACEFDF99-77E2-35BD-B19A-DA0E90EE0ED1}"/>
          </ac:spMkLst>
        </pc:spChg>
        <pc:spChg chg="del">
          <ac:chgData name="이지형" userId="1a90141b-ad3d-4e1a-8ff3-7ec7a2effa28" providerId="ADAL" clId="{79CC6D20-B320-4A43-8211-38CC1D0A8781}" dt="2023-07-06T11:06:55.816" v="205" actId="478"/>
          <ac:spMkLst>
            <pc:docMk/>
            <pc:sldMk cId="770549176" sldId="826"/>
            <ac:spMk id="63" creationId="{E7D8D719-1301-4519-B42A-55AB45404C7B}"/>
          </ac:spMkLst>
        </pc:spChg>
        <pc:spChg chg="del">
          <ac:chgData name="이지형" userId="1a90141b-ad3d-4e1a-8ff3-7ec7a2effa28" providerId="ADAL" clId="{79CC6D20-B320-4A43-8211-38CC1D0A8781}" dt="2023-07-06T11:06:55.816" v="205" actId="478"/>
          <ac:spMkLst>
            <pc:docMk/>
            <pc:sldMk cId="770549176" sldId="826"/>
            <ac:spMk id="64" creationId="{DB7EC3D3-4F7E-4BD8-971C-A7FFA1E25C60}"/>
          </ac:spMkLst>
        </pc:spChg>
        <pc:spChg chg="add del mod">
          <ac:chgData name="이지형" userId="1a90141b-ad3d-4e1a-8ff3-7ec7a2effa28" providerId="ADAL" clId="{79CC6D20-B320-4A43-8211-38CC1D0A8781}" dt="2023-07-06T11:17:59.546" v="778" actId="478"/>
          <ac:spMkLst>
            <pc:docMk/>
            <pc:sldMk cId="770549176" sldId="826"/>
            <ac:spMk id="66" creationId="{20EB0179-F96A-0CB2-18DC-C3C69D95F137}"/>
          </ac:spMkLst>
        </pc:spChg>
        <pc:spChg chg="add del mod">
          <ac:chgData name="이지형" userId="1a90141b-ad3d-4e1a-8ff3-7ec7a2effa28" providerId="ADAL" clId="{79CC6D20-B320-4A43-8211-38CC1D0A8781}" dt="2023-07-06T11:17:59.546" v="778" actId="478"/>
          <ac:spMkLst>
            <pc:docMk/>
            <pc:sldMk cId="770549176" sldId="826"/>
            <ac:spMk id="67" creationId="{584A8537-212F-88AF-85F4-2207A1D24D64}"/>
          </ac:spMkLst>
        </pc:spChg>
        <pc:spChg chg="add del mod">
          <ac:chgData name="이지형" userId="1a90141b-ad3d-4e1a-8ff3-7ec7a2effa28" providerId="ADAL" clId="{79CC6D20-B320-4A43-8211-38CC1D0A8781}" dt="2023-07-06T11:17:59.546" v="778" actId="478"/>
          <ac:spMkLst>
            <pc:docMk/>
            <pc:sldMk cId="770549176" sldId="826"/>
            <ac:spMk id="69" creationId="{934E5D05-90C9-0424-8F95-225025D1C9C6}"/>
          </ac:spMkLst>
        </pc:spChg>
        <pc:spChg chg="add del mod">
          <ac:chgData name="이지형" userId="1a90141b-ad3d-4e1a-8ff3-7ec7a2effa28" providerId="ADAL" clId="{79CC6D20-B320-4A43-8211-38CC1D0A8781}" dt="2023-07-06T11:17:59.546" v="778" actId="478"/>
          <ac:spMkLst>
            <pc:docMk/>
            <pc:sldMk cId="770549176" sldId="826"/>
            <ac:spMk id="70" creationId="{522C895F-4816-177D-5D61-18B5B86DF735}"/>
          </ac:spMkLst>
        </pc:spChg>
        <pc:spChg chg="del">
          <ac:chgData name="이지형" userId="1a90141b-ad3d-4e1a-8ff3-7ec7a2effa28" providerId="ADAL" clId="{79CC6D20-B320-4A43-8211-38CC1D0A8781}" dt="2023-07-06T11:06:55.816" v="205" actId="478"/>
          <ac:spMkLst>
            <pc:docMk/>
            <pc:sldMk cId="770549176" sldId="826"/>
            <ac:spMk id="72" creationId="{16964755-75C6-4C45-B33B-5BEE9C7ECDB9}"/>
          </ac:spMkLst>
        </pc:spChg>
        <pc:spChg chg="del">
          <ac:chgData name="이지형" userId="1a90141b-ad3d-4e1a-8ff3-7ec7a2effa28" providerId="ADAL" clId="{79CC6D20-B320-4A43-8211-38CC1D0A8781}" dt="2023-07-06T11:06:55.816" v="205" actId="478"/>
          <ac:spMkLst>
            <pc:docMk/>
            <pc:sldMk cId="770549176" sldId="826"/>
            <ac:spMk id="73" creationId="{C86352D2-59C2-4847-BC3F-F7197A9622F0}"/>
          </ac:spMkLst>
        </pc:spChg>
        <pc:spChg chg="add del mod">
          <ac:chgData name="이지형" userId="1a90141b-ad3d-4e1a-8ff3-7ec7a2effa28" providerId="ADAL" clId="{79CC6D20-B320-4A43-8211-38CC1D0A8781}" dt="2023-07-06T11:17:59.546" v="778" actId="478"/>
          <ac:spMkLst>
            <pc:docMk/>
            <pc:sldMk cId="770549176" sldId="826"/>
            <ac:spMk id="74" creationId="{50FE3D57-5C6D-1C1E-958A-AF6D0EA51F19}"/>
          </ac:spMkLst>
        </pc:spChg>
        <pc:spChg chg="add del mod">
          <ac:chgData name="이지형" userId="1a90141b-ad3d-4e1a-8ff3-7ec7a2effa28" providerId="ADAL" clId="{79CC6D20-B320-4A43-8211-38CC1D0A8781}" dt="2023-07-06T11:17:59.546" v="778" actId="478"/>
          <ac:spMkLst>
            <pc:docMk/>
            <pc:sldMk cId="770549176" sldId="826"/>
            <ac:spMk id="75" creationId="{9B47F5E2-9020-52A8-B793-CB08B2A51D15}"/>
          </ac:spMkLst>
        </pc:spChg>
        <pc:spChg chg="del">
          <ac:chgData name="이지형" userId="1a90141b-ad3d-4e1a-8ff3-7ec7a2effa28" providerId="ADAL" clId="{79CC6D20-B320-4A43-8211-38CC1D0A8781}" dt="2023-07-06T11:06:55.816" v="205" actId="478"/>
          <ac:spMkLst>
            <pc:docMk/>
            <pc:sldMk cId="770549176" sldId="826"/>
            <ac:spMk id="85" creationId="{BD9A90A3-0CDF-42CD-8245-91EB6CA51295}"/>
          </ac:spMkLst>
        </pc:spChg>
        <pc:spChg chg="del">
          <ac:chgData name="이지형" userId="1a90141b-ad3d-4e1a-8ff3-7ec7a2effa28" providerId="ADAL" clId="{79CC6D20-B320-4A43-8211-38CC1D0A8781}" dt="2023-07-06T11:06:55.816" v="205" actId="478"/>
          <ac:spMkLst>
            <pc:docMk/>
            <pc:sldMk cId="770549176" sldId="826"/>
            <ac:spMk id="86" creationId="{1C70B3DC-6EBD-4EAF-B006-57EBF563D397}"/>
          </ac:spMkLst>
        </pc:spChg>
        <pc:spChg chg="del">
          <ac:chgData name="이지형" userId="1a90141b-ad3d-4e1a-8ff3-7ec7a2effa28" providerId="ADAL" clId="{79CC6D20-B320-4A43-8211-38CC1D0A8781}" dt="2023-07-06T11:06:55.816" v="205" actId="478"/>
          <ac:spMkLst>
            <pc:docMk/>
            <pc:sldMk cId="770549176" sldId="826"/>
            <ac:spMk id="93" creationId="{C86D68A6-A9CB-4FFE-9233-1F29AE923B97}"/>
          </ac:spMkLst>
        </pc:spChg>
        <pc:spChg chg="del">
          <ac:chgData name="이지형" userId="1a90141b-ad3d-4e1a-8ff3-7ec7a2effa28" providerId="ADAL" clId="{79CC6D20-B320-4A43-8211-38CC1D0A8781}" dt="2023-07-06T11:06:55.816" v="205" actId="478"/>
          <ac:spMkLst>
            <pc:docMk/>
            <pc:sldMk cId="770549176" sldId="826"/>
            <ac:spMk id="94" creationId="{B872B1E9-046D-48AF-9D54-2E848B20227F}"/>
          </ac:spMkLst>
        </pc:spChg>
        <pc:spChg chg="del">
          <ac:chgData name="이지형" userId="1a90141b-ad3d-4e1a-8ff3-7ec7a2effa28" providerId="ADAL" clId="{79CC6D20-B320-4A43-8211-38CC1D0A8781}" dt="2023-07-06T11:06:55.816" v="205" actId="478"/>
          <ac:spMkLst>
            <pc:docMk/>
            <pc:sldMk cId="770549176" sldId="826"/>
            <ac:spMk id="100" creationId="{E9969C13-32B3-4477-AAC2-66024E346DB9}"/>
          </ac:spMkLst>
        </pc:spChg>
        <pc:spChg chg="del">
          <ac:chgData name="이지형" userId="1a90141b-ad3d-4e1a-8ff3-7ec7a2effa28" providerId="ADAL" clId="{79CC6D20-B320-4A43-8211-38CC1D0A8781}" dt="2023-07-06T11:06:55.816" v="205" actId="478"/>
          <ac:spMkLst>
            <pc:docMk/>
            <pc:sldMk cId="770549176" sldId="826"/>
            <ac:spMk id="101" creationId="{5347F52C-8B7B-4BB4-A50F-61DA7B11B77C}"/>
          </ac:spMkLst>
        </pc:spChg>
        <pc:spChg chg="mod">
          <ac:chgData name="이지형" userId="1a90141b-ad3d-4e1a-8ff3-7ec7a2effa28" providerId="ADAL" clId="{79CC6D20-B320-4A43-8211-38CC1D0A8781}" dt="2023-07-06T11:06:56.531" v="206"/>
          <ac:spMkLst>
            <pc:docMk/>
            <pc:sldMk cId="770549176" sldId="826"/>
            <ac:spMk id="109" creationId="{14D8CE21-93DC-E359-36DE-24024C71E98D}"/>
          </ac:spMkLst>
        </pc:spChg>
        <pc:spChg chg="mod">
          <ac:chgData name="이지형" userId="1a90141b-ad3d-4e1a-8ff3-7ec7a2effa28" providerId="ADAL" clId="{79CC6D20-B320-4A43-8211-38CC1D0A8781}" dt="2023-07-06T11:06:56.531" v="206"/>
          <ac:spMkLst>
            <pc:docMk/>
            <pc:sldMk cId="770549176" sldId="826"/>
            <ac:spMk id="110" creationId="{443B6CFE-08C5-1059-D826-CB2D4288F012}"/>
          </ac:spMkLst>
        </pc:spChg>
        <pc:spChg chg="mod">
          <ac:chgData name="이지형" userId="1a90141b-ad3d-4e1a-8ff3-7ec7a2effa28" providerId="ADAL" clId="{79CC6D20-B320-4A43-8211-38CC1D0A8781}" dt="2023-07-06T11:06:56.531" v="206"/>
          <ac:spMkLst>
            <pc:docMk/>
            <pc:sldMk cId="770549176" sldId="826"/>
            <ac:spMk id="112" creationId="{44B56741-BFA1-2AAA-5B73-A040D2FC4EE1}"/>
          </ac:spMkLst>
        </pc:spChg>
        <pc:spChg chg="mod">
          <ac:chgData name="이지형" userId="1a90141b-ad3d-4e1a-8ff3-7ec7a2effa28" providerId="ADAL" clId="{79CC6D20-B320-4A43-8211-38CC1D0A8781}" dt="2023-07-06T11:06:56.531" v="206"/>
          <ac:spMkLst>
            <pc:docMk/>
            <pc:sldMk cId="770549176" sldId="826"/>
            <ac:spMk id="113" creationId="{C9B2E8B9-ADC9-C83C-4DF7-50A419C82D1F}"/>
          </ac:spMkLst>
        </pc:spChg>
        <pc:spChg chg="add del mod">
          <ac:chgData name="이지형" userId="1a90141b-ad3d-4e1a-8ff3-7ec7a2effa28" providerId="ADAL" clId="{79CC6D20-B320-4A43-8211-38CC1D0A8781}" dt="2023-07-06T11:17:59.546" v="778" actId="478"/>
          <ac:spMkLst>
            <pc:docMk/>
            <pc:sldMk cId="770549176" sldId="826"/>
            <ac:spMk id="114" creationId="{9969DAD7-26DE-9BC8-109D-7625378976C1}"/>
          </ac:spMkLst>
        </pc:spChg>
        <pc:spChg chg="del">
          <ac:chgData name="이지형" userId="1a90141b-ad3d-4e1a-8ff3-7ec7a2effa28" providerId="ADAL" clId="{79CC6D20-B320-4A43-8211-38CC1D0A8781}" dt="2023-07-06T11:06:55.816" v="205" actId="478"/>
          <ac:spMkLst>
            <pc:docMk/>
            <pc:sldMk cId="770549176" sldId="826"/>
            <ac:spMk id="116" creationId="{9FF6FA5F-7B15-479F-B4D8-580EAB7B1F44}"/>
          </ac:spMkLst>
        </pc:spChg>
        <pc:spChg chg="del">
          <ac:chgData name="이지형" userId="1a90141b-ad3d-4e1a-8ff3-7ec7a2effa28" providerId="ADAL" clId="{79CC6D20-B320-4A43-8211-38CC1D0A8781}" dt="2023-07-06T11:06:55.816" v="205" actId="478"/>
          <ac:spMkLst>
            <pc:docMk/>
            <pc:sldMk cId="770549176" sldId="826"/>
            <ac:spMk id="117" creationId="{95E9C4D9-35EA-47FB-B956-E4C0FC151F1E}"/>
          </ac:spMkLst>
        </pc:spChg>
        <pc:spChg chg="add mod">
          <ac:chgData name="이지형" userId="1a90141b-ad3d-4e1a-8ff3-7ec7a2effa28" providerId="ADAL" clId="{79CC6D20-B320-4A43-8211-38CC1D0A8781}" dt="2023-07-06T11:09:01.907" v="306" actId="1036"/>
          <ac:spMkLst>
            <pc:docMk/>
            <pc:sldMk cId="770549176" sldId="826"/>
            <ac:spMk id="121" creationId="{0A4186FD-44FD-C829-AB1B-2D342D06526E}"/>
          </ac:spMkLst>
        </pc:spChg>
        <pc:spChg chg="add mod">
          <ac:chgData name="이지형" userId="1a90141b-ad3d-4e1a-8ff3-7ec7a2effa28" providerId="ADAL" clId="{79CC6D20-B320-4A43-8211-38CC1D0A8781}" dt="2023-07-06T11:18:00.129" v="779"/>
          <ac:spMkLst>
            <pc:docMk/>
            <pc:sldMk cId="770549176" sldId="826"/>
            <ac:spMk id="123" creationId="{D750D4A6-1218-3442-4AB8-B5474A9CD5C0}"/>
          </ac:spMkLst>
        </pc:spChg>
        <pc:spChg chg="mod">
          <ac:chgData name="이지형" userId="1a90141b-ad3d-4e1a-8ff3-7ec7a2effa28" providerId="ADAL" clId="{79CC6D20-B320-4A43-8211-38CC1D0A8781}" dt="2023-07-06T11:18:00.129" v="779"/>
          <ac:spMkLst>
            <pc:docMk/>
            <pc:sldMk cId="770549176" sldId="826"/>
            <ac:spMk id="125" creationId="{A2A98AC3-772F-F1FE-0999-127754D0215B}"/>
          </ac:spMkLst>
        </pc:spChg>
        <pc:spChg chg="mod">
          <ac:chgData name="이지형" userId="1a90141b-ad3d-4e1a-8ff3-7ec7a2effa28" providerId="ADAL" clId="{79CC6D20-B320-4A43-8211-38CC1D0A8781}" dt="2023-07-06T11:18:00.129" v="779"/>
          <ac:spMkLst>
            <pc:docMk/>
            <pc:sldMk cId="770549176" sldId="826"/>
            <ac:spMk id="126" creationId="{49788096-69EA-4119-12F8-D25620FCF505}"/>
          </ac:spMkLst>
        </pc:spChg>
        <pc:spChg chg="add mod">
          <ac:chgData name="이지형" userId="1a90141b-ad3d-4e1a-8ff3-7ec7a2effa28" providerId="ADAL" clId="{79CC6D20-B320-4A43-8211-38CC1D0A8781}" dt="2023-07-06T11:18:00.129" v="779"/>
          <ac:spMkLst>
            <pc:docMk/>
            <pc:sldMk cId="770549176" sldId="826"/>
            <ac:spMk id="127" creationId="{1C2EC88C-ACA6-BD22-5E33-D5874B807479}"/>
          </ac:spMkLst>
        </pc:spChg>
        <pc:spChg chg="add mod">
          <ac:chgData name="이지형" userId="1a90141b-ad3d-4e1a-8ff3-7ec7a2effa28" providerId="ADAL" clId="{79CC6D20-B320-4A43-8211-38CC1D0A8781}" dt="2023-07-06T11:18:00.129" v="779"/>
          <ac:spMkLst>
            <pc:docMk/>
            <pc:sldMk cId="770549176" sldId="826"/>
            <ac:spMk id="128" creationId="{EAAE3114-E522-4419-928B-6BE56C236320}"/>
          </ac:spMkLst>
        </pc:spChg>
        <pc:spChg chg="add mod">
          <ac:chgData name="이지형" userId="1a90141b-ad3d-4e1a-8ff3-7ec7a2effa28" providerId="ADAL" clId="{79CC6D20-B320-4A43-8211-38CC1D0A8781}" dt="2023-07-06T11:18:00.129" v="779"/>
          <ac:spMkLst>
            <pc:docMk/>
            <pc:sldMk cId="770549176" sldId="826"/>
            <ac:spMk id="129" creationId="{F49C9034-5D60-B7FD-C64B-7A04ECE1EE8B}"/>
          </ac:spMkLst>
        </pc:spChg>
        <pc:spChg chg="mod">
          <ac:chgData name="이지형" userId="1a90141b-ad3d-4e1a-8ff3-7ec7a2effa28" providerId="ADAL" clId="{79CC6D20-B320-4A43-8211-38CC1D0A8781}" dt="2023-07-06T11:18:00.129" v="779"/>
          <ac:spMkLst>
            <pc:docMk/>
            <pc:sldMk cId="770549176" sldId="826"/>
            <ac:spMk id="131" creationId="{F6EEF718-E54F-B635-C72C-3A0F3F71CAE9}"/>
          </ac:spMkLst>
        </pc:spChg>
        <pc:spChg chg="mod">
          <ac:chgData name="이지형" userId="1a90141b-ad3d-4e1a-8ff3-7ec7a2effa28" providerId="ADAL" clId="{79CC6D20-B320-4A43-8211-38CC1D0A8781}" dt="2023-07-06T11:18:00.129" v="779"/>
          <ac:spMkLst>
            <pc:docMk/>
            <pc:sldMk cId="770549176" sldId="826"/>
            <ac:spMk id="132" creationId="{B1679A4E-BD83-55C3-94A9-29F49390B864}"/>
          </ac:spMkLst>
        </pc:spChg>
        <pc:spChg chg="add mod">
          <ac:chgData name="이지형" userId="1a90141b-ad3d-4e1a-8ff3-7ec7a2effa28" providerId="ADAL" clId="{79CC6D20-B320-4A43-8211-38CC1D0A8781}" dt="2023-07-06T11:18:00.129" v="779"/>
          <ac:spMkLst>
            <pc:docMk/>
            <pc:sldMk cId="770549176" sldId="826"/>
            <ac:spMk id="134" creationId="{20C83FFE-CE8B-2898-56D2-C83EA285EBE4}"/>
          </ac:spMkLst>
        </pc:spChg>
        <pc:spChg chg="add mod">
          <ac:chgData name="이지형" userId="1a90141b-ad3d-4e1a-8ff3-7ec7a2effa28" providerId="ADAL" clId="{79CC6D20-B320-4A43-8211-38CC1D0A8781}" dt="2023-07-06T11:18:00.129" v="779"/>
          <ac:spMkLst>
            <pc:docMk/>
            <pc:sldMk cId="770549176" sldId="826"/>
            <ac:spMk id="135" creationId="{A3F2FC82-22E2-660D-EB49-A3329A015E14}"/>
          </ac:spMkLst>
        </pc:spChg>
        <pc:spChg chg="add mod">
          <ac:chgData name="이지형" userId="1a90141b-ad3d-4e1a-8ff3-7ec7a2effa28" providerId="ADAL" clId="{79CC6D20-B320-4A43-8211-38CC1D0A8781}" dt="2023-07-06T11:18:00.129" v="779"/>
          <ac:spMkLst>
            <pc:docMk/>
            <pc:sldMk cId="770549176" sldId="826"/>
            <ac:spMk id="136" creationId="{E2298ED4-2645-C4FF-FA9C-9BAEED95EB91}"/>
          </ac:spMkLst>
        </pc:spChg>
        <pc:spChg chg="add mod">
          <ac:chgData name="이지형" userId="1a90141b-ad3d-4e1a-8ff3-7ec7a2effa28" providerId="ADAL" clId="{79CC6D20-B320-4A43-8211-38CC1D0A8781}" dt="2023-07-06T11:18:00.129" v="779"/>
          <ac:spMkLst>
            <pc:docMk/>
            <pc:sldMk cId="770549176" sldId="826"/>
            <ac:spMk id="137" creationId="{3F36744A-8D62-DB57-09C9-57BCA884BC1F}"/>
          </ac:spMkLst>
        </pc:spChg>
        <pc:spChg chg="mod">
          <ac:chgData name="이지형" userId="1a90141b-ad3d-4e1a-8ff3-7ec7a2effa28" providerId="ADAL" clId="{79CC6D20-B320-4A43-8211-38CC1D0A8781}" dt="2023-07-06T11:18:00.129" v="779"/>
          <ac:spMkLst>
            <pc:docMk/>
            <pc:sldMk cId="770549176" sldId="826"/>
            <ac:spMk id="141" creationId="{DD85BF27-5075-22BE-AD6B-1F828DE4D370}"/>
          </ac:spMkLst>
        </pc:spChg>
        <pc:spChg chg="mod">
          <ac:chgData name="이지형" userId="1a90141b-ad3d-4e1a-8ff3-7ec7a2effa28" providerId="ADAL" clId="{79CC6D20-B320-4A43-8211-38CC1D0A8781}" dt="2023-07-06T11:18:00.129" v="779"/>
          <ac:spMkLst>
            <pc:docMk/>
            <pc:sldMk cId="770549176" sldId="826"/>
            <ac:spMk id="142" creationId="{5E73FC12-584A-7796-74A6-3BA91159FA84}"/>
          </ac:spMkLst>
        </pc:spChg>
        <pc:spChg chg="add mod">
          <ac:chgData name="이지형" userId="1a90141b-ad3d-4e1a-8ff3-7ec7a2effa28" providerId="ADAL" clId="{79CC6D20-B320-4A43-8211-38CC1D0A8781}" dt="2023-07-06T11:18:00.129" v="779"/>
          <ac:spMkLst>
            <pc:docMk/>
            <pc:sldMk cId="770549176" sldId="826"/>
            <ac:spMk id="145" creationId="{8A4D3A67-2F62-E565-DDFE-3912479F7AAD}"/>
          </ac:spMkLst>
        </pc:spChg>
        <pc:spChg chg="add mod">
          <ac:chgData name="이지형" userId="1a90141b-ad3d-4e1a-8ff3-7ec7a2effa28" providerId="ADAL" clId="{79CC6D20-B320-4A43-8211-38CC1D0A8781}" dt="2023-07-06T11:18:00.129" v="779"/>
          <ac:spMkLst>
            <pc:docMk/>
            <pc:sldMk cId="770549176" sldId="826"/>
            <ac:spMk id="147" creationId="{C8DA1B6E-BE52-E6EF-86EE-562947190C61}"/>
          </ac:spMkLst>
        </pc:spChg>
        <pc:spChg chg="add mod">
          <ac:chgData name="이지형" userId="1a90141b-ad3d-4e1a-8ff3-7ec7a2effa28" providerId="ADAL" clId="{79CC6D20-B320-4A43-8211-38CC1D0A8781}" dt="2023-07-06T11:18:00.129" v="779"/>
          <ac:spMkLst>
            <pc:docMk/>
            <pc:sldMk cId="770549176" sldId="826"/>
            <ac:spMk id="148" creationId="{6F5B9347-A605-F752-DF56-4EC45C02C28A}"/>
          </ac:spMkLst>
        </pc:spChg>
        <pc:spChg chg="add mod">
          <ac:chgData name="이지형" userId="1a90141b-ad3d-4e1a-8ff3-7ec7a2effa28" providerId="ADAL" clId="{79CC6D20-B320-4A43-8211-38CC1D0A8781}" dt="2023-07-06T11:18:00.129" v="779"/>
          <ac:spMkLst>
            <pc:docMk/>
            <pc:sldMk cId="770549176" sldId="826"/>
            <ac:spMk id="149" creationId="{BA9B6BEF-587F-67CB-7B04-B506EC4E0BEB}"/>
          </ac:spMkLst>
        </pc:spChg>
        <pc:spChg chg="add mod">
          <ac:chgData name="이지형" userId="1a90141b-ad3d-4e1a-8ff3-7ec7a2effa28" providerId="ADAL" clId="{79CC6D20-B320-4A43-8211-38CC1D0A8781}" dt="2023-07-06T11:18:00.129" v="779"/>
          <ac:spMkLst>
            <pc:docMk/>
            <pc:sldMk cId="770549176" sldId="826"/>
            <ac:spMk id="151" creationId="{F60AB790-1575-0919-3A10-935FA6EC13B5}"/>
          </ac:spMkLst>
        </pc:spChg>
        <pc:spChg chg="add mod">
          <ac:chgData name="이지형" userId="1a90141b-ad3d-4e1a-8ff3-7ec7a2effa28" providerId="ADAL" clId="{79CC6D20-B320-4A43-8211-38CC1D0A8781}" dt="2023-07-06T11:18:00.129" v="779"/>
          <ac:spMkLst>
            <pc:docMk/>
            <pc:sldMk cId="770549176" sldId="826"/>
            <ac:spMk id="152" creationId="{47B3E709-4965-53FE-2785-BF077440C5EE}"/>
          </ac:spMkLst>
        </pc:spChg>
        <pc:spChg chg="add mod">
          <ac:chgData name="이지형" userId="1a90141b-ad3d-4e1a-8ff3-7ec7a2effa28" providerId="ADAL" clId="{79CC6D20-B320-4A43-8211-38CC1D0A8781}" dt="2023-07-06T11:18:00.129" v="779"/>
          <ac:spMkLst>
            <pc:docMk/>
            <pc:sldMk cId="770549176" sldId="826"/>
            <ac:spMk id="159" creationId="{C925471B-7B0B-941B-B30A-9F3B14CF4734}"/>
          </ac:spMkLst>
        </pc:spChg>
        <pc:spChg chg="add mod">
          <ac:chgData name="이지형" userId="1a90141b-ad3d-4e1a-8ff3-7ec7a2effa28" providerId="ADAL" clId="{79CC6D20-B320-4A43-8211-38CC1D0A8781}" dt="2023-07-06T11:18:00.129" v="779"/>
          <ac:spMkLst>
            <pc:docMk/>
            <pc:sldMk cId="770549176" sldId="826"/>
            <ac:spMk id="160" creationId="{8B112ED5-49D8-CBE8-5DDC-F16DF3594A06}"/>
          </ac:spMkLst>
        </pc:spChg>
        <pc:spChg chg="add mod">
          <ac:chgData name="이지형" userId="1a90141b-ad3d-4e1a-8ff3-7ec7a2effa28" providerId="ADAL" clId="{79CC6D20-B320-4A43-8211-38CC1D0A8781}" dt="2023-07-06T11:18:00.129" v="779"/>
          <ac:spMkLst>
            <pc:docMk/>
            <pc:sldMk cId="770549176" sldId="826"/>
            <ac:spMk id="166" creationId="{C558CB31-F4EE-D9EC-B152-A97C103F8CE6}"/>
          </ac:spMkLst>
        </pc:spChg>
        <pc:spChg chg="add mod">
          <ac:chgData name="이지형" userId="1a90141b-ad3d-4e1a-8ff3-7ec7a2effa28" providerId="ADAL" clId="{79CC6D20-B320-4A43-8211-38CC1D0A8781}" dt="2023-07-06T11:18:00.129" v="779"/>
          <ac:spMkLst>
            <pc:docMk/>
            <pc:sldMk cId="770549176" sldId="826"/>
            <ac:spMk id="168" creationId="{C99D91F0-9BEA-7EF4-BB18-7F23BCF613DB}"/>
          </ac:spMkLst>
        </pc:spChg>
        <pc:spChg chg="add mod">
          <ac:chgData name="이지형" userId="1a90141b-ad3d-4e1a-8ff3-7ec7a2effa28" providerId="ADAL" clId="{79CC6D20-B320-4A43-8211-38CC1D0A8781}" dt="2023-07-06T11:18:00.129" v="779"/>
          <ac:spMkLst>
            <pc:docMk/>
            <pc:sldMk cId="770549176" sldId="826"/>
            <ac:spMk id="170" creationId="{D5FBC2BB-6D04-A62B-AA65-ACCE6D293FAC}"/>
          </ac:spMkLst>
        </pc:spChg>
        <pc:spChg chg="add mod">
          <ac:chgData name="이지형" userId="1a90141b-ad3d-4e1a-8ff3-7ec7a2effa28" providerId="ADAL" clId="{79CC6D20-B320-4A43-8211-38CC1D0A8781}" dt="2023-07-06T11:18:00.129" v="779"/>
          <ac:spMkLst>
            <pc:docMk/>
            <pc:sldMk cId="770549176" sldId="826"/>
            <ac:spMk id="171" creationId="{AC9CFE6D-CF50-C969-5C33-DECFD76EDB78}"/>
          </ac:spMkLst>
        </pc:spChg>
        <pc:spChg chg="mod">
          <ac:chgData name="이지형" userId="1a90141b-ad3d-4e1a-8ff3-7ec7a2effa28" providerId="ADAL" clId="{79CC6D20-B320-4A43-8211-38CC1D0A8781}" dt="2023-07-06T11:18:00.129" v="779"/>
          <ac:spMkLst>
            <pc:docMk/>
            <pc:sldMk cId="770549176" sldId="826"/>
            <ac:spMk id="191" creationId="{4789B3FC-7D8A-BB63-DA02-64213E36931E}"/>
          </ac:spMkLst>
        </pc:spChg>
        <pc:spChg chg="mod">
          <ac:chgData name="이지형" userId="1a90141b-ad3d-4e1a-8ff3-7ec7a2effa28" providerId="ADAL" clId="{79CC6D20-B320-4A43-8211-38CC1D0A8781}" dt="2023-07-06T11:18:00.129" v="779"/>
          <ac:spMkLst>
            <pc:docMk/>
            <pc:sldMk cId="770549176" sldId="826"/>
            <ac:spMk id="192" creationId="{B65E78C4-89A5-6AA5-419D-77C19C18A880}"/>
          </ac:spMkLst>
        </pc:spChg>
        <pc:spChg chg="del">
          <ac:chgData name="이지형" userId="1a90141b-ad3d-4e1a-8ff3-7ec7a2effa28" providerId="ADAL" clId="{79CC6D20-B320-4A43-8211-38CC1D0A8781}" dt="2023-07-06T11:06:55.816" v="205" actId="478"/>
          <ac:spMkLst>
            <pc:docMk/>
            <pc:sldMk cId="770549176" sldId="826"/>
            <ac:spMk id="193" creationId="{D3BAF431-4ED2-45EB-A377-58B2A0198781}"/>
          </ac:spMkLst>
        </pc:spChg>
        <pc:spChg chg="mod">
          <ac:chgData name="이지형" userId="1a90141b-ad3d-4e1a-8ff3-7ec7a2effa28" providerId="ADAL" clId="{79CC6D20-B320-4A43-8211-38CC1D0A8781}" dt="2023-07-06T11:18:00.129" v="779"/>
          <ac:spMkLst>
            <pc:docMk/>
            <pc:sldMk cId="770549176" sldId="826"/>
            <ac:spMk id="196" creationId="{0D1B9CC3-3469-177B-2A39-3882CAECC8D7}"/>
          </ac:spMkLst>
        </pc:spChg>
        <pc:spChg chg="mod">
          <ac:chgData name="이지형" userId="1a90141b-ad3d-4e1a-8ff3-7ec7a2effa28" providerId="ADAL" clId="{79CC6D20-B320-4A43-8211-38CC1D0A8781}" dt="2023-07-06T11:18:00.129" v="779"/>
          <ac:spMkLst>
            <pc:docMk/>
            <pc:sldMk cId="770549176" sldId="826"/>
            <ac:spMk id="197" creationId="{601EA015-377A-4DFD-376E-8BA2B4FC683B}"/>
          </ac:spMkLst>
        </pc:spChg>
        <pc:spChg chg="mod">
          <ac:chgData name="이지형" userId="1a90141b-ad3d-4e1a-8ff3-7ec7a2effa28" providerId="ADAL" clId="{79CC6D20-B320-4A43-8211-38CC1D0A8781}" dt="2023-07-06T11:18:00.129" v="779"/>
          <ac:spMkLst>
            <pc:docMk/>
            <pc:sldMk cId="770549176" sldId="826"/>
            <ac:spMk id="199" creationId="{3D9E2EB4-EA54-554F-19AF-7AD7555099B3}"/>
          </ac:spMkLst>
        </pc:spChg>
        <pc:spChg chg="mod">
          <ac:chgData name="이지형" userId="1a90141b-ad3d-4e1a-8ff3-7ec7a2effa28" providerId="ADAL" clId="{79CC6D20-B320-4A43-8211-38CC1D0A8781}" dt="2023-07-06T11:18:00.129" v="779"/>
          <ac:spMkLst>
            <pc:docMk/>
            <pc:sldMk cId="770549176" sldId="826"/>
            <ac:spMk id="200" creationId="{6929E2BE-1EE2-7C25-CB6E-F8EBD467689C}"/>
          </ac:spMkLst>
        </pc:spChg>
        <pc:spChg chg="add mod">
          <ac:chgData name="이지형" userId="1a90141b-ad3d-4e1a-8ff3-7ec7a2effa28" providerId="ADAL" clId="{79CC6D20-B320-4A43-8211-38CC1D0A8781}" dt="2023-07-06T11:18:00.129" v="779"/>
          <ac:spMkLst>
            <pc:docMk/>
            <pc:sldMk cId="770549176" sldId="826"/>
            <ac:spMk id="201" creationId="{38EA809B-451B-F800-119F-C2071AD51652}"/>
          </ac:spMkLst>
        </pc:spChg>
        <pc:grpChg chg="del">
          <ac:chgData name="이지형" userId="1a90141b-ad3d-4e1a-8ff3-7ec7a2effa28" providerId="ADAL" clId="{79CC6D20-B320-4A43-8211-38CC1D0A8781}" dt="2023-07-06T11:06:55.816" v="205" actId="478"/>
          <ac:grpSpMkLst>
            <pc:docMk/>
            <pc:sldMk cId="770549176" sldId="826"/>
            <ac:grpSpMk id="5" creationId="{429B2C2A-EA26-455D-A76F-77E8A24D2807}"/>
          </ac:grpSpMkLst>
        </pc:grpChg>
        <pc:grpChg chg="del">
          <ac:chgData name="이지형" userId="1a90141b-ad3d-4e1a-8ff3-7ec7a2effa28" providerId="ADAL" clId="{79CC6D20-B320-4A43-8211-38CC1D0A8781}" dt="2023-07-06T11:06:55.816" v="205" actId="478"/>
          <ac:grpSpMkLst>
            <pc:docMk/>
            <pc:sldMk cId="770549176" sldId="826"/>
            <ac:grpSpMk id="9" creationId="{C590EFCE-63F7-439E-B91C-8F57F5FB499B}"/>
          </ac:grpSpMkLst>
        </pc:grpChg>
        <pc:grpChg chg="add del mod">
          <ac:chgData name="이지형" userId="1a90141b-ad3d-4e1a-8ff3-7ec7a2effa28" providerId="ADAL" clId="{79CC6D20-B320-4A43-8211-38CC1D0A8781}" dt="2023-07-06T11:08:18.264" v="250" actId="478"/>
          <ac:grpSpMkLst>
            <pc:docMk/>
            <pc:sldMk cId="770549176" sldId="826"/>
            <ac:grpSpMk id="19" creationId="{DA2BEAA0-186E-425C-A8B4-FB775CB4DE23}"/>
          </ac:grpSpMkLst>
        </pc:grpChg>
        <pc:grpChg chg="add del mod">
          <ac:chgData name="이지형" userId="1a90141b-ad3d-4e1a-8ff3-7ec7a2effa28" providerId="ADAL" clId="{79CC6D20-B320-4A43-8211-38CC1D0A8781}" dt="2023-07-06T11:17:59.546" v="778" actId="478"/>
          <ac:grpSpMkLst>
            <pc:docMk/>
            <pc:sldMk cId="770549176" sldId="826"/>
            <ac:grpSpMk id="20" creationId="{4CC90C7C-0275-9EE8-4AAC-1C39F88AABFE}"/>
          </ac:grpSpMkLst>
        </pc:grpChg>
        <pc:grpChg chg="del">
          <ac:chgData name="이지형" userId="1a90141b-ad3d-4e1a-8ff3-7ec7a2effa28" providerId="ADAL" clId="{79CC6D20-B320-4A43-8211-38CC1D0A8781}" dt="2023-07-06T11:06:55.816" v="205" actId="478"/>
          <ac:grpSpMkLst>
            <pc:docMk/>
            <pc:sldMk cId="770549176" sldId="826"/>
            <ac:grpSpMk id="25" creationId="{3ED71FF1-9B6D-4EAE-99CE-0A184830CE8F}"/>
          </ac:grpSpMkLst>
        </pc:grpChg>
        <pc:grpChg chg="add del mod">
          <ac:chgData name="이지형" userId="1a90141b-ad3d-4e1a-8ff3-7ec7a2effa28" providerId="ADAL" clId="{79CC6D20-B320-4A43-8211-38CC1D0A8781}" dt="2023-07-06T11:17:59.546" v="778" actId="478"/>
          <ac:grpSpMkLst>
            <pc:docMk/>
            <pc:sldMk cId="770549176" sldId="826"/>
            <ac:grpSpMk id="27" creationId="{50365A0B-D2EC-F99D-76EE-474F96EB498E}"/>
          </ac:grpSpMkLst>
        </pc:grpChg>
        <pc:grpChg chg="add del mod">
          <ac:chgData name="이지형" userId="1a90141b-ad3d-4e1a-8ff3-7ec7a2effa28" providerId="ADAL" clId="{79CC6D20-B320-4A43-8211-38CC1D0A8781}" dt="2023-07-06T11:17:59.546" v="778" actId="478"/>
          <ac:grpSpMkLst>
            <pc:docMk/>
            <pc:sldMk cId="770549176" sldId="826"/>
            <ac:grpSpMk id="42" creationId="{7B6899E9-A70D-4C26-C60A-9BBF04F8EDEF}"/>
          </ac:grpSpMkLst>
        </pc:grpChg>
        <pc:grpChg chg="del">
          <ac:chgData name="이지형" userId="1a90141b-ad3d-4e1a-8ff3-7ec7a2effa28" providerId="ADAL" clId="{79CC6D20-B320-4A43-8211-38CC1D0A8781}" dt="2023-07-06T11:06:55.816" v="205" actId="478"/>
          <ac:grpSpMkLst>
            <pc:docMk/>
            <pc:sldMk cId="770549176" sldId="826"/>
            <ac:grpSpMk id="49" creationId="{3F228D4E-C093-4697-8110-D297C15CB0E7}"/>
          </ac:grpSpMkLst>
        </pc:grpChg>
        <pc:grpChg chg="add del mod">
          <ac:chgData name="이지형" userId="1a90141b-ad3d-4e1a-8ff3-7ec7a2effa28" providerId="ADAL" clId="{79CC6D20-B320-4A43-8211-38CC1D0A8781}" dt="2023-07-06T11:17:59.546" v="778" actId="478"/>
          <ac:grpSpMkLst>
            <pc:docMk/>
            <pc:sldMk cId="770549176" sldId="826"/>
            <ac:grpSpMk id="108" creationId="{96C46B84-E96A-C7B2-0A97-B82268514A0E}"/>
          </ac:grpSpMkLst>
        </pc:grpChg>
        <pc:grpChg chg="add del mod">
          <ac:chgData name="이지형" userId="1a90141b-ad3d-4e1a-8ff3-7ec7a2effa28" providerId="ADAL" clId="{79CC6D20-B320-4A43-8211-38CC1D0A8781}" dt="2023-07-06T11:17:59.546" v="778" actId="478"/>
          <ac:grpSpMkLst>
            <pc:docMk/>
            <pc:sldMk cId="770549176" sldId="826"/>
            <ac:grpSpMk id="111" creationId="{3D3C16C9-8D3F-6E34-A78F-0586CBF91539}"/>
          </ac:grpSpMkLst>
        </pc:grpChg>
        <pc:grpChg chg="add mod">
          <ac:chgData name="이지형" userId="1a90141b-ad3d-4e1a-8ff3-7ec7a2effa28" providerId="ADAL" clId="{79CC6D20-B320-4A43-8211-38CC1D0A8781}" dt="2023-07-06T11:18:00.129" v="779"/>
          <ac:grpSpMkLst>
            <pc:docMk/>
            <pc:sldMk cId="770549176" sldId="826"/>
            <ac:grpSpMk id="124" creationId="{5CFC8A10-BBB6-9AC4-1108-F9158499D18D}"/>
          </ac:grpSpMkLst>
        </pc:grpChg>
        <pc:grpChg chg="add mod">
          <ac:chgData name="이지형" userId="1a90141b-ad3d-4e1a-8ff3-7ec7a2effa28" providerId="ADAL" clId="{79CC6D20-B320-4A43-8211-38CC1D0A8781}" dt="2023-07-06T11:18:00.129" v="779"/>
          <ac:grpSpMkLst>
            <pc:docMk/>
            <pc:sldMk cId="770549176" sldId="826"/>
            <ac:grpSpMk id="130" creationId="{BE171A76-0F5F-2951-2D30-A3978782DC1C}"/>
          </ac:grpSpMkLst>
        </pc:grpChg>
        <pc:grpChg chg="add mod">
          <ac:chgData name="이지형" userId="1a90141b-ad3d-4e1a-8ff3-7ec7a2effa28" providerId="ADAL" clId="{79CC6D20-B320-4A43-8211-38CC1D0A8781}" dt="2023-07-06T11:18:00.129" v="779"/>
          <ac:grpSpMkLst>
            <pc:docMk/>
            <pc:sldMk cId="770549176" sldId="826"/>
            <ac:grpSpMk id="140" creationId="{44E3BACA-9F06-896E-49C4-C492A5ED2F7A}"/>
          </ac:grpSpMkLst>
        </pc:grpChg>
        <pc:grpChg chg="add del mod">
          <ac:chgData name="이지형" userId="1a90141b-ad3d-4e1a-8ff3-7ec7a2effa28" providerId="ADAL" clId="{79CC6D20-B320-4A43-8211-38CC1D0A8781}" dt="2023-07-06T11:18:04.188" v="780" actId="478"/>
          <ac:grpSpMkLst>
            <pc:docMk/>
            <pc:sldMk cId="770549176" sldId="826"/>
            <ac:grpSpMk id="190" creationId="{42E83DC9-BA54-F5C7-E1DC-716919195AC8}"/>
          </ac:grpSpMkLst>
        </pc:grpChg>
        <pc:grpChg chg="add mod">
          <ac:chgData name="이지형" userId="1a90141b-ad3d-4e1a-8ff3-7ec7a2effa28" providerId="ADAL" clId="{79CC6D20-B320-4A43-8211-38CC1D0A8781}" dt="2023-07-06T11:18:00.129" v="779"/>
          <ac:grpSpMkLst>
            <pc:docMk/>
            <pc:sldMk cId="770549176" sldId="826"/>
            <ac:grpSpMk id="195" creationId="{D1214684-9B5F-5335-9F07-0A70F1CC1DF8}"/>
          </ac:grpSpMkLst>
        </pc:grpChg>
        <pc:grpChg chg="add mod">
          <ac:chgData name="이지형" userId="1a90141b-ad3d-4e1a-8ff3-7ec7a2effa28" providerId="ADAL" clId="{79CC6D20-B320-4A43-8211-38CC1D0A8781}" dt="2023-07-06T11:18:00.129" v="779"/>
          <ac:grpSpMkLst>
            <pc:docMk/>
            <pc:sldMk cId="770549176" sldId="826"/>
            <ac:grpSpMk id="198" creationId="{266BC7BC-0DB2-DCBA-3D76-8BC6C7FC3ACC}"/>
          </ac:grpSpMkLst>
        </pc:grpChg>
        <pc:cxnChg chg="del mod">
          <ac:chgData name="이지형" userId="1a90141b-ad3d-4e1a-8ff3-7ec7a2effa28" providerId="ADAL" clId="{79CC6D20-B320-4A43-8211-38CC1D0A8781}" dt="2023-07-06T11:06:55.816" v="205" actId="478"/>
          <ac:cxnSpMkLst>
            <pc:docMk/>
            <pc:sldMk cId="770549176" sldId="826"/>
            <ac:cxnSpMk id="13" creationId="{8DE6AA30-4FAC-420D-970E-1C861F350076}"/>
          </ac:cxnSpMkLst>
        </pc:cxnChg>
        <pc:cxnChg chg="del">
          <ac:chgData name="이지형" userId="1a90141b-ad3d-4e1a-8ff3-7ec7a2effa28" providerId="ADAL" clId="{79CC6D20-B320-4A43-8211-38CC1D0A8781}" dt="2023-07-06T11:06:55.816" v="205" actId="478"/>
          <ac:cxnSpMkLst>
            <pc:docMk/>
            <pc:sldMk cId="770549176" sldId="826"/>
            <ac:cxnSpMk id="17" creationId="{2858385C-A835-4F11-808F-258878BDD814}"/>
          </ac:cxnSpMkLst>
        </pc:cxnChg>
        <pc:cxnChg chg="add del mod">
          <ac:chgData name="이지형" userId="1a90141b-ad3d-4e1a-8ff3-7ec7a2effa28" providerId="ADAL" clId="{79CC6D20-B320-4A43-8211-38CC1D0A8781}" dt="2023-07-06T11:17:59.546" v="778" actId="478"/>
          <ac:cxnSpMkLst>
            <pc:docMk/>
            <pc:sldMk cId="770549176" sldId="826"/>
            <ac:cxnSpMk id="32" creationId="{9A8A06F9-0038-DCAE-6F3B-D9A09364AF85}"/>
          </ac:cxnSpMkLst>
        </pc:cxnChg>
        <pc:cxnChg chg="add del mod">
          <ac:chgData name="이지형" userId="1a90141b-ad3d-4e1a-8ff3-7ec7a2effa28" providerId="ADAL" clId="{79CC6D20-B320-4A43-8211-38CC1D0A8781}" dt="2023-07-06T11:17:59.546" v="778" actId="478"/>
          <ac:cxnSpMkLst>
            <pc:docMk/>
            <pc:sldMk cId="770549176" sldId="826"/>
            <ac:cxnSpMk id="37" creationId="{C6E7B0E0-244B-5EC4-1BAC-180E517AA8ED}"/>
          </ac:cxnSpMkLst>
        </pc:cxnChg>
        <pc:cxnChg chg="del mod">
          <ac:chgData name="이지형" userId="1a90141b-ad3d-4e1a-8ff3-7ec7a2effa28" providerId="ADAL" clId="{79CC6D20-B320-4A43-8211-38CC1D0A8781}" dt="2023-07-06T11:06:55.816" v="205" actId="478"/>
          <ac:cxnSpMkLst>
            <pc:docMk/>
            <pc:sldMk cId="770549176" sldId="826"/>
            <ac:cxnSpMk id="40" creationId="{11BEAFE8-3620-44E6-B363-4F7DE690CF43}"/>
          </ac:cxnSpMkLst>
        </pc:cxnChg>
        <pc:cxnChg chg="add del mod">
          <ac:chgData name="이지형" userId="1a90141b-ad3d-4e1a-8ff3-7ec7a2effa28" providerId="ADAL" clId="{79CC6D20-B320-4A43-8211-38CC1D0A8781}" dt="2023-07-06T11:17:59.546" v="778" actId="478"/>
          <ac:cxnSpMkLst>
            <pc:docMk/>
            <pc:sldMk cId="770549176" sldId="826"/>
            <ac:cxnSpMk id="41" creationId="{CB103A85-BA3D-E95A-2966-84FE33991921}"/>
          </ac:cxnSpMkLst>
        </pc:cxnChg>
        <pc:cxnChg chg="del mod">
          <ac:chgData name="이지형" userId="1a90141b-ad3d-4e1a-8ff3-7ec7a2effa28" providerId="ADAL" clId="{79CC6D20-B320-4A43-8211-38CC1D0A8781}" dt="2023-07-06T11:06:55.816" v="205" actId="478"/>
          <ac:cxnSpMkLst>
            <pc:docMk/>
            <pc:sldMk cId="770549176" sldId="826"/>
            <ac:cxnSpMk id="43" creationId="{7D7E0E59-AEAF-40CA-8E62-5F6DF6DF1241}"/>
          </ac:cxnSpMkLst>
        </pc:cxnChg>
        <pc:cxnChg chg="add del mod">
          <ac:chgData name="이지형" userId="1a90141b-ad3d-4e1a-8ff3-7ec7a2effa28" providerId="ADAL" clId="{79CC6D20-B320-4A43-8211-38CC1D0A8781}" dt="2023-07-06T11:17:59.546" v="778" actId="478"/>
          <ac:cxnSpMkLst>
            <pc:docMk/>
            <pc:sldMk cId="770549176" sldId="826"/>
            <ac:cxnSpMk id="46" creationId="{293431E8-C1E8-2C06-FB77-8FAEE375A28D}"/>
          </ac:cxnSpMkLst>
        </pc:cxnChg>
        <pc:cxnChg chg="del mod">
          <ac:chgData name="이지형" userId="1a90141b-ad3d-4e1a-8ff3-7ec7a2effa28" providerId="ADAL" clId="{79CC6D20-B320-4A43-8211-38CC1D0A8781}" dt="2023-07-06T11:06:55.816" v="205" actId="478"/>
          <ac:cxnSpMkLst>
            <pc:docMk/>
            <pc:sldMk cId="770549176" sldId="826"/>
            <ac:cxnSpMk id="58" creationId="{E67B6978-D910-49AD-B39A-23E3CB01C85B}"/>
          </ac:cxnSpMkLst>
        </pc:cxnChg>
        <pc:cxnChg chg="add del mod">
          <ac:chgData name="이지형" userId="1a90141b-ad3d-4e1a-8ff3-7ec7a2effa28" providerId="ADAL" clId="{79CC6D20-B320-4A43-8211-38CC1D0A8781}" dt="2023-07-06T11:17:59.546" v="778" actId="478"/>
          <ac:cxnSpMkLst>
            <pc:docMk/>
            <pc:sldMk cId="770549176" sldId="826"/>
            <ac:cxnSpMk id="59" creationId="{E7CF7007-79DE-67A5-1B5C-AC31CC86447F}"/>
          </ac:cxnSpMkLst>
        </pc:cxnChg>
        <pc:cxnChg chg="add del mod">
          <ac:chgData name="이지형" userId="1a90141b-ad3d-4e1a-8ff3-7ec7a2effa28" providerId="ADAL" clId="{79CC6D20-B320-4A43-8211-38CC1D0A8781}" dt="2023-07-06T11:17:59.546" v="778" actId="478"/>
          <ac:cxnSpMkLst>
            <pc:docMk/>
            <pc:sldMk cId="770549176" sldId="826"/>
            <ac:cxnSpMk id="62" creationId="{EDBBD4CA-0ACC-A1EA-97CD-3424909F5761}"/>
          </ac:cxnSpMkLst>
        </pc:cxnChg>
        <pc:cxnChg chg="add del mod">
          <ac:chgData name="이지형" userId="1a90141b-ad3d-4e1a-8ff3-7ec7a2effa28" providerId="ADAL" clId="{79CC6D20-B320-4A43-8211-38CC1D0A8781}" dt="2023-07-06T11:17:59.546" v="778" actId="478"/>
          <ac:cxnSpMkLst>
            <pc:docMk/>
            <pc:sldMk cId="770549176" sldId="826"/>
            <ac:cxnSpMk id="65" creationId="{2A61A71E-C568-746A-B9CB-6CEA7F3A0A22}"/>
          </ac:cxnSpMkLst>
        </pc:cxnChg>
        <pc:cxnChg chg="add del mod">
          <ac:chgData name="이지형" userId="1a90141b-ad3d-4e1a-8ff3-7ec7a2effa28" providerId="ADAL" clId="{79CC6D20-B320-4A43-8211-38CC1D0A8781}" dt="2023-07-06T11:17:59.546" v="778" actId="478"/>
          <ac:cxnSpMkLst>
            <pc:docMk/>
            <pc:sldMk cId="770549176" sldId="826"/>
            <ac:cxnSpMk id="68" creationId="{E31A5FA5-C450-4544-DF06-8EC359E0278C}"/>
          </ac:cxnSpMkLst>
        </pc:cxnChg>
        <pc:cxnChg chg="add del mod">
          <ac:chgData name="이지형" userId="1a90141b-ad3d-4e1a-8ff3-7ec7a2effa28" providerId="ADAL" clId="{79CC6D20-B320-4A43-8211-38CC1D0A8781}" dt="2023-07-06T11:17:59.546" v="778" actId="478"/>
          <ac:cxnSpMkLst>
            <pc:docMk/>
            <pc:sldMk cId="770549176" sldId="826"/>
            <ac:cxnSpMk id="71" creationId="{3DC9FD17-B378-E4EF-D78C-98DB588A4D24}"/>
          </ac:cxnSpMkLst>
        </pc:cxnChg>
        <pc:cxnChg chg="add del mod">
          <ac:chgData name="이지형" userId="1a90141b-ad3d-4e1a-8ff3-7ec7a2effa28" providerId="ADAL" clId="{79CC6D20-B320-4A43-8211-38CC1D0A8781}" dt="2023-07-06T11:17:59.546" v="778" actId="478"/>
          <ac:cxnSpMkLst>
            <pc:docMk/>
            <pc:sldMk cId="770549176" sldId="826"/>
            <ac:cxnSpMk id="76" creationId="{EAEE5D8C-8510-1B6E-BC79-3D68D92EB16C}"/>
          </ac:cxnSpMkLst>
        </pc:cxnChg>
        <pc:cxnChg chg="add del mod">
          <ac:chgData name="이지형" userId="1a90141b-ad3d-4e1a-8ff3-7ec7a2effa28" providerId="ADAL" clId="{79CC6D20-B320-4A43-8211-38CC1D0A8781}" dt="2023-07-06T11:17:59.546" v="778" actId="478"/>
          <ac:cxnSpMkLst>
            <pc:docMk/>
            <pc:sldMk cId="770549176" sldId="826"/>
            <ac:cxnSpMk id="77" creationId="{DA727E0F-4C30-CA1E-20ED-3FED43EB5F60}"/>
          </ac:cxnSpMkLst>
        </pc:cxnChg>
        <pc:cxnChg chg="add del mod">
          <ac:chgData name="이지형" userId="1a90141b-ad3d-4e1a-8ff3-7ec7a2effa28" providerId="ADAL" clId="{79CC6D20-B320-4A43-8211-38CC1D0A8781}" dt="2023-07-06T11:17:59.546" v="778" actId="478"/>
          <ac:cxnSpMkLst>
            <pc:docMk/>
            <pc:sldMk cId="770549176" sldId="826"/>
            <ac:cxnSpMk id="78" creationId="{20108DFD-64BE-2136-EFB9-48742CF39BA4}"/>
          </ac:cxnSpMkLst>
        </pc:cxnChg>
        <pc:cxnChg chg="add del mod">
          <ac:chgData name="이지형" userId="1a90141b-ad3d-4e1a-8ff3-7ec7a2effa28" providerId="ADAL" clId="{79CC6D20-B320-4A43-8211-38CC1D0A8781}" dt="2023-07-06T11:17:59.546" v="778" actId="478"/>
          <ac:cxnSpMkLst>
            <pc:docMk/>
            <pc:sldMk cId="770549176" sldId="826"/>
            <ac:cxnSpMk id="79" creationId="{80D1CCFB-60E0-4BFD-EECC-BD7F3713377C}"/>
          </ac:cxnSpMkLst>
        </pc:cxnChg>
        <pc:cxnChg chg="del mod">
          <ac:chgData name="이지형" userId="1a90141b-ad3d-4e1a-8ff3-7ec7a2effa28" providerId="ADAL" clId="{79CC6D20-B320-4A43-8211-38CC1D0A8781}" dt="2023-07-06T11:06:55.816" v="205" actId="478"/>
          <ac:cxnSpMkLst>
            <pc:docMk/>
            <pc:sldMk cId="770549176" sldId="826"/>
            <ac:cxnSpMk id="80" creationId="{0A1B6C6D-BA2F-4647-BF76-8617FF2E834F}"/>
          </ac:cxnSpMkLst>
        </pc:cxnChg>
        <pc:cxnChg chg="add del mod">
          <ac:chgData name="이지형" userId="1a90141b-ad3d-4e1a-8ff3-7ec7a2effa28" providerId="ADAL" clId="{79CC6D20-B320-4A43-8211-38CC1D0A8781}" dt="2023-07-06T11:17:59.546" v="778" actId="478"/>
          <ac:cxnSpMkLst>
            <pc:docMk/>
            <pc:sldMk cId="770549176" sldId="826"/>
            <ac:cxnSpMk id="81" creationId="{4F3F6414-A32E-C475-B827-B14364087114}"/>
          </ac:cxnSpMkLst>
        </pc:cxnChg>
        <pc:cxnChg chg="add del mod">
          <ac:chgData name="이지형" userId="1a90141b-ad3d-4e1a-8ff3-7ec7a2effa28" providerId="ADAL" clId="{79CC6D20-B320-4A43-8211-38CC1D0A8781}" dt="2023-07-06T11:17:59.546" v="778" actId="478"/>
          <ac:cxnSpMkLst>
            <pc:docMk/>
            <pc:sldMk cId="770549176" sldId="826"/>
            <ac:cxnSpMk id="82" creationId="{E9E4536D-A692-DBD8-E8B9-1D28A8C18957}"/>
          </ac:cxnSpMkLst>
        </pc:cxnChg>
        <pc:cxnChg chg="add del mod">
          <ac:chgData name="이지형" userId="1a90141b-ad3d-4e1a-8ff3-7ec7a2effa28" providerId="ADAL" clId="{79CC6D20-B320-4A43-8211-38CC1D0A8781}" dt="2023-07-06T11:17:59.546" v="778" actId="478"/>
          <ac:cxnSpMkLst>
            <pc:docMk/>
            <pc:sldMk cId="770549176" sldId="826"/>
            <ac:cxnSpMk id="83" creationId="{D7E4508E-A7DD-1D49-0A77-07225C0C0C2A}"/>
          </ac:cxnSpMkLst>
        </pc:cxnChg>
        <pc:cxnChg chg="del">
          <ac:chgData name="이지형" userId="1a90141b-ad3d-4e1a-8ff3-7ec7a2effa28" providerId="ADAL" clId="{79CC6D20-B320-4A43-8211-38CC1D0A8781}" dt="2023-07-06T11:07:47.197" v="234" actId="478"/>
          <ac:cxnSpMkLst>
            <pc:docMk/>
            <pc:sldMk cId="770549176" sldId="826"/>
            <ac:cxnSpMk id="84" creationId="{6E05BA56-419C-468F-9306-833478DB1B13}"/>
          </ac:cxnSpMkLst>
        </pc:cxnChg>
        <pc:cxnChg chg="del">
          <ac:chgData name="이지형" userId="1a90141b-ad3d-4e1a-8ff3-7ec7a2effa28" providerId="ADAL" clId="{79CC6D20-B320-4A43-8211-38CC1D0A8781}" dt="2023-07-06T11:07:42.436" v="231" actId="478"/>
          <ac:cxnSpMkLst>
            <pc:docMk/>
            <pc:sldMk cId="770549176" sldId="826"/>
            <ac:cxnSpMk id="87" creationId="{743BAD32-5076-4148-8091-AF29E4F6C2B2}"/>
          </ac:cxnSpMkLst>
        </pc:cxnChg>
        <pc:cxnChg chg="del mod">
          <ac:chgData name="이지형" userId="1a90141b-ad3d-4e1a-8ff3-7ec7a2effa28" providerId="ADAL" clId="{79CC6D20-B320-4A43-8211-38CC1D0A8781}" dt="2023-07-06T11:06:55.816" v="205" actId="478"/>
          <ac:cxnSpMkLst>
            <pc:docMk/>
            <pc:sldMk cId="770549176" sldId="826"/>
            <ac:cxnSpMk id="88" creationId="{0BD8796A-AB30-4EE8-9A34-6E6BAEC75B36}"/>
          </ac:cxnSpMkLst>
        </pc:cxnChg>
        <pc:cxnChg chg="del">
          <ac:chgData name="이지형" userId="1a90141b-ad3d-4e1a-8ff3-7ec7a2effa28" providerId="ADAL" clId="{79CC6D20-B320-4A43-8211-38CC1D0A8781}" dt="2023-07-06T11:07:33.875" v="229" actId="478"/>
          <ac:cxnSpMkLst>
            <pc:docMk/>
            <pc:sldMk cId="770549176" sldId="826"/>
            <ac:cxnSpMk id="89" creationId="{EDBEE895-1233-4092-B67B-252CABAD244E}"/>
          </ac:cxnSpMkLst>
        </pc:cxnChg>
        <pc:cxnChg chg="mod topLvl">
          <ac:chgData name="이지형" userId="1a90141b-ad3d-4e1a-8ff3-7ec7a2effa28" providerId="ADAL" clId="{79CC6D20-B320-4A43-8211-38CC1D0A8781}" dt="2023-07-06T11:09:01.907" v="306" actId="1036"/>
          <ac:cxnSpMkLst>
            <pc:docMk/>
            <pc:sldMk cId="770549176" sldId="826"/>
            <ac:cxnSpMk id="90" creationId="{16F5DDA8-9ECB-4790-9D65-180E91ABA20C}"/>
          </ac:cxnSpMkLst>
        </pc:cxnChg>
        <pc:cxnChg chg="del mod">
          <ac:chgData name="이지형" userId="1a90141b-ad3d-4e1a-8ff3-7ec7a2effa28" providerId="ADAL" clId="{79CC6D20-B320-4A43-8211-38CC1D0A8781}" dt="2023-07-06T11:06:55.816" v="205" actId="478"/>
          <ac:cxnSpMkLst>
            <pc:docMk/>
            <pc:sldMk cId="770549176" sldId="826"/>
            <ac:cxnSpMk id="91" creationId="{F512512B-F610-409E-9214-64D2414815AD}"/>
          </ac:cxnSpMkLst>
        </pc:cxnChg>
        <pc:cxnChg chg="add del mod">
          <ac:chgData name="이지형" userId="1a90141b-ad3d-4e1a-8ff3-7ec7a2effa28" providerId="ADAL" clId="{79CC6D20-B320-4A43-8211-38CC1D0A8781}" dt="2023-07-06T11:17:59.546" v="778" actId="478"/>
          <ac:cxnSpMkLst>
            <pc:docMk/>
            <pc:sldMk cId="770549176" sldId="826"/>
            <ac:cxnSpMk id="92" creationId="{4492AEF8-7CF8-45AA-B124-FA32F7A6C4E7}"/>
          </ac:cxnSpMkLst>
        </pc:cxnChg>
        <pc:cxnChg chg="add del mod">
          <ac:chgData name="이지형" userId="1a90141b-ad3d-4e1a-8ff3-7ec7a2effa28" providerId="ADAL" clId="{79CC6D20-B320-4A43-8211-38CC1D0A8781}" dt="2023-07-06T11:17:59.546" v="778" actId="478"/>
          <ac:cxnSpMkLst>
            <pc:docMk/>
            <pc:sldMk cId="770549176" sldId="826"/>
            <ac:cxnSpMk id="95" creationId="{3C899970-124B-10B8-7EFF-9794726BD477}"/>
          </ac:cxnSpMkLst>
        </pc:cxnChg>
        <pc:cxnChg chg="add del mod">
          <ac:chgData name="이지형" userId="1a90141b-ad3d-4e1a-8ff3-7ec7a2effa28" providerId="ADAL" clId="{79CC6D20-B320-4A43-8211-38CC1D0A8781}" dt="2023-07-06T11:17:59.546" v="778" actId="478"/>
          <ac:cxnSpMkLst>
            <pc:docMk/>
            <pc:sldMk cId="770549176" sldId="826"/>
            <ac:cxnSpMk id="96" creationId="{6D033046-F39F-A108-4E43-E2878504C2CC}"/>
          </ac:cxnSpMkLst>
        </pc:cxnChg>
        <pc:cxnChg chg="del mod">
          <ac:chgData name="이지형" userId="1a90141b-ad3d-4e1a-8ff3-7ec7a2effa28" providerId="ADAL" clId="{79CC6D20-B320-4A43-8211-38CC1D0A8781}" dt="2023-07-06T11:06:55.816" v="205" actId="478"/>
          <ac:cxnSpMkLst>
            <pc:docMk/>
            <pc:sldMk cId="770549176" sldId="826"/>
            <ac:cxnSpMk id="97" creationId="{875831CA-4F05-48F2-9F31-3397B2AEF128}"/>
          </ac:cxnSpMkLst>
        </pc:cxnChg>
        <pc:cxnChg chg="add del mod">
          <ac:chgData name="이지형" userId="1a90141b-ad3d-4e1a-8ff3-7ec7a2effa28" providerId="ADAL" clId="{79CC6D20-B320-4A43-8211-38CC1D0A8781}" dt="2023-07-06T11:17:59.546" v="778" actId="478"/>
          <ac:cxnSpMkLst>
            <pc:docMk/>
            <pc:sldMk cId="770549176" sldId="826"/>
            <ac:cxnSpMk id="98" creationId="{17ECCED6-06D0-91AA-4239-B684FFCAAF4F}"/>
          </ac:cxnSpMkLst>
        </pc:cxnChg>
        <pc:cxnChg chg="add del mod">
          <ac:chgData name="이지형" userId="1a90141b-ad3d-4e1a-8ff3-7ec7a2effa28" providerId="ADAL" clId="{79CC6D20-B320-4A43-8211-38CC1D0A8781}" dt="2023-07-06T11:17:59.546" v="778" actId="478"/>
          <ac:cxnSpMkLst>
            <pc:docMk/>
            <pc:sldMk cId="770549176" sldId="826"/>
            <ac:cxnSpMk id="99" creationId="{4A395F25-EAE1-F526-2932-2CF5F3806481}"/>
          </ac:cxnSpMkLst>
        </pc:cxnChg>
        <pc:cxnChg chg="add del mod">
          <ac:chgData name="이지형" userId="1a90141b-ad3d-4e1a-8ff3-7ec7a2effa28" providerId="ADAL" clId="{79CC6D20-B320-4A43-8211-38CC1D0A8781}" dt="2023-07-06T11:17:59.546" v="778" actId="478"/>
          <ac:cxnSpMkLst>
            <pc:docMk/>
            <pc:sldMk cId="770549176" sldId="826"/>
            <ac:cxnSpMk id="102" creationId="{74E46646-9784-2D97-1427-8C4A724C0657}"/>
          </ac:cxnSpMkLst>
        </pc:cxnChg>
        <pc:cxnChg chg="del mod">
          <ac:chgData name="이지형" userId="1a90141b-ad3d-4e1a-8ff3-7ec7a2effa28" providerId="ADAL" clId="{79CC6D20-B320-4A43-8211-38CC1D0A8781}" dt="2023-07-06T11:06:55.816" v="205" actId="478"/>
          <ac:cxnSpMkLst>
            <pc:docMk/>
            <pc:sldMk cId="770549176" sldId="826"/>
            <ac:cxnSpMk id="103" creationId="{7B84A0F5-6CBF-4A98-8C66-C93F32BCF4BD}"/>
          </ac:cxnSpMkLst>
        </pc:cxnChg>
        <pc:cxnChg chg="add del mod">
          <ac:chgData name="이지형" userId="1a90141b-ad3d-4e1a-8ff3-7ec7a2effa28" providerId="ADAL" clId="{79CC6D20-B320-4A43-8211-38CC1D0A8781}" dt="2023-07-06T11:17:59.546" v="778" actId="478"/>
          <ac:cxnSpMkLst>
            <pc:docMk/>
            <pc:sldMk cId="770549176" sldId="826"/>
            <ac:cxnSpMk id="104" creationId="{2D19716F-17A7-FCF4-0FE7-08F0379C868E}"/>
          </ac:cxnSpMkLst>
        </pc:cxnChg>
        <pc:cxnChg chg="add del mod">
          <ac:chgData name="이지형" userId="1a90141b-ad3d-4e1a-8ff3-7ec7a2effa28" providerId="ADAL" clId="{79CC6D20-B320-4A43-8211-38CC1D0A8781}" dt="2023-07-06T11:17:59.546" v="778" actId="478"/>
          <ac:cxnSpMkLst>
            <pc:docMk/>
            <pc:sldMk cId="770549176" sldId="826"/>
            <ac:cxnSpMk id="105" creationId="{53762CF8-7E64-F3ED-6F88-50F0C32F65F6}"/>
          </ac:cxnSpMkLst>
        </pc:cxnChg>
        <pc:cxnChg chg="add del mod">
          <ac:chgData name="이지형" userId="1a90141b-ad3d-4e1a-8ff3-7ec7a2effa28" providerId="ADAL" clId="{79CC6D20-B320-4A43-8211-38CC1D0A8781}" dt="2023-07-06T11:17:59.546" v="778" actId="478"/>
          <ac:cxnSpMkLst>
            <pc:docMk/>
            <pc:sldMk cId="770549176" sldId="826"/>
            <ac:cxnSpMk id="106" creationId="{09A03193-A2ED-E58D-A5F8-5218C1F01012}"/>
          </ac:cxnSpMkLst>
        </pc:cxnChg>
        <pc:cxnChg chg="del mod">
          <ac:chgData name="이지형" userId="1a90141b-ad3d-4e1a-8ff3-7ec7a2effa28" providerId="ADAL" clId="{79CC6D20-B320-4A43-8211-38CC1D0A8781}" dt="2023-07-06T11:06:55.816" v="205" actId="478"/>
          <ac:cxnSpMkLst>
            <pc:docMk/>
            <pc:sldMk cId="770549176" sldId="826"/>
            <ac:cxnSpMk id="107" creationId="{4BB51E8E-27BF-4477-BD1D-6691BF5B0927}"/>
          </ac:cxnSpMkLst>
        </pc:cxnChg>
        <pc:cxnChg chg="del">
          <ac:chgData name="이지형" userId="1a90141b-ad3d-4e1a-8ff3-7ec7a2effa28" providerId="ADAL" clId="{79CC6D20-B320-4A43-8211-38CC1D0A8781}" dt="2023-07-06T11:06:55.816" v="205" actId="478"/>
          <ac:cxnSpMkLst>
            <pc:docMk/>
            <pc:sldMk cId="770549176" sldId="826"/>
            <ac:cxnSpMk id="118" creationId="{2587089B-1D68-408A-BA9B-3C80984B3C1F}"/>
          </ac:cxnSpMkLst>
        </pc:cxnChg>
        <pc:cxnChg chg="del mod">
          <ac:chgData name="이지형" userId="1a90141b-ad3d-4e1a-8ff3-7ec7a2effa28" providerId="ADAL" clId="{79CC6D20-B320-4A43-8211-38CC1D0A8781}" dt="2023-07-06T11:06:55.816" v="205" actId="478"/>
          <ac:cxnSpMkLst>
            <pc:docMk/>
            <pc:sldMk cId="770549176" sldId="826"/>
            <ac:cxnSpMk id="122" creationId="{600D921A-6BA5-4ABE-B3E1-C04EDAD68479}"/>
          </ac:cxnSpMkLst>
        </pc:cxnChg>
        <pc:cxnChg chg="add mod">
          <ac:chgData name="이지형" userId="1a90141b-ad3d-4e1a-8ff3-7ec7a2effa28" providerId="ADAL" clId="{79CC6D20-B320-4A43-8211-38CC1D0A8781}" dt="2023-07-06T11:18:00.129" v="779"/>
          <ac:cxnSpMkLst>
            <pc:docMk/>
            <pc:sldMk cId="770549176" sldId="826"/>
            <ac:cxnSpMk id="133" creationId="{F7259813-3712-2390-C28B-E7613978E13F}"/>
          </ac:cxnSpMkLst>
        </pc:cxnChg>
        <pc:cxnChg chg="add mod">
          <ac:chgData name="이지형" userId="1a90141b-ad3d-4e1a-8ff3-7ec7a2effa28" providerId="ADAL" clId="{79CC6D20-B320-4A43-8211-38CC1D0A8781}" dt="2023-07-06T11:18:00.129" v="779"/>
          <ac:cxnSpMkLst>
            <pc:docMk/>
            <pc:sldMk cId="770549176" sldId="826"/>
            <ac:cxnSpMk id="138" creationId="{CA010853-B810-7473-9F22-EF70BE18AEBC}"/>
          </ac:cxnSpMkLst>
        </pc:cxnChg>
        <pc:cxnChg chg="add mod">
          <ac:chgData name="이지형" userId="1a90141b-ad3d-4e1a-8ff3-7ec7a2effa28" providerId="ADAL" clId="{79CC6D20-B320-4A43-8211-38CC1D0A8781}" dt="2023-07-06T11:18:00.129" v="779"/>
          <ac:cxnSpMkLst>
            <pc:docMk/>
            <pc:sldMk cId="770549176" sldId="826"/>
            <ac:cxnSpMk id="139" creationId="{35CB9E3D-8FD4-2F13-94E0-E6270490B8A2}"/>
          </ac:cxnSpMkLst>
        </pc:cxnChg>
        <pc:cxnChg chg="del mod">
          <ac:chgData name="이지형" userId="1a90141b-ad3d-4e1a-8ff3-7ec7a2effa28" providerId="ADAL" clId="{79CC6D20-B320-4A43-8211-38CC1D0A8781}" dt="2023-07-06T11:06:55.816" v="205" actId="478"/>
          <ac:cxnSpMkLst>
            <pc:docMk/>
            <pc:sldMk cId="770549176" sldId="826"/>
            <ac:cxnSpMk id="143" creationId="{FEFD2EC0-2DD0-440D-9C5D-F9477E19F1E0}"/>
          </ac:cxnSpMkLst>
        </pc:cxnChg>
        <pc:cxnChg chg="add mod">
          <ac:chgData name="이지형" userId="1a90141b-ad3d-4e1a-8ff3-7ec7a2effa28" providerId="ADAL" clId="{79CC6D20-B320-4A43-8211-38CC1D0A8781}" dt="2023-07-06T11:18:00.129" v="779"/>
          <ac:cxnSpMkLst>
            <pc:docMk/>
            <pc:sldMk cId="770549176" sldId="826"/>
            <ac:cxnSpMk id="144" creationId="{144E6326-40AB-270E-F8E8-3C68B48C8F88}"/>
          </ac:cxnSpMkLst>
        </pc:cxnChg>
        <pc:cxnChg chg="del mod">
          <ac:chgData name="이지형" userId="1a90141b-ad3d-4e1a-8ff3-7ec7a2effa28" providerId="ADAL" clId="{79CC6D20-B320-4A43-8211-38CC1D0A8781}" dt="2023-07-06T11:06:55.816" v="205" actId="478"/>
          <ac:cxnSpMkLst>
            <pc:docMk/>
            <pc:sldMk cId="770549176" sldId="826"/>
            <ac:cxnSpMk id="146" creationId="{654A2EDF-440F-4060-BE8C-9367FBBB839A}"/>
          </ac:cxnSpMkLst>
        </pc:cxnChg>
        <pc:cxnChg chg="add mod">
          <ac:chgData name="이지형" userId="1a90141b-ad3d-4e1a-8ff3-7ec7a2effa28" providerId="ADAL" clId="{79CC6D20-B320-4A43-8211-38CC1D0A8781}" dt="2023-07-06T11:18:00.129" v="779"/>
          <ac:cxnSpMkLst>
            <pc:docMk/>
            <pc:sldMk cId="770549176" sldId="826"/>
            <ac:cxnSpMk id="150" creationId="{14B4BE30-3E0F-4646-0C04-1F591B7AFAD8}"/>
          </ac:cxnSpMkLst>
        </pc:cxnChg>
        <pc:cxnChg chg="add mod">
          <ac:chgData name="이지형" userId="1a90141b-ad3d-4e1a-8ff3-7ec7a2effa28" providerId="ADAL" clId="{79CC6D20-B320-4A43-8211-38CC1D0A8781}" dt="2023-07-06T11:18:00.129" v="779"/>
          <ac:cxnSpMkLst>
            <pc:docMk/>
            <pc:sldMk cId="770549176" sldId="826"/>
            <ac:cxnSpMk id="153" creationId="{086A673C-455E-1AC3-DC26-AE37294EEDAA}"/>
          </ac:cxnSpMkLst>
        </pc:cxnChg>
        <pc:cxnChg chg="add mod">
          <ac:chgData name="이지형" userId="1a90141b-ad3d-4e1a-8ff3-7ec7a2effa28" providerId="ADAL" clId="{79CC6D20-B320-4A43-8211-38CC1D0A8781}" dt="2023-07-06T11:18:00.129" v="779"/>
          <ac:cxnSpMkLst>
            <pc:docMk/>
            <pc:sldMk cId="770549176" sldId="826"/>
            <ac:cxnSpMk id="154" creationId="{95EF0740-2E3A-8457-B423-291CC222386B}"/>
          </ac:cxnSpMkLst>
        </pc:cxnChg>
        <pc:cxnChg chg="del">
          <ac:chgData name="이지형" userId="1a90141b-ad3d-4e1a-8ff3-7ec7a2effa28" providerId="ADAL" clId="{79CC6D20-B320-4A43-8211-38CC1D0A8781}" dt="2023-07-06T11:06:55.816" v="205" actId="478"/>
          <ac:cxnSpMkLst>
            <pc:docMk/>
            <pc:sldMk cId="770549176" sldId="826"/>
            <ac:cxnSpMk id="155" creationId="{5E418D09-1BF3-46B2-B7B3-66700EDA7287}"/>
          </ac:cxnSpMkLst>
        </pc:cxnChg>
        <pc:cxnChg chg="del">
          <ac:chgData name="이지형" userId="1a90141b-ad3d-4e1a-8ff3-7ec7a2effa28" providerId="ADAL" clId="{79CC6D20-B320-4A43-8211-38CC1D0A8781}" dt="2023-07-06T11:06:55.816" v="205" actId="478"/>
          <ac:cxnSpMkLst>
            <pc:docMk/>
            <pc:sldMk cId="770549176" sldId="826"/>
            <ac:cxnSpMk id="156" creationId="{6A43A56E-6CFA-4ADF-8844-F7D7B818C462}"/>
          </ac:cxnSpMkLst>
        </pc:cxnChg>
        <pc:cxnChg chg="del">
          <ac:chgData name="이지형" userId="1a90141b-ad3d-4e1a-8ff3-7ec7a2effa28" providerId="ADAL" clId="{79CC6D20-B320-4A43-8211-38CC1D0A8781}" dt="2023-07-06T11:06:55.816" v="205" actId="478"/>
          <ac:cxnSpMkLst>
            <pc:docMk/>
            <pc:sldMk cId="770549176" sldId="826"/>
            <ac:cxnSpMk id="157" creationId="{BFC57651-C529-4DB7-98A7-8632153EE44B}"/>
          </ac:cxnSpMkLst>
        </pc:cxnChg>
        <pc:cxnChg chg="del">
          <ac:chgData name="이지형" userId="1a90141b-ad3d-4e1a-8ff3-7ec7a2effa28" providerId="ADAL" clId="{79CC6D20-B320-4A43-8211-38CC1D0A8781}" dt="2023-07-06T11:06:55.816" v="205" actId="478"/>
          <ac:cxnSpMkLst>
            <pc:docMk/>
            <pc:sldMk cId="770549176" sldId="826"/>
            <ac:cxnSpMk id="158" creationId="{7F66E362-5F87-4C8C-8CFD-1EAAD9813A05}"/>
          </ac:cxnSpMkLst>
        </pc:cxnChg>
        <pc:cxnChg chg="del">
          <ac:chgData name="이지형" userId="1a90141b-ad3d-4e1a-8ff3-7ec7a2effa28" providerId="ADAL" clId="{79CC6D20-B320-4A43-8211-38CC1D0A8781}" dt="2023-07-06T11:06:55.816" v="205" actId="478"/>
          <ac:cxnSpMkLst>
            <pc:docMk/>
            <pc:sldMk cId="770549176" sldId="826"/>
            <ac:cxnSpMk id="161" creationId="{DFEFA322-77B3-40CB-98E8-217638C305E9}"/>
          </ac:cxnSpMkLst>
        </pc:cxnChg>
        <pc:cxnChg chg="add mod">
          <ac:chgData name="이지형" userId="1a90141b-ad3d-4e1a-8ff3-7ec7a2effa28" providerId="ADAL" clId="{79CC6D20-B320-4A43-8211-38CC1D0A8781}" dt="2023-07-06T11:18:00.129" v="779"/>
          <ac:cxnSpMkLst>
            <pc:docMk/>
            <pc:sldMk cId="770549176" sldId="826"/>
            <ac:cxnSpMk id="162" creationId="{FBEE1BDB-09D2-C955-3FC2-E359538F2DAD}"/>
          </ac:cxnSpMkLst>
        </pc:cxnChg>
        <pc:cxnChg chg="del">
          <ac:chgData name="이지형" userId="1a90141b-ad3d-4e1a-8ff3-7ec7a2effa28" providerId="ADAL" clId="{79CC6D20-B320-4A43-8211-38CC1D0A8781}" dt="2023-07-06T11:06:55.816" v="205" actId="478"/>
          <ac:cxnSpMkLst>
            <pc:docMk/>
            <pc:sldMk cId="770549176" sldId="826"/>
            <ac:cxnSpMk id="163" creationId="{D824F0EA-75A4-4965-81C8-3C3E2E015572}"/>
          </ac:cxnSpMkLst>
        </pc:cxnChg>
        <pc:cxnChg chg="del">
          <ac:chgData name="이지형" userId="1a90141b-ad3d-4e1a-8ff3-7ec7a2effa28" providerId="ADAL" clId="{79CC6D20-B320-4A43-8211-38CC1D0A8781}" dt="2023-07-06T11:06:55.816" v="205" actId="478"/>
          <ac:cxnSpMkLst>
            <pc:docMk/>
            <pc:sldMk cId="770549176" sldId="826"/>
            <ac:cxnSpMk id="164" creationId="{E5BE0DE0-E78C-4CA5-B9E3-359753FD6940}"/>
          </ac:cxnSpMkLst>
        </pc:cxnChg>
        <pc:cxnChg chg="del">
          <ac:chgData name="이지형" userId="1a90141b-ad3d-4e1a-8ff3-7ec7a2effa28" providerId="ADAL" clId="{79CC6D20-B320-4A43-8211-38CC1D0A8781}" dt="2023-07-06T11:06:55.816" v="205" actId="478"/>
          <ac:cxnSpMkLst>
            <pc:docMk/>
            <pc:sldMk cId="770549176" sldId="826"/>
            <ac:cxnSpMk id="165" creationId="{1F93009C-2603-4A0D-A0AE-E06B988A59D3}"/>
          </ac:cxnSpMkLst>
        </pc:cxnChg>
        <pc:cxnChg chg="del mod">
          <ac:chgData name="이지형" userId="1a90141b-ad3d-4e1a-8ff3-7ec7a2effa28" providerId="ADAL" clId="{79CC6D20-B320-4A43-8211-38CC1D0A8781}" dt="2023-07-06T11:06:55.816" v="205" actId="478"/>
          <ac:cxnSpMkLst>
            <pc:docMk/>
            <pc:sldMk cId="770549176" sldId="826"/>
            <ac:cxnSpMk id="167" creationId="{54E5F960-64D2-4FB5-B3E8-F93BE1A7BA0D}"/>
          </ac:cxnSpMkLst>
        </pc:cxnChg>
        <pc:cxnChg chg="add mod">
          <ac:chgData name="이지형" userId="1a90141b-ad3d-4e1a-8ff3-7ec7a2effa28" providerId="ADAL" clId="{79CC6D20-B320-4A43-8211-38CC1D0A8781}" dt="2023-07-06T11:18:00.129" v="779"/>
          <ac:cxnSpMkLst>
            <pc:docMk/>
            <pc:sldMk cId="770549176" sldId="826"/>
            <ac:cxnSpMk id="169" creationId="{C154BEC8-556D-E76A-1F43-A619F6F08CE9}"/>
          </ac:cxnSpMkLst>
        </pc:cxnChg>
        <pc:cxnChg chg="del mod">
          <ac:chgData name="이지형" userId="1a90141b-ad3d-4e1a-8ff3-7ec7a2effa28" providerId="ADAL" clId="{79CC6D20-B320-4A43-8211-38CC1D0A8781}" dt="2023-07-06T11:06:55.816" v="205" actId="478"/>
          <ac:cxnSpMkLst>
            <pc:docMk/>
            <pc:sldMk cId="770549176" sldId="826"/>
            <ac:cxnSpMk id="172" creationId="{EF4F5C73-EA4F-4AA2-8D5D-EE7466EA9ADE}"/>
          </ac:cxnSpMkLst>
        </pc:cxnChg>
        <pc:cxnChg chg="add mod">
          <ac:chgData name="이지형" userId="1a90141b-ad3d-4e1a-8ff3-7ec7a2effa28" providerId="ADAL" clId="{79CC6D20-B320-4A43-8211-38CC1D0A8781}" dt="2023-07-06T11:18:00.129" v="779"/>
          <ac:cxnSpMkLst>
            <pc:docMk/>
            <pc:sldMk cId="770549176" sldId="826"/>
            <ac:cxnSpMk id="173" creationId="{6DC6E2E9-3F67-6767-BDC0-1E41402542D3}"/>
          </ac:cxnSpMkLst>
        </pc:cxnChg>
        <pc:cxnChg chg="add mod">
          <ac:chgData name="이지형" userId="1a90141b-ad3d-4e1a-8ff3-7ec7a2effa28" providerId="ADAL" clId="{79CC6D20-B320-4A43-8211-38CC1D0A8781}" dt="2023-07-06T11:18:00.129" v="779"/>
          <ac:cxnSpMkLst>
            <pc:docMk/>
            <pc:sldMk cId="770549176" sldId="826"/>
            <ac:cxnSpMk id="174" creationId="{AA40FBA3-8164-3836-A03B-C3E36398439D}"/>
          </ac:cxnSpMkLst>
        </pc:cxnChg>
        <pc:cxnChg chg="add mod">
          <ac:chgData name="이지형" userId="1a90141b-ad3d-4e1a-8ff3-7ec7a2effa28" providerId="ADAL" clId="{79CC6D20-B320-4A43-8211-38CC1D0A8781}" dt="2023-07-06T11:18:00.129" v="779"/>
          <ac:cxnSpMkLst>
            <pc:docMk/>
            <pc:sldMk cId="770549176" sldId="826"/>
            <ac:cxnSpMk id="175" creationId="{DF9E8B5E-897F-F3D5-1B11-BA5CD6FB9F36}"/>
          </ac:cxnSpMkLst>
        </pc:cxnChg>
        <pc:cxnChg chg="del mod">
          <ac:chgData name="이지형" userId="1a90141b-ad3d-4e1a-8ff3-7ec7a2effa28" providerId="ADAL" clId="{79CC6D20-B320-4A43-8211-38CC1D0A8781}" dt="2023-07-06T11:06:55.816" v="205" actId="478"/>
          <ac:cxnSpMkLst>
            <pc:docMk/>
            <pc:sldMk cId="770549176" sldId="826"/>
            <ac:cxnSpMk id="176" creationId="{FF9FEF99-36DF-4A47-B775-BAF9CAB135FC}"/>
          </ac:cxnSpMkLst>
        </pc:cxnChg>
        <pc:cxnChg chg="add mod">
          <ac:chgData name="이지형" userId="1a90141b-ad3d-4e1a-8ff3-7ec7a2effa28" providerId="ADAL" clId="{79CC6D20-B320-4A43-8211-38CC1D0A8781}" dt="2023-07-06T11:18:00.129" v="779"/>
          <ac:cxnSpMkLst>
            <pc:docMk/>
            <pc:sldMk cId="770549176" sldId="826"/>
            <ac:cxnSpMk id="177" creationId="{79E10989-121D-1AE7-9505-FD849231B7E5}"/>
          </ac:cxnSpMkLst>
        </pc:cxnChg>
        <pc:cxnChg chg="add mod">
          <ac:chgData name="이지형" userId="1a90141b-ad3d-4e1a-8ff3-7ec7a2effa28" providerId="ADAL" clId="{79CC6D20-B320-4A43-8211-38CC1D0A8781}" dt="2023-07-06T11:18:00.129" v="779"/>
          <ac:cxnSpMkLst>
            <pc:docMk/>
            <pc:sldMk cId="770549176" sldId="826"/>
            <ac:cxnSpMk id="178" creationId="{527B038A-859E-C034-7045-38A980027ACF}"/>
          </ac:cxnSpMkLst>
        </pc:cxnChg>
        <pc:cxnChg chg="add mod">
          <ac:chgData name="이지형" userId="1a90141b-ad3d-4e1a-8ff3-7ec7a2effa28" providerId="ADAL" clId="{79CC6D20-B320-4A43-8211-38CC1D0A8781}" dt="2023-07-06T11:18:00.129" v="779"/>
          <ac:cxnSpMkLst>
            <pc:docMk/>
            <pc:sldMk cId="770549176" sldId="826"/>
            <ac:cxnSpMk id="179" creationId="{76AED319-BE47-A4B9-CC9B-60B543CD0AC2}"/>
          </ac:cxnSpMkLst>
        </pc:cxnChg>
        <pc:cxnChg chg="add mod">
          <ac:chgData name="이지형" userId="1a90141b-ad3d-4e1a-8ff3-7ec7a2effa28" providerId="ADAL" clId="{79CC6D20-B320-4A43-8211-38CC1D0A8781}" dt="2023-07-06T11:18:00.129" v="779"/>
          <ac:cxnSpMkLst>
            <pc:docMk/>
            <pc:sldMk cId="770549176" sldId="826"/>
            <ac:cxnSpMk id="180" creationId="{1A9FCE46-566F-0BFD-EBAD-FBF3DC20D72A}"/>
          </ac:cxnSpMkLst>
        </pc:cxnChg>
        <pc:cxnChg chg="del mod">
          <ac:chgData name="이지형" userId="1a90141b-ad3d-4e1a-8ff3-7ec7a2effa28" providerId="ADAL" clId="{79CC6D20-B320-4A43-8211-38CC1D0A8781}" dt="2023-07-06T11:06:55.816" v="205" actId="478"/>
          <ac:cxnSpMkLst>
            <pc:docMk/>
            <pc:sldMk cId="770549176" sldId="826"/>
            <ac:cxnSpMk id="181" creationId="{FE1C31AF-897B-4B72-905C-7DDF74BA263C}"/>
          </ac:cxnSpMkLst>
        </pc:cxnChg>
        <pc:cxnChg chg="add mod">
          <ac:chgData name="이지형" userId="1a90141b-ad3d-4e1a-8ff3-7ec7a2effa28" providerId="ADAL" clId="{79CC6D20-B320-4A43-8211-38CC1D0A8781}" dt="2023-07-06T11:18:00.129" v="779"/>
          <ac:cxnSpMkLst>
            <pc:docMk/>
            <pc:sldMk cId="770549176" sldId="826"/>
            <ac:cxnSpMk id="182" creationId="{D81DD82C-ED58-1591-F71A-B714F7BD975F}"/>
          </ac:cxnSpMkLst>
        </pc:cxnChg>
        <pc:cxnChg chg="add mod">
          <ac:chgData name="이지형" userId="1a90141b-ad3d-4e1a-8ff3-7ec7a2effa28" providerId="ADAL" clId="{79CC6D20-B320-4A43-8211-38CC1D0A8781}" dt="2023-07-06T11:18:00.129" v="779"/>
          <ac:cxnSpMkLst>
            <pc:docMk/>
            <pc:sldMk cId="770549176" sldId="826"/>
            <ac:cxnSpMk id="183" creationId="{79AA775B-271F-AF35-0BA2-7B2961DB2552}"/>
          </ac:cxnSpMkLst>
        </pc:cxnChg>
        <pc:cxnChg chg="add mod">
          <ac:chgData name="이지형" userId="1a90141b-ad3d-4e1a-8ff3-7ec7a2effa28" providerId="ADAL" clId="{79CC6D20-B320-4A43-8211-38CC1D0A8781}" dt="2023-07-06T11:18:00.129" v="779"/>
          <ac:cxnSpMkLst>
            <pc:docMk/>
            <pc:sldMk cId="770549176" sldId="826"/>
            <ac:cxnSpMk id="184" creationId="{E7E0270C-5D29-61CE-D0C5-BE2BD757F4A3}"/>
          </ac:cxnSpMkLst>
        </pc:cxnChg>
        <pc:cxnChg chg="add mod">
          <ac:chgData name="이지형" userId="1a90141b-ad3d-4e1a-8ff3-7ec7a2effa28" providerId="ADAL" clId="{79CC6D20-B320-4A43-8211-38CC1D0A8781}" dt="2023-07-06T11:18:00.129" v="779"/>
          <ac:cxnSpMkLst>
            <pc:docMk/>
            <pc:sldMk cId="770549176" sldId="826"/>
            <ac:cxnSpMk id="185" creationId="{8E564DE2-09FF-8FA0-EA80-F75194A69C28}"/>
          </ac:cxnSpMkLst>
        </pc:cxnChg>
        <pc:cxnChg chg="add mod">
          <ac:chgData name="이지형" userId="1a90141b-ad3d-4e1a-8ff3-7ec7a2effa28" providerId="ADAL" clId="{79CC6D20-B320-4A43-8211-38CC1D0A8781}" dt="2023-07-06T11:18:00.129" v="779"/>
          <ac:cxnSpMkLst>
            <pc:docMk/>
            <pc:sldMk cId="770549176" sldId="826"/>
            <ac:cxnSpMk id="186" creationId="{5C80D92B-5DE7-BA12-F942-D8C6DB505D7A}"/>
          </ac:cxnSpMkLst>
        </pc:cxnChg>
        <pc:cxnChg chg="add mod">
          <ac:chgData name="이지형" userId="1a90141b-ad3d-4e1a-8ff3-7ec7a2effa28" providerId="ADAL" clId="{79CC6D20-B320-4A43-8211-38CC1D0A8781}" dt="2023-07-06T11:18:00.129" v="779"/>
          <ac:cxnSpMkLst>
            <pc:docMk/>
            <pc:sldMk cId="770549176" sldId="826"/>
            <ac:cxnSpMk id="187" creationId="{7B50944D-A05C-1D6D-BE1F-811EBBDE8E39}"/>
          </ac:cxnSpMkLst>
        </pc:cxnChg>
        <pc:cxnChg chg="add mod">
          <ac:chgData name="이지형" userId="1a90141b-ad3d-4e1a-8ff3-7ec7a2effa28" providerId="ADAL" clId="{79CC6D20-B320-4A43-8211-38CC1D0A8781}" dt="2023-07-06T11:18:00.129" v="779"/>
          <ac:cxnSpMkLst>
            <pc:docMk/>
            <pc:sldMk cId="770549176" sldId="826"/>
            <ac:cxnSpMk id="188" creationId="{169EE90E-6976-1A1E-7892-CF6598E5F33E}"/>
          </ac:cxnSpMkLst>
        </pc:cxnChg>
        <pc:cxnChg chg="add mod">
          <ac:chgData name="이지형" userId="1a90141b-ad3d-4e1a-8ff3-7ec7a2effa28" providerId="ADAL" clId="{79CC6D20-B320-4A43-8211-38CC1D0A8781}" dt="2023-07-06T11:18:00.129" v="779"/>
          <ac:cxnSpMkLst>
            <pc:docMk/>
            <pc:sldMk cId="770549176" sldId="826"/>
            <ac:cxnSpMk id="189" creationId="{A4E28E75-02DA-E94C-2BD7-F0334A036ED0}"/>
          </ac:cxnSpMkLst>
        </pc:cxnChg>
        <pc:cxnChg chg="add mod">
          <ac:chgData name="이지형" userId="1a90141b-ad3d-4e1a-8ff3-7ec7a2effa28" providerId="ADAL" clId="{79CC6D20-B320-4A43-8211-38CC1D0A8781}" dt="2023-07-06T11:18:00.129" v="779"/>
          <ac:cxnSpMkLst>
            <pc:docMk/>
            <pc:sldMk cId="770549176" sldId="826"/>
            <ac:cxnSpMk id="194" creationId="{693F048D-1CBE-8C1E-91C3-E098D4E2B641}"/>
          </ac:cxnSpMkLst>
        </pc:cxnChg>
      </pc:sldChg>
      <pc:sldChg chg="modSp del mod">
        <pc:chgData name="이지형" userId="1a90141b-ad3d-4e1a-8ff3-7ec7a2effa28" providerId="ADAL" clId="{79CC6D20-B320-4A43-8211-38CC1D0A8781}" dt="2023-07-06T11:16:01.949" v="776" actId="2696"/>
        <pc:sldMkLst>
          <pc:docMk/>
          <pc:sldMk cId="2295091300" sldId="827"/>
        </pc:sldMkLst>
        <pc:picChg chg="mod">
          <ac:chgData name="이지형" userId="1a90141b-ad3d-4e1a-8ff3-7ec7a2effa28" providerId="ADAL" clId="{79CC6D20-B320-4A43-8211-38CC1D0A8781}" dt="2023-07-06T10:47:58.159" v="1" actId="1076"/>
          <ac:picMkLst>
            <pc:docMk/>
            <pc:sldMk cId="2295091300" sldId="827"/>
            <ac:picMk id="8" creationId="{BA795E5E-7B8F-4FAA-8542-FA8A5BCEFDED}"/>
          </ac:picMkLst>
        </pc:picChg>
      </pc:sldChg>
      <pc:sldChg chg="del">
        <pc:chgData name="이지형" userId="1a90141b-ad3d-4e1a-8ff3-7ec7a2effa28" providerId="ADAL" clId="{79CC6D20-B320-4A43-8211-38CC1D0A8781}" dt="2023-07-06T11:16:17.106" v="777" actId="2696"/>
        <pc:sldMkLst>
          <pc:docMk/>
          <pc:sldMk cId="511322947" sldId="844"/>
        </pc:sldMkLst>
      </pc:sldChg>
      <pc:sldChg chg="del">
        <pc:chgData name="이지형" userId="1a90141b-ad3d-4e1a-8ff3-7ec7a2effa28" providerId="ADAL" clId="{79CC6D20-B320-4A43-8211-38CC1D0A8781}" dt="2023-07-06T11:20:02.280" v="872" actId="2696"/>
        <pc:sldMkLst>
          <pc:docMk/>
          <pc:sldMk cId="3653896186" sldId="847"/>
        </pc:sldMkLst>
      </pc:sldChg>
      <pc:sldChg chg="addSp delSp modSp add mod delAnim modAnim">
        <pc:chgData name="이지형" userId="1a90141b-ad3d-4e1a-8ff3-7ec7a2effa28" providerId="ADAL" clId="{79CC6D20-B320-4A43-8211-38CC1D0A8781}" dt="2023-07-06T11:05:35.091" v="202"/>
        <pc:sldMkLst>
          <pc:docMk/>
          <pc:sldMk cId="3191206414" sldId="848"/>
        </pc:sldMkLst>
        <pc:spChg chg="mod">
          <ac:chgData name="이지형" userId="1a90141b-ad3d-4e1a-8ff3-7ec7a2effa28" providerId="ADAL" clId="{79CC6D20-B320-4A43-8211-38CC1D0A8781}" dt="2023-07-06T11:00:56.586" v="162"/>
          <ac:spMkLst>
            <pc:docMk/>
            <pc:sldMk cId="3191206414" sldId="848"/>
            <ac:spMk id="6" creationId="{786501B8-7234-E9DB-A8FF-41907E74D5CB}"/>
          </ac:spMkLst>
        </pc:spChg>
        <pc:spChg chg="mod">
          <ac:chgData name="이지형" userId="1a90141b-ad3d-4e1a-8ff3-7ec7a2effa28" providerId="ADAL" clId="{79CC6D20-B320-4A43-8211-38CC1D0A8781}" dt="2023-07-06T11:00:56.586" v="162"/>
          <ac:spMkLst>
            <pc:docMk/>
            <pc:sldMk cId="3191206414" sldId="848"/>
            <ac:spMk id="7" creationId="{19B93F61-E8E1-31EB-541C-8F6236B3FE36}"/>
          </ac:spMkLst>
        </pc:spChg>
        <pc:spChg chg="topLvl">
          <ac:chgData name="이지형" userId="1a90141b-ad3d-4e1a-8ff3-7ec7a2effa28" providerId="ADAL" clId="{79CC6D20-B320-4A43-8211-38CC1D0A8781}" dt="2023-07-06T11:04:28.654" v="189" actId="21"/>
          <ac:spMkLst>
            <pc:docMk/>
            <pc:sldMk cId="3191206414" sldId="848"/>
            <ac:spMk id="19" creationId="{F2099744-09BA-5A9E-6B24-FDED0E78F45C}"/>
          </ac:spMkLst>
        </pc:spChg>
        <pc:spChg chg="del topLvl">
          <ac:chgData name="이지형" userId="1a90141b-ad3d-4e1a-8ff3-7ec7a2effa28" providerId="ADAL" clId="{79CC6D20-B320-4A43-8211-38CC1D0A8781}" dt="2023-07-06T11:04:28.654" v="189" actId="21"/>
          <ac:spMkLst>
            <pc:docMk/>
            <pc:sldMk cId="3191206414" sldId="848"/>
            <ac:spMk id="20" creationId="{1CB1CCDF-4908-96CA-85EC-1ECB5A4B9D5D}"/>
          </ac:spMkLst>
        </pc:spChg>
        <pc:spChg chg="mod">
          <ac:chgData name="이지형" userId="1a90141b-ad3d-4e1a-8ff3-7ec7a2effa28" providerId="ADAL" clId="{79CC6D20-B320-4A43-8211-38CC1D0A8781}" dt="2023-07-06T11:01:14.384" v="165"/>
          <ac:spMkLst>
            <pc:docMk/>
            <pc:sldMk cId="3191206414" sldId="848"/>
            <ac:spMk id="27" creationId="{F5B9BB43-462E-0B1A-A2A6-C004870F6062}"/>
          </ac:spMkLst>
        </pc:spChg>
        <pc:spChg chg="mod">
          <ac:chgData name="이지형" userId="1a90141b-ad3d-4e1a-8ff3-7ec7a2effa28" providerId="ADAL" clId="{79CC6D20-B320-4A43-8211-38CC1D0A8781}" dt="2023-07-06T11:01:14.384" v="165"/>
          <ac:spMkLst>
            <pc:docMk/>
            <pc:sldMk cId="3191206414" sldId="848"/>
            <ac:spMk id="30" creationId="{0B24AA53-2D5B-F45E-6DBC-D312E5792576}"/>
          </ac:spMkLst>
        </pc:spChg>
        <pc:spChg chg="del mod">
          <ac:chgData name="이지형" userId="1a90141b-ad3d-4e1a-8ff3-7ec7a2effa28" providerId="ADAL" clId="{79CC6D20-B320-4A43-8211-38CC1D0A8781}" dt="2023-07-06T11:01:32.641" v="169" actId="478"/>
          <ac:spMkLst>
            <pc:docMk/>
            <pc:sldMk cId="3191206414" sldId="848"/>
            <ac:spMk id="34" creationId="{E14243FB-958E-3EBB-656E-22C67C1EF20D}"/>
          </ac:spMkLst>
        </pc:spChg>
        <pc:spChg chg="mod">
          <ac:chgData name="이지형" userId="1a90141b-ad3d-4e1a-8ff3-7ec7a2effa28" providerId="ADAL" clId="{79CC6D20-B320-4A43-8211-38CC1D0A8781}" dt="2023-07-06T11:01:28.599" v="168"/>
          <ac:spMkLst>
            <pc:docMk/>
            <pc:sldMk cId="3191206414" sldId="848"/>
            <ac:spMk id="36" creationId="{CA19506D-3929-C44C-38FC-EA7863BB3641}"/>
          </ac:spMkLst>
        </pc:spChg>
        <pc:spChg chg="mod">
          <ac:chgData name="이지형" userId="1a90141b-ad3d-4e1a-8ff3-7ec7a2effa28" providerId="ADAL" clId="{79CC6D20-B320-4A43-8211-38CC1D0A8781}" dt="2023-07-06T11:01:53.904" v="173"/>
          <ac:spMkLst>
            <pc:docMk/>
            <pc:sldMk cId="3191206414" sldId="848"/>
            <ac:spMk id="40" creationId="{380C67CC-7AB5-A606-2679-A44A7FE05FC3}"/>
          </ac:spMkLst>
        </pc:spChg>
        <pc:spChg chg="mod">
          <ac:chgData name="이지형" userId="1a90141b-ad3d-4e1a-8ff3-7ec7a2effa28" providerId="ADAL" clId="{79CC6D20-B320-4A43-8211-38CC1D0A8781}" dt="2023-07-06T11:01:53.904" v="173"/>
          <ac:spMkLst>
            <pc:docMk/>
            <pc:sldMk cId="3191206414" sldId="848"/>
            <ac:spMk id="41" creationId="{AFAABAD0-9E5A-460A-BE83-0DEE4E3E4F03}"/>
          </ac:spMkLst>
        </pc:spChg>
        <pc:spChg chg="add del mod">
          <ac:chgData name="이지형" userId="1a90141b-ad3d-4e1a-8ff3-7ec7a2effa28" providerId="ADAL" clId="{79CC6D20-B320-4A43-8211-38CC1D0A8781}" dt="2023-07-06T11:05:05.377" v="195" actId="21"/>
          <ac:spMkLst>
            <pc:docMk/>
            <pc:sldMk cId="3191206414" sldId="848"/>
            <ac:spMk id="57" creationId="{2252ACB7-E8FD-ACDA-65DC-1F523B33DD02}"/>
          </ac:spMkLst>
        </pc:spChg>
        <pc:spChg chg="add del mod">
          <ac:chgData name="이지형" userId="1a90141b-ad3d-4e1a-8ff3-7ec7a2effa28" providerId="ADAL" clId="{79CC6D20-B320-4A43-8211-38CC1D0A8781}" dt="2023-07-06T11:05:35.091" v="202"/>
          <ac:spMkLst>
            <pc:docMk/>
            <pc:sldMk cId="3191206414" sldId="848"/>
            <ac:spMk id="60" creationId="{9D92C322-3EA9-F7EF-F954-614BEAD00E45}"/>
          </ac:spMkLst>
        </pc:spChg>
        <pc:spChg chg="mod">
          <ac:chgData name="이지형" userId="1a90141b-ad3d-4e1a-8ff3-7ec7a2effa28" providerId="ADAL" clId="{79CC6D20-B320-4A43-8211-38CC1D0A8781}" dt="2023-07-06T11:05:23.644" v="199"/>
          <ac:spMkLst>
            <pc:docMk/>
            <pc:sldMk cId="3191206414" sldId="848"/>
            <ac:spMk id="63" creationId="{36D93AAA-A810-42BC-F1C7-BEEC5A49A640}"/>
          </ac:spMkLst>
        </pc:spChg>
        <pc:spChg chg="mod">
          <ac:chgData name="이지형" userId="1a90141b-ad3d-4e1a-8ff3-7ec7a2effa28" providerId="ADAL" clId="{79CC6D20-B320-4A43-8211-38CC1D0A8781}" dt="2023-07-06T11:05:23.644" v="199"/>
          <ac:spMkLst>
            <pc:docMk/>
            <pc:sldMk cId="3191206414" sldId="848"/>
            <ac:spMk id="64" creationId="{4ADF94D6-919E-93C7-12BB-E23F2FE6CAEC}"/>
          </ac:spMkLst>
        </pc:spChg>
        <pc:spChg chg="add mod">
          <ac:chgData name="이지형" userId="1a90141b-ad3d-4e1a-8ff3-7ec7a2effa28" providerId="ADAL" clId="{79CC6D20-B320-4A43-8211-38CC1D0A8781}" dt="2023-07-06T11:05:31.688" v="200"/>
          <ac:spMkLst>
            <pc:docMk/>
            <pc:sldMk cId="3191206414" sldId="848"/>
            <ac:spMk id="70" creationId="{986B49C7-843D-BCF8-2988-D0854CB2402C}"/>
          </ac:spMkLst>
        </pc:spChg>
        <pc:grpChg chg="add mod">
          <ac:chgData name="이지형" userId="1a90141b-ad3d-4e1a-8ff3-7ec7a2effa28" providerId="ADAL" clId="{79CC6D20-B320-4A43-8211-38CC1D0A8781}" dt="2023-07-06T11:00:56.586" v="162"/>
          <ac:grpSpMkLst>
            <pc:docMk/>
            <pc:sldMk cId="3191206414" sldId="848"/>
            <ac:grpSpMk id="5" creationId="{B60214E4-F8B4-A92A-0F23-6F8F34098B68}"/>
          </ac:grpSpMkLst>
        </pc:grpChg>
        <pc:grpChg chg="add mod">
          <ac:chgData name="이지형" userId="1a90141b-ad3d-4e1a-8ff3-7ec7a2effa28" providerId="ADAL" clId="{79CC6D20-B320-4A43-8211-38CC1D0A8781}" dt="2023-07-06T11:01:38.642" v="170" actId="164"/>
          <ac:grpSpMkLst>
            <pc:docMk/>
            <pc:sldMk cId="3191206414" sldId="848"/>
            <ac:grpSpMk id="16" creationId="{4F2EC61F-E8FA-5175-B82A-3CB5003A4903}"/>
          </ac:grpSpMkLst>
        </pc:grpChg>
        <pc:grpChg chg="del">
          <ac:chgData name="이지형" userId="1a90141b-ad3d-4e1a-8ff3-7ec7a2effa28" providerId="ADAL" clId="{79CC6D20-B320-4A43-8211-38CC1D0A8781}" dt="2023-07-06T11:04:28.654" v="189" actId="21"/>
          <ac:grpSpMkLst>
            <pc:docMk/>
            <pc:sldMk cId="3191206414" sldId="848"/>
            <ac:grpSpMk id="18" creationId="{B0B8DF05-4EB9-B46D-E20F-108AA2990A43}"/>
          </ac:grpSpMkLst>
        </pc:grpChg>
        <pc:grpChg chg="add mod">
          <ac:chgData name="이지형" userId="1a90141b-ad3d-4e1a-8ff3-7ec7a2effa28" providerId="ADAL" clId="{79CC6D20-B320-4A43-8211-38CC1D0A8781}" dt="2023-07-06T11:01:38.642" v="170" actId="164"/>
          <ac:grpSpMkLst>
            <pc:docMk/>
            <pc:sldMk cId="3191206414" sldId="848"/>
            <ac:grpSpMk id="31" creationId="{7C1856FF-C817-A256-3A9E-DB1F3E3BEBA8}"/>
          </ac:grpSpMkLst>
        </pc:grpChg>
        <pc:grpChg chg="del mod">
          <ac:chgData name="이지형" userId="1a90141b-ad3d-4e1a-8ff3-7ec7a2effa28" providerId="ADAL" clId="{79CC6D20-B320-4A43-8211-38CC1D0A8781}" dt="2023-07-06T11:01:32.641" v="169" actId="478"/>
          <ac:grpSpMkLst>
            <pc:docMk/>
            <pc:sldMk cId="3191206414" sldId="848"/>
            <ac:grpSpMk id="33" creationId="{BB59A485-BA3F-68CA-09AD-2BC2726AC24A}"/>
          </ac:grpSpMkLst>
        </pc:grpChg>
        <pc:grpChg chg="add mod">
          <ac:chgData name="이지형" userId="1a90141b-ad3d-4e1a-8ff3-7ec7a2effa28" providerId="ADAL" clId="{79CC6D20-B320-4A43-8211-38CC1D0A8781}" dt="2023-07-06T11:01:38.642" v="170" actId="164"/>
          <ac:grpSpMkLst>
            <pc:docMk/>
            <pc:sldMk cId="3191206414" sldId="848"/>
            <ac:grpSpMk id="37" creationId="{B2F58F85-945F-A6B5-FCF5-73E6ECC83CFC}"/>
          </ac:grpSpMkLst>
        </pc:grpChg>
        <pc:grpChg chg="add del mod">
          <ac:chgData name="이지형" userId="1a90141b-ad3d-4e1a-8ff3-7ec7a2effa28" providerId="ADAL" clId="{79CC6D20-B320-4A43-8211-38CC1D0A8781}" dt="2023-07-06T11:05:20.354" v="197" actId="21"/>
          <ac:grpSpMkLst>
            <pc:docMk/>
            <pc:sldMk cId="3191206414" sldId="848"/>
            <ac:grpSpMk id="38" creationId="{76AD869B-21B3-AAAE-20D3-8520820BD6EE}"/>
          </ac:grpSpMkLst>
        </pc:grpChg>
        <pc:grpChg chg="add mod">
          <ac:chgData name="이지형" userId="1a90141b-ad3d-4e1a-8ff3-7ec7a2effa28" providerId="ADAL" clId="{79CC6D20-B320-4A43-8211-38CC1D0A8781}" dt="2023-07-06T11:05:23.644" v="199"/>
          <ac:grpSpMkLst>
            <pc:docMk/>
            <pc:sldMk cId="3191206414" sldId="848"/>
            <ac:grpSpMk id="62" creationId="{48858B33-E9C6-6661-72C3-73A2C06F8952}"/>
          </ac:grpSpMkLst>
        </pc:grpChg>
        <pc:cxnChg chg="mod">
          <ac:chgData name="이지형" userId="1a90141b-ad3d-4e1a-8ff3-7ec7a2effa28" providerId="ADAL" clId="{79CC6D20-B320-4A43-8211-38CC1D0A8781}" dt="2023-07-06T11:00:56.586" v="162"/>
          <ac:cxnSpMkLst>
            <pc:docMk/>
            <pc:sldMk cId="3191206414" sldId="848"/>
            <ac:cxnSpMk id="9" creationId="{E4BC243A-7178-ED2E-FD99-67986D0522AF}"/>
          </ac:cxnSpMkLst>
        </pc:cxnChg>
        <pc:cxnChg chg="mod">
          <ac:chgData name="이지형" userId="1a90141b-ad3d-4e1a-8ff3-7ec7a2effa28" providerId="ADAL" clId="{79CC6D20-B320-4A43-8211-38CC1D0A8781}" dt="2023-07-06T11:00:56.586" v="162"/>
          <ac:cxnSpMkLst>
            <pc:docMk/>
            <pc:sldMk cId="3191206414" sldId="848"/>
            <ac:cxnSpMk id="10" creationId="{D2F3A5CB-FADF-2DCB-322C-D565A0ECED65}"/>
          </ac:cxnSpMkLst>
        </pc:cxnChg>
        <pc:cxnChg chg="mod">
          <ac:chgData name="이지형" userId="1a90141b-ad3d-4e1a-8ff3-7ec7a2effa28" providerId="ADAL" clId="{79CC6D20-B320-4A43-8211-38CC1D0A8781}" dt="2023-07-06T11:00:56.586" v="162"/>
          <ac:cxnSpMkLst>
            <pc:docMk/>
            <pc:sldMk cId="3191206414" sldId="848"/>
            <ac:cxnSpMk id="11" creationId="{34C06692-8353-692C-80E4-299749C2CFD2}"/>
          </ac:cxnSpMkLst>
        </pc:cxnChg>
        <pc:cxnChg chg="mod">
          <ac:chgData name="이지형" userId="1a90141b-ad3d-4e1a-8ff3-7ec7a2effa28" providerId="ADAL" clId="{79CC6D20-B320-4A43-8211-38CC1D0A8781}" dt="2023-07-06T11:00:56.586" v="162"/>
          <ac:cxnSpMkLst>
            <pc:docMk/>
            <pc:sldMk cId="3191206414" sldId="848"/>
            <ac:cxnSpMk id="13" creationId="{B254463B-5664-D7F9-F907-9EAB0CA1FC06}"/>
          </ac:cxnSpMkLst>
        </pc:cxnChg>
        <pc:cxnChg chg="mod">
          <ac:chgData name="이지형" userId="1a90141b-ad3d-4e1a-8ff3-7ec7a2effa28" providerId="ADAL" clId="{79CC6D20-B320-4A43-8211-38CC1D0A8781}" dt="2023-07-06T11:00:56.586" v="162"/>
          <ac:cxnSpMkLst>
            <pc:docMk/>
            <pc:sldMk cId="3191206414" sldId="848"/>
            <ac:cxnSpMk id="15" creationId="{2322F50E-E9A6-288C-ACCB-E0B5856C910E}"/>
          </ac:cxnSpMkLst>
        </pc:cxnChg>
        <pc:cxnChg chg="mod">
          <ac:chgData name="이지형" userId="1a90141b-ad3d-4e1a-8ff3-7ec7a2effa28" providerId="ADAL" clId="{79CC6D20-B320-4A43-8211-38CC1D0A8781}" dt="2023-07-06T11:01:14.384" v="165"/>
          <ac:cxnSpMkLst>
            <pc:docMk/>
            <pc:sldMk cId="3191206414" sldId="848"/>
            <ac:cxnSpMk id="24" creationId="{0097DDCE-846B-449B-45C1-A5D40EB7C5B2}"/>
          </ac:cxnSpMkLst>
        </pc:cxnChg>
        <pc:cxnChg chg="mod">
          <ac:chgData name="이지형" userId="1a90141b-ad3d-4e1a-8ff3-7ec7a2effa28" providerId="ADAL" clId="{79CC6D20-B320-4A43-8211-38CC1D0A8781}" dt="2023-07-06T11:01:14.384" v="165"/>
          <ac:cxnSpMkLst>
            <pc:docMk/>
            <pc:sldMk cId="3191206414" sldId="848"/>
            <ac:cxnSpMk id="25" creationId="{944AECE7-3C1A-9205-F492-A664A2FFF98B}"/>
          </ac:cxnSpMkLst>
        </pc:cxnChg>
        <pc:cxnChg chg="mod">
          <ac:chgData name="이지형" userId="1a90141b-ad3d-4e1a-8ff3-7ec7a2effa28" providerId="ADAL" clId="{79CC6D20-B320-4A43-8211-38CC1D0A8781}" dt="2023-07-06T11:01:28.599" v="168"/>
          <ac:cxnSpMkLst>
            <pc:docMk/>
            <pc:sldMk cId="3191206414" sldId="848"/>
            <ac:cxnSpMk id="32" creationId="{C8B822F1-AFDF-8ED7-61E5-09B121237917}"/>
          </ac:cxnSpMkLst>
        </pc:cxnChg>
        <pc:cxnChg chg="mod">
          <ac:chgData name="이지형" userId="1a90141b-ad3d-4e1a-8ff3-7ec7a2effa28" providerId="ADAL" clId="{79CC6D20-B320-4A43-8211-38CC1D0A8781}" dt="2023-07-06T11:01:53.904" v="173"/>
          <ac:cxnSpMkLst>
            <pc:docMk/>
            <pc:sldMk cId="3191206414" sldId="848"/>
            <ac:cxnSpMk id="49" creationId="{1E410112-1BB4-7B97-27EB-E57A75331035}"/>
          </ac:cxnSpMkLst>
        </pc:cxnChg>
        <pc:cxnChg chg="mod">
          <ac:chgData name="이지형" userId="1a90141b-ad3d-4e1a-8ff3-7ec7a2effa28" providerId="ADAL" clId="{79CC6D20-B320-4A43-8211-38CC1D0A8781}" dt="2023-07-06T11:05:20.354" v="197" actId="21"/>
          <ac:cxnSpMkLst>
            <pc:docMk/>
            <pc:sldMk cId="3191206414" sldId="848"/>
            <ac:cxnSpMk id="50" creationId="{60DA1CAE-6B51-909C-A4FB-A33B13BCCE5D}"/>
          </ac:cxnSpMkLst>
        </pc:cxnChg>
        <pc:cxnChg chg="mod">
          <ac:chgData name="이지형" userId="1a90141b-ad3d-4e1a-8ff3-7ec7a2effa28" providerId="ADAL" clId="{79CC6D20-B320-4A43-8211-38CC1D0A8781}" dt="2023-07-06T11:05:20.354" v="197" actId="21"/>
          <ac:cxnSpMkLst>
            <pc:docMk/>
            <pc:sldMk cId="3191206414" sldId="848"/>
            <ac:cxnSpMk id="51" creationId="{7AA36EBF-1299-929B-5024-08D8AC39424F}"/>
          </ac:cxnSpMkLst>
        </pc:cxnChg>
        <pc:cxnChg chg="mod">
          <ac:chgData name="이지형" userId="1a90141b-ad3d-4e1a-8ff3-7ec7a2effa28" providerId="ADAL" clId="{79CC6D20-B320-4A43-8211-38CC1D0A8781}" dt="2023-07-06T11:01:53.904" v="173"/>
          <ac:cxnSpMkLst>
            <pc:docMk/>
            <pc:sldMk cId="3191206414" sldId="848"/>
            <ac:cxnSpMk id="53" creationId="{82466845-004C-93D1-1146-3CAB20C2ECAA}"/>
          </ac:cxnSpMkLst>
        </pc:cxnChg>
        <pc:cxnChg chg="mod">
          <ac:chgData name="이지형" userId="1a90141b-ad3d-4e1a-8ff3-7ec7a2effa28" providerId="ADAL" clId="{79CC6D20-B320-4A43-8211-38CC1D0A8781}" dt="2023-07-06T11:05:20.354" v="197" actId="21"/>
          <ac:cxnSpMkLst>
            <pc:docMk/>
            <pc:sldMk cId="3191206414" sldId="848"/>
            <ac:cxnSpMk id="54" creationId="{33347695-E9D5-1C81-6E7C-0B085483FCEB}"/>
          </ac:cxnSpMkLst>
        </pc:cxnChg>
        <pc:cxnChg chg="mod">
          <ac:chgData name="이지형" userId="1a90141b-ad3d-4e1a-8ff3-7ec7a2effa28" providerId="ADAL" clId="{79CC6D20-B320-4A43-8211-38CC1D0A8781}" dt="2023-07-06T11:05:22.742" v="198" actId="14100"/>
          <ac:cxnSpMkLst>
            <pc:docMk/>
            <pc:sldMk cId="3191206414" sldId="848"/>
            <ac:cxnSpMk id="55" creationId="{B443291A-6A3E-F73B-4BC4-46FE99C2CA0D}"/>
          </ac:cxnSpMkLst>
        </pc:cxnChg>
        <pc:cxnChg chg="mod">
          <ac:chgData name="이지형" userId="1a90141b-ad3d-4e1a-8ff3-7ec7a2effa28" providerId="ADAL" clId="{79CC6D20-B320-4A43-8211-38CC1D0A8781}" dt="2023-07-06T11:05:23.644" v="199"/>
          <ac:cxnSpMkLst>
            <pc:docMk/>
            <pc:sldMk cId="3191206414" sldId="848"/>
            <ac:cxnSpMk id="65" creationId="{EA8981BE-024A-A245-901F-4D88DC5BBEF8}"/>
          </ac:cxnSpMkLst>
        </pc:cxnChg>
        <pc:cxnChg chg="mod">
          <ac:chgData name="이지형" userId="1a90141b-ad3d-4e1a-8ff3-7ec7a2effa28" providerId="ADAL" clId="{79CC6D20-B320-4A43-8211-38CC1D0A8781}" dt="2023-07-06T11:05:23.644" v="199"/>
          <ac:cxnSpMkLst>
            <pc:docMk/>
            <pc:sldMk cId="3191206414" sldId="848"/>
            <ac:cxnSpMk id="66" creationId="{2C02A9AE-7854-EDAE-755F-421BFE7604E9}"/>
          </ac:cxnSpMkLst>
        </pc:cxnChg>
        <pc:cxnChg chg="mod">
          <ac:chgData name="이지형" userId="1a90141b-ad3d-4e1a-8ff3-7ec7a2effa28" providerId="ADAL" clId="{79CC6D20-B320-4A43-8211-38CC1D0A8781}" dt="2023-07-06T11:05:23.644" v="199"/>
          <ac:cxnSpMkLst>
            <pc:docMk/>
            <pc:sldMk cId="3191206414" sldId="848"/>
            <ac:cxnSpMk id="67" creationId="{1954C6EE-4CE3-87FB-B35C-9238EEBD94BF}"/>
          </ac:cxnSpMkLst>
        </pc:cxnChg>
        <pc:cxnChg chg="mod">
          <ac:chgData name="이지형" userId="1a90141b-ad3d-4e1a-8ff3-7ec7a2effa28" providerId="ADAL" clId="{79CC6D20-B320-4A43-8211-38CC1D0A8781}" dt="2023-07-06T11:05:23.644" v="199"/>
          <ac:cxnSpMkLst>
            <pc:docMk/>
            <pc:sldMk cId="3191206414" sldId="848"/>
            <ac:cxnSpMk id="68" creationId="{276F5E8F-A7CB-462C-695F-CED94869B3D4}"/>
          </ac:cxnSpMkLst>
        </pc:cxnChg>
        <pc:cxnChg chg="mod">
          <ac:chgData name="이지형" userId="1a90141b-ad3d-4e1a-8ff3-7ec7a2effa28" providerId="ADAL" clId="{79CC6D20-B320-4A43-8211-38CC1D0A8781}" dt="2023-07-06T11:05:23.644" v="199"/>
          <ac:cxnSpMkLst>
            <pc:docMk/>
            <pc:sldMk cId="3191206414" sldId="848"/>
            <ac:cxnSpMk id="69" creationId="{02C641C3-F323-69D7-C62D-A1800DA13A94}"/>
          </ac:cxnSpMkLst>
        </pc:cxnChg>
      </pc:sldChg>
      <pc:sldChg chg="addSp delSp modSp add del mod">
        <pc:chgData name="이지형" userId="1a90141b-ad3d-4e1a-8ff3-7ec7a2effa28" providerId="ADAL" clId="{79CC6D20-B320-4A43-8211-38CC1D0A8781}" dt="2023-07-06T11:18:18.007" v="781" actId="2696"/>
        <pc:sldMkLst>
          <pc:docMk/>
          <pc:sldMk cId="1276131819" sldId="849"/>
        </pc:sldMkLst>
        <pc:spChg chg="del mod">
          <ac:chgData name="이지형" userId="1a90141b-ad3d-4e1a-8ff3-7ec7a2effa28" providerId="ADAL" clId="{79CC6D20-B320-4A43-8211-38CC1D0A8781}" dt="2023-07-06T11:13:21.951" v="484" actId="478"/>
          <ac:spMkLst>
            <pc:docMk/>
            <pc:sldMk cId="1276131819" sldId="849"/>
            <ac:spMk id="4" creationId="{D81A7026-502A-4603-B031-FC917FDC9B32}"/>
          </ac:spMkLst>
        </pc:spChg>
        <pc:spChg chg="add mod">
          <ac:chgData name="이지형" userId="1a90141b-ad3d-4e1a-8ff3-7ec7a2effa28" providerId="ADAL" clId="{79CC6D20-B320-4A43-8211-38CC1D0A8781}" dt="2023-07-06T11:13:21.951" v="484" actId="478"/>
          <ac:spMkLst>
            <pc:docMk/>
            <pc:sldMk cId="1276131819" sldId="849"/>
            <ac:spMk id="6" creationId="{E6789FD4-6A54-EAD3-E5CA-FF11912EC751}"/>
          </ac:spMkLst>
        </pc:spChg>
        <pc:spChg chg="mod">
          <ac:chgData name="이지형" userId="1a90141b-ad3d-4e1a-8ff3-7ec7a2effa28" providerId="ADAL" clId="{79CC6D20-B320-4A43-8211-38CC1D0A8781}" dt="2023-07-06T11:12:58.650" v="478" actId="20577"/>
          <ac:spMkLst>
            <pc:docMk/>
            <pc:sldMk cId="1276131819" sldId="849"/>
            <ac:spMk id="22" creationId="{F84A1368-AE19-A7DD-9DDC-268DCE277EC0}"/>
          </ac:spMkLst>
        </pc:spChg>
        <pc:spChg chg="del">
          <ac:chgData name="이지형" userId="1a90141b-ad3d-4e1a-8ff3-7ec7a2effa28" providerId="ADAL" clId="{79CC6D20-B320-4A43-8211-38CC1D0A8781}" dt="2023-07-06T11:12:57.152" v="477" actId="478"/>
          <ac:spMkLst>
            <pc:docMk/>
            <pc:sldMk cId="1276131819" sldId="849"/>
            <ac:spMk id="23" creationId="{4DD2F94D-20A3-33B4-3133-18E416EEBDDD}"/>
          </ac:spMkLst>
        </pc:spChg>
        <pc:spChg chg="del">
          <ac:chgData name="이지형" userId="1a90141b-ad3d-4e1a-8ff3-7ec7a2effa28" providerId="ADAL" clId="{79CC6D20-B320-4A43-8211-38CC1D0A8781}" dt="2023-07-06T11:12:56.433" v="476" actId="478"/>
          <ac:spMkLst>
            <pc:docMk/>
            <pc:sldMk cId="1276131819" sldId="849"/>
            <ac:spMk id="114" creationId="{9969DAD7-26DE-9BC8-109D-7625378976C1}"/>
          </ac:spMkLst>
        </pc:spChg>
        <pc:grpChg chg="del">
          <ac:chgData name="이지형" userId="1a90141b-ad3d-4e1a-8ff3-7ec7a2effa28" providerId="ADAL" clId="{79CC6D20-B320-4A43-8211-38CC1D0A8781}" dt="2023-07-06T11:13:00.035" v="479" actId="478"/>
          <ac:grpSpMkLst>
            <pc:docMk/>
            <pc:sldMk cId="1276131819" sldId="849"/>
            <ac:grpSpMk id="20" creationId="{4CC90C7C-0275-9EE8-4AAC-1C39F88AABFE}"/>
          </ac:grpSpMkLst>
        </pc:grpChg>
        <pc:grpChg chg="del">
          <ac:chgData name="이지형" userId="1a90141b-ad3d-4e1a-8ff3-7ec7a2effa28" providerId="ADAL" clId="{79CC6D20-B320-4A43-8211-38CC1D0A8781}" dt="2023-07-06T11:12:50.072" v="473" actId="478"/>
          <ac:grpSpMkLst>
            <pc:docMk/>
            <pc:sldMk cId="1276131819" sldId="849"/>
            <ac:grpSpMk id="27" creationId="{50365A0B-D2EC-F99D-76EE-474F96EB498E}"/>
          </ac:grpSpMkLst>
        </pc:grpChg>
        <pc:grpChg chg="del">
          <ac:chgData name="이지형" userId="1a90141b-ad3d-4e1a-8ff3-7ec7a2effa28" providerId="ADAL" clId="{79CC6D20-B320-4A43-8211-38CC1D0A8781}" dt="2023-07-06T11:12:48.832" v="472" actId="478"/>
          <ac:grpSpMkLst>
            <pc:docMk/>
            <pc:sldMk cId="1276131819" sldId="849"/>
            <ac:grpSpMk id="42" creationId="{7B6899E9-A70D-4C26-C60A-9BBF04F8EDEF}"/>
          </ac:grpSpMkLst>
        </pc:grpChg>
        <pc:grpChg chg="del">
          <ac:chgData name="이지형" userId="1a90141b-ad3d-4e1a-8ff3-7ec7a2effa28" providerId="ADAL" clId="{79CC6D20-B320-4A43-8211-38CC1D0A8781}" dt="2023-07-06T11:12:52.130" v="474" actId="478"/>
          <ac:grpSpMkLst>
            <pc:docMk/>
            <pc:sldMk cId="1276131819" sldId="849"/>
            <ac:grpSpMk id="108" creationId="{96C46B84-E96A-C7B2-0A97-B82268514A0E}"/>
          </ac:grpSpMkLst>
        </pc:grpChg>
        <pc:grpChg chg="del">
          <ac:chgData name="이지형" userId="1a90141b-ad3d-4e1a-8ff3-7ec7a2effa28" providerId="ADAL" clId="{79CC6D20-B320-4A43-8211-38CC1D0A8781}" dt="2023-07-06T11:12:53.806" v="475" actId="478"/>
          <ac:grpSpMkLst>
            <pc:docMk/>
            <pc:sldMk cId="1276131819" sldId="849"/>
            <ac:grpSpMk id="111" creationId="{3D3C16C9-8D3F-6E34-A78F-0586CBF91539}"/>
          </ac:grpSpMkLst>
        </pc:grpChg>
        <pc:cxnChg chg="mod">
          <ac:chgData name="이지형" userId="1a90141b-ad3d-4e1a-8ff3-7ec7a2effa28" providerId="ADAL" clId="{79CC6D20-B320-4A43-8211-38CC1D0A8781}" dt="2023-07-06T11:12:57.152" v="477" actId="478"/>
          <ac:cxnSpMkLst>
            <pc:docMk/>
            <pc:sldMk cId="1276131819" sldId="849"/>
            <ac:cxnSpMk id="46" creationId="{293431E8-C1E8-2C06-FB77-8FAEE375A28D}"/>
          </ac:cxnSpMkLst>
        </pc:cxnChg>
        <pc:cxnChg chg="mod">
          <ac:chgData name="이지형" userId="1a90141b-ad3d-4e1a-8ff3-7ec7a2effa28" providerId="ADAL" clId="{79CC6D20-B320-4A43-8211-38CC1D0A8781}" dt="2023-07-06T11:12:48.832" v="472" actId="478"/>
          <ac:cxnSpMkLst>
            <pc:docMk/>
            <pc:sldMk cId="1276131819" sldId="849"/>
            <ac:cxnSpMk id="59" creationId="{E7CF7007-79DE-67A5-1B5C-AC31CC86447F}"/>
          </ac:cxnSpMkLst>
        </pc:cxnChg>
        <pc:cxnChg chg="mod">
          <ac:chgData name="이지형" userId="1a90141b-ad3d-4e1a-8ff3-7ec7a2effa28" providerId="ADAL" clId="{79CC6D20-B320-4A43-8211-38CC1D0A8781}" dt="2023-07-06T11:12:50.072" v="473" actId="478"/>
          <ac:cxnSpMkLst>
            <pc:docMk/>
            <pc:sldMk cId="1276131819" sldId="849"/>
            <ac:cxnSpMk id="78" creationId="{20108DFD-64BE-2136-EFB9-48742CF39BA4}"/>
          </ac:cxnSpMkLst>
        </pc:cxnChg>
        <pc:cxnChg chg="add del mod">
          <ac:chgData name="이지형" userId="1a90141b-ad3d-4e1a-8ff3-7ec7a2effa28" providerId="ADAL" clId="{79CC6D20-B320-4A43-8211-38CC1D0A8781}" dt="2023-07-06T11:13:15.593" v="481" actId="478"/>
          <ac:cxnSpMkLst>
            <pc:docMk/>
            <pc:sldMk cId="1276131819" sldId="849"/>
            <ac:cxnSpMk id="99" creationId="{4A395F25-EAE1-F526-2932-2CF5F380648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56719-854D-407B-8F7F-0429844EB714}" type="datetimeFigureOut">
              <a:rPr lang="ko-KR" altLang="en-US" smtClean="0"/>
              <a:pPr/>
              <a:t>2023. 7. 7.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63A6A-67BA-49BC-B5A0-C77E22C54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863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895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679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28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950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26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54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617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465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321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321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7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2164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812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354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179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819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2899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502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2037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627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65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79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837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884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765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897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758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085206"/>
            <a:ext cx="6858000" cy="1343794"/>
          </a:xfrm>
        </p:spPr>
        <p:txBody>
          <a:bodyPr anchor="ctr" anchorCtr="0">
            <a:normAutofit/>
          </a:bodyPr>
          <a:lstStyle>
            <a:lvl1pPr algn="r">
              <a:defRPr sz="4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fld id="{D536A895-D453-4066-910D-22C390EB82B6}" type="datetime1">
              <a:rPr lang="ko-KR" altLang="en-US" smtClean="0"/>
              <a:t>2023. 7. 7.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1847080"/>
            <a:ext cx="7315200" cy="172593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1847081"/>
            <a:ext cx="228600" cy="1725934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51-E3C1-4D12-B08D-F879AC88AFFE}" type="datetime1">
              <a:rPr lang="ko-KR" altLang="en-US" smtClean="0"/>
              <a:t>2023. 7. 7.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latin typeface="+mn-ea"/>
                <a:ea typeface="+mn-ea"/>
                <a:cs typeface="Arial Unicode MS" panose="020B06040202020202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401520"/>
            <a:ext cx="1656184" cy="41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160A4B1-9361-4390-8CD3-0C55D66F456C}" type="datetime1">
              <a:rPr lang="ko-KR" altLang="en-US" smtClean="0"/>
              <a:t>2023. 7. 7.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6AEA-EE08-41F8-B029-A596E84FA346}" type="datetime1">
              <a:rPr lang="ko-KR" altLang="en-US" smtClean="0"/>
              <a:t>2023. 7. 7.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10" name="내용 개체 틀 7"/>
          <p:cNvSpPr>
            <a:spLocks noGrp="1"/>
          </p:cNvSpPr>
          <p:nvPr>
            <p:ph sz="quarter" idx="13"/>
          </p:nvPr>
        </p:nvSpPr>
        <p:spPr>
          <a:xfrm>
            <a:off x="457200" y="1219200"/>
            <a:ext cx="4042792" cy="493776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3" name="내용 개체 틀 7"/>
          <p:cNvSpPr>
            <a:spLocks noGrp="1"/>
          </p:cNvSpPr>
          <p:nvPr>
            <p:ph sz="quarter" idx="14"/>
          </p:nvPr>
        </p:nvSpPr>
        <p:spPr>
          <a:xfrm>
            <a:off x="4644008" y="1196752"/>
            <a:ext cx="4042792" cy="493776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>
            <a:lvl1pPr>
              <a:defRPr b="1">
                <a:latin typeface="+mn-ea"/>
                <a:ea typeface="+mn-ea"/>
                <a:cs typeface="Arial Unicode MS" panose="020B06040202020202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967-7B66-417B-87EE-C9C254FEF274}" type="datetime1">
              <a:rPr lang="ko-KR" altLang="en-US" smtClean="0"/>
              <a:t>2023. 7. 7.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248E-EB18-4B38-9668-58D48C1602F2}" type="datetime1">
              <a:rPr lang="ko-KR" altLang="en-US" smtClean="0"/>
              <a:t>2023. 7. 7.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E757-3C44-414A-841E-C50B9D3F0EE5}" type="datetime1">
              <a:rPr lang="ko-KR" altLang="en-US" smtClean="0"/>
              <a:t>2023. 7. 7.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1991-657F-424C-93F5-6734BE4C4BA8}" type="datetime1">
              <a:rPr lang="ko-KR" altLang="en-US" smtClean="0"/>
              <a:t>2023. 7. 7.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96AF-C0B0-45C0-A3A3-41B0070826B4}" type="datetime1">
              <a:rPr lang="ko-KR" altLang="en-US" smtClean="0"/>
              <a:t>2023. 7. 7.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B36468-F42A-4EFD-BBD2-7BBCC36B4300}" type="datetime1">
              <a:rPr lang="ko-KR" altLang="en-US" smtClean="0"/>
              <a:t>2023. 7. 7.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7" r:id="rId6"/>
    <p:sldLayoutId id="2147483968" r:id="rId7"/>
    <p:sldLayoutId id="2147483969" r:id="rId8"/>
    <p:sldLayoutId id="2147483970" r:id="rId9"/>
    <p:sldLayoutId id="2147483971" r:id="rId10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12" Type="http://schemas.openxmlformats.org/officeDocument/2006/relationships/image" Target="../media/image44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8.png"/><Relationship Id="rId5" Type="http://schemas.openxmlformats.org/officeDocument/2006/relationships/image" Target="../media/image20.png"/><Relationship Id="rId10" Type="http://schemas.openxmlformats.org/officeDocument/2006/relationships/image" Target="../media/image27.png"/><Relationship Id="rId4" Type="http://schemas.openxmlformats.org/officeDocument/2006/relationships/image" Target="../media/image18.png"/><Relationship Id="rId9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/>
              <a:t>Recurrent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Neural</a:t>
            </a:r>
            <a:r>
              <a:rPr lang="ko-KR" altLang="en-US" sz="3600" b="1" dirty="0"/>
              <a:t> </a:t>
            </a:r>
            <a:r>
              <a:rPr lang="en-US" altLang="ko-KR" sz="3600" b="1"/>
              <a:t>Networks</a:t>
            </a:r>
            <a:endParaRPr lang="ko-KR" altLang="en-US" sz="3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4139952" y="4979988"/>
            <a:ext cx="4139952" cy="969292"/>
          </a:xfrm>
        </p:spPr>
        <p:txBody>
          <a:bodyPr>
            <a:normAutofit fontScale="92500"/>
          </a:bodyPr>
          <a:lstStyle/>
          <a:p>
            <a:pPr marL="0" indent="0" algn="r">
              <a:buNone/>
            </a:pPr>
            <a:r>
              <a:rPr lang="ko-KR" altLang="en-US" sz="2400"/>
              <a:t>성균관대학교 소프트웨어학과</a:t>
            </a:r>
            <a:endParaRPr lang="en-US" altLang="ko-KR" sz="2400" dirty="0"/>
          </a:p>
          <a:p>
            <a:pPr marL="0" indent="0" algn="r">
              <a:buNone/>
            </a:pPr>
            <a:r>
              <a:rPr lang="ko-KR" altLang="en-US" sz="2400" dirty="0"/>
              <a:t>이 지 형 </a:t>
            </a:r>
          </a:p>
        </p:txBody>
      </p:sp>
    </p:spTree>
    <p:extLst>
      <p:ext uri="{BB962C8B-B14F-4D97-AF65-F5344CB8AC3E}">
        <p14:creationId xmlns:p14="http://schemas.microsoft.com/office/powerpoint/2010/main" val="217718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FC68E927-D6F7-4921-AE2B-81B2A90A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7644"/>
            <a:ext cx="4127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70F9F89E-301B-44D4-A1A0-3F1316D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2835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D0B2B054-908A-4022-9D68-44D120D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9772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59173EFB-5716-4169-ABAE-5F71F731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9853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3ED25E11-2D27-47B5-B847-7B151104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072407"/>
            <a:ext cx="385762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1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B45561F0-3D42-405C-9385-CFBFF651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61382"/>
            <a:ext cx="385762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2</a:t>
            </a: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05174403-061F-43F2-BD9D-61E666DC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769444"/>
            <a:ext cx="430212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m</a:t>
            </a:r>
          </a:p>
        </p:txBody>
      </p:sp>
      <p:sp>
        <p:nvSpPr>
          <p:cNvPr id="104" name="Oval 8">
            <a:extLst>
              <a:ext uri="{FF2B5EF4-FFF2-40B4-BE49-F238E27FC236}">
                <a16:creationId xmlns:a16="http://schemas.microsoft.com/office/drawing/2014/main" id="{2BC01C3F-D93E-4079-B8C3-3635747F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040855"/>
            <a:ext cx="504824" cy="5047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cxnSp>
        <p:nvCxnSpPr>
          <p:cNvPr id="105" name="AutoShape 16">
            <a:extLst>
              <a:ext uri="{FF2B5EF4-FFF2-40B4-BE49-F238E27FC236}">
                <a16:creationId xmlns:a16="http://schemas.microsoft.com/office/drawing/2014/main" id="{3996CBBE-1319-42D2-A3E1-FEA550FD019C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2311400" y="2293218"/>
            <a:ext cx="15954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22">
            <a:extLst>
              <a:ext uri="{FF2B5EF4-FFF2-40B4-BE49-F238E27FC236}">
                <a16:creationId xmlns:a16="http://schemas.microsoft.com/office/drawing/2014/main" id="{6BE17BEF-357B-4391-B707-6C00EEBE838E}"/>
              </a:ext>
            </a:extLst>
          </p:cNvPr>
          <p:cNvCxnSpPr>
            <a:cxnSpLocks noChangeShapeType="1"/>
            <a:stCxn id="62" idx="1"/>
            <a:endCxn id="104" idx="2"/>
          </p:cNvCxnSpPr>
          <p:nvPr/>
        </p:nvCxnSpPr>
        <p:spPr bwMode="auto">
          <a:xfrm flipV="1">
            <a:off x="2247900" y="2293218"/>
            <a:ext cx="1658939" cy="684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6">
            <a:extLst>
              <a:ext uri="{FF2B5EF4-FFF2-40B4-BE49-F238E27FC236}">
                <a16:creationId xmlns:a16="http://schemas.microsoft.com/office/drawing/2014/main" id="{1AF63868-A0AC-4A99-9FE6-C9AEDB859BF3}"/>
              </a:ext>
            </a:extLst>
          </p:cNvPr>
          <p:cNvCxnSpPr>
            <a:cxnSpLocks noChangeShapeType="1"/>
            <a:stCxn id="83" idx="1"/>
            <a:endCxn id="104" idx="2"/>
          </p:cNvCxnSpPr>
          <p:nvPr/>
        </p:nvCxnSpPr>
        <p:spPr bwMode="auto">
          <a:xfrm flipV="1">
            <a:off x="2247900" y="2293218"/>
            <a:ext cx="1658939" cy="169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C058D87E-8764-4C2A-9110-31F12863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688927"/>
            <a:ext cx="504824" cy="504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cxnSp>
        <p:nvCxnSpPr>
          <p:cNvPr id="113" name="AutoShape 17">
            <a:extLst>
              <a:ext uri="{FF2B5EF4-FFF2-40B4-BE49-F238E27FC236}">
                <a16:creationId xmlns:a16="http://schemas.microsoft.com/office/drawing/2014/main" id="{C96DB6E6-82F5-4761-9308-EB29D58AB466}"/>
              </a:ext>
            </a:extLst>
          </p:cNvPr>
          <p:cNvCxnSpPr>
            <a:cxnSpLocks noChangeShapeType="1"/>
            <a:stCxn id="60" idx="1"/>
            <a:endCxn id="112" idx="2"/>
          </p:cNvCxnSpPr>
          <p:nvPr/>
        </p:nvCxnSpPr>
        <p:spPr bwMode="auto">
          <a:xfrm>
            <a:off x="2247900" y="2283545"/>
            <a:ext cx="1658939" cy="65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1">
            <a:extLst>
              <a:ext uri="{FF2B5EF4-FFF2-40B4-BE49-F238E27FC236}">
                <a16:creationId xmlns:a16="http://schemas.microsoft.com/office/drawing/2014/main" id="{00A4A86D-2645-4F29-920F-98E763070AB7}"/>
              </a:ext>
            </a:extLst>
          </p:cNvPr>
          <p:cNvCxnSpPr>
            <a:cxnSpLocks noChangeShapeType="1"/>
            <a:stCxn id="62" idx="1"/>
            <a:endCxn id="112" idx="2"/>
          </p:cNvCxnSpPr>
          <p:nvPr/>
        </p:nvCxnSpPr>
        <p:spPr bwMode="auto">
          <a:xfrm flipV="1">
            <a:off x="2247900" y="2941283"/>
            <a:ext cx="1658939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5">
            <a:extLst>
              <a:ext uri="{FF2B5EF4-FFF2-40B4-BE49-F238E27FC236}">
                <a16:creationId xmlns:a16="http://schemas.microsoft.com/office/drawing/2014/main" id="{9BAEB0AF-C8F7-419E-9AEB-E60ECA19DF72}"/>
              </a:ext>
            </a:extLst>
          </p:cNvPr>
          <p:cNvCxnSpPr>
            <a:cxnSpLocks noChangeShapeType="1"/>
            <a:stCxn id="83" idx="1"/>
            <a:endCxn id="112" idx="2"/>
          </p:cNvCxnSpPr>
          <p:nvPr/>
        </p:nvCxnSpPr>
        <p:spPr bwMode="auto">
          <a:xfrm flipV="1">
            <a:off x="2247900" y="2941283"/>
            <a:ext cx="1658939" cy="104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11">
            <a:extLst>
              <a:ext uri="{FF2B5EF4-FFF2-40B4-BE49-F238E27FC236}">
                <a16:creationId xmlns:a16="http://schemas.microsoft.com/office/drawing/2014/main" id="{7BD89B4C-63F3-4109-B8CF-5F79F05B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264769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7CF2E40C-1A16-42A4-9332-96AAB19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3720485"/>
            <a:ext cx="504824" cy="50471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121" name="AutoShape 18">
            <a:extLst>
              <a:ext uri="{FF2B5EF4-FFF2-40B4-BE49-F238E27FC236}">
                <a16:creationId xmlns:a16="http://schemas.microsoft.com/office/drawing/2014/main" id="{2DB88869-441B-4354-86BA-64CD393D160C}"/>
              </a:ext>
            </a:extLst>
          </p:cNvPr>
          <p:cNvCxnSpPr>
            <a:cxnSpLocks noChangeShapeType="1"/>
            <a:stCxn id="60" idx="1"/>
            <a:endCxn id="120" idx="2"/>
          </p:cNvCxnSpPr>
          <p:nvPr/>
        </p:nvCxnSpPr>
        <p:spPr bwMode="auto">
          <a:xfrm>
            <a:off x="2247900" y="2283545"/>
            <a:ext cx="1658939" cy="1689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3">
            <a:extLst>
              <a:ext uri="{FF2B5EF4-FFF2-40B4-BE49-F238E27FC236}">
                <a16:creationId xmlns:a16="http://schemas.microsoft.com/office/drawing/2014/main" id="{BA59C3A2-CFEE-49CE-9A2C-7D53151A2EC2}"/>
              </a:ext>
            </a:extLst>
          </p:cNvPr>
          <p:cNvCxnSpPr>
            <a:cxnSpLocks noChangeShapeType="1"/>
            <a:stCxn id="62" idx="1"/>
            <a:endCxn id="120" idx="2"/>
          </p:cNvCxnSpPr>
          <p:nvPr/>
        </p:nvCxnSpPr>
        <p:spPr bwMode="auto">
          <a:xfrm>
            <a:off x="2247900" y="2977283"/>
            <a:ext cx="1658939" cy="995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4">
            <a:extLst>
              <a:ext uri="{FF2B5EF4-FFF2-40B4-BE49-F238E27FC236}">
                <a16:creationId xmlns:a16="http://schemas.microsoft.com/office/drawing/2014/main" id="{03CF3923-95FA-4FAE-A262-B0390C366EC9}"/>
              </a:ext>
            </a:extLst>
          </p:cNvPr>
          <p:cNvCxnSpPr>
            <a:cxnSpLocks noChangeShapeType="1"/>
            <a:stCxn id="83" idx="1"/>
            <a:endCxn id="120" idx="2"/>
          </p:cNvCxnSpPr>
          <p:nvPr/>
        </p:nvCxnSpPr>
        <p:spPr bwMode="auto">
          <a:xfrm flipV="1">
            <a:off x="2247900" y="3972841"/>
            <a:ext cx="1658939" cy="12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3">
            <a:extLst>
              <a:ext uri="{FF2B5EF4-FFF2-40B4-BE49-F238E27FC236}">
                <a16:creationId xmlns:a16="http://schemas.microsoft.com/office/drawing/2014/main" id="{CD685046-86FF-4CA5-837A-876F206B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2688927"/>
            <a:ext cx="504824" cy="50457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26D6E041-7ACD-430F-A83B-DD9FA5B04E8A}"/>
              </a:ext>
            </a:extLst>
          </p:cNvPr>
          <p:cNvCxnSpPr>
            <a:cxnSpLocks noChangeShapeType="1"/>
            <a:stCxn id="104" idx="6"/>
            <a:endCxn id="127" idx="2"/>
          </p:cNvCxnSpPr>
          <p:nvPr/>
        </p:nvCxnSpPr>
        <p:spPr bwMode="auto">
          <a:xfrm>
            <a:off x="4411663" y="2293218"/>
            <a:ext cx="1727201" cy="647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0">
            <a:extLst>
              <a:ext uri="{FF2B5EF4-FFF2-40B4-BE49-F238E27FC236}">
                <a16:creationId xmlns:a16="http://schemas.microsoft.com/office/drawing/2014/main" id="{7BCBF71E-DC35-4293-A6B6-1FF25CCB5D22}"/>
              </a:ext>
            </a:extLst>
          </p:cNvPr>
          <p:cNvCxnSpPr>
            <a:cxnSpLocks noChangeShapeType="1"/>
            <a:stCxn id="112" idx="6"/>
            <a:endCxn id="127" idx="2"/>
          </p:cNvCxnSpPr>
          <p:nvPr/>
        </p:nvCxnSpPr>
        <p:spPr bwMode="auto">
          <a:xfrm flipV="1">
            <a:off x="4411663" y="2941212"/>
            <a:ext cx="1727201" cy="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4">
            <a:extLst>
              <a:ext uri="{FF2B5EF4-FFF2-40B4-BE49-F238E27FC236}">
                <a16:creationId xmlns:a16="http://schemas.microsoft.com/office/drawing/2014/main" id="{38B2CC66-DDEF-45FA-8629-8803B8927FC1}"/>
              </a:ext>
            </a:extLst>
          </p:cNvPr>
          <p:cNvCxnSpPr>
            <a:cxnSpLocks noChangeShapeType="1"/>
            <a:stCxn id="120" idx="6"/>
            <a:endCxn id="127" idx="2"/>
          </p:cNvCxnSpPr>
          <p:nvPr/>
        </p:nvCxnSpPr>
        <p:spPr bwMode="auto">
          <a:xfrm flipV="1">
            <a:off x="4411663" y="2941212"/>
            <a:ext cx="1727201" cy="1031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Line 40">
            <a:extLst>
              <a:ext uri="{FF2B5EF4-FFF2-40B4-BE49-F238E27FC236}">
                <a16:creationId xmlns:a16="http://schemas.microsoft.com/office/drawing/2014/main" id="{7D50A493-ED59-46B8-B792-6C2A94A5D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290947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FFA48C6C-8B86-4305-9675-1A124D20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20" y="2688927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2</a:t>
            </a:r>
          </a:p>
        </p:txBody>
      </p:sp>
      <p:sp>
        <p:nvSpPr>
          <p:cNvPr id="136" name="Oval 14">
            <a:extLst>
              <a:ext uri="{FF2B5EF4-FFF2-40B4-BE49-F238E27FC236}">
                <a16:creationId xmlns:a16="http://schemas.microsoft.com/office/drawing/2014/main" id="{FA1B40C3-9232-4030-877B-52125251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235" y="3708249"/>
            <a:ext cx="504937" cy="50456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Text Box 15">
            <a:extLst>
              <a:ext uri="{FF2B5EF4-FFF2-40B4-BE49-F238E27FC236}">
                <a16:creationId xmlns:a16="http://schemas.microsoft.com/office/drawing/2014/main" id="{44E8BBA3-DDD8-4C4E-A885-220BDC37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77" y="3265289"/>
            <a:ext cx="412843" cy="36652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38" name="AutoShape 29">
            <a:extLst>
              <a:ext uri="{FF2B5EF4-FFF2-40B4-BE49-F238E27FC236}">
                <a16:creationId xmlns:a16="http://schemas.microsoft.com/office/drawing/2014/main" id="{20CFEF0B-9AEA-4821-B85B-5E3A6236296F}"/>
              </a:ext>
            </a:extLst>
          </p:cNvPr>
          <p:cNvCxnSpPr>
            <a:cxnSpLocks noChangeShapeType="1"/>
            <a:stCxn id="104" idx="6"/>
            <a:endCxn id="136" idx="2"/>
          </p:cNvCxnSpPr>
          <p:nvPr/>
        </p:nvCxnSpPr>
        <p:spPr bwMode="auto">
          <a:xfrm>
            <a:off x="4411663" y="2293218"/>
            <a:ext cx="1727572" cy="1667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32">
            <a:extLst>
              <a:ext uri="{FF2B5EF4-FFF2-40B4-BE49-F238E27FC236}">
                <a16:creationId xmlns:a16="http://schemas.microsoft.com/office/drawing/2014/main" id="{AD1D5B2D-8766-475A-A569-74809F46CDFC}"/>
              </a:ext>
            </a:extLst>
          </p:cNvPr>
          <p:cNvCxnSpPr>
            <a:cxnSpLocks noChangeShapeType="1"/>
            <a:stCxn id="112" idx="6"/>
            <a:endCxn id="136" idx="2"/>
          </p:cNvCxnSpPr>
          <p:nvPr/>
        </p:nvCxnSpPr>
        <p:spPr bwMode="auto">
          <a:xfrm>
            <a:off x="4411663" y="2941283"/>
            <a:ext cx="1727572" cy="1019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33">
            <a:extLst>
              <a:ext uri="{FF2B5EF4-FFF2-40B4-BE49-F238E27FC236}">
                <a16:creationId xmlns:a16="http://schemas.microsoft.com/office/drawing/2014/main" id="{A73FB80D-B33F-4AE3-8526-53475217C1D5}"/>
              </a:ext>
            </a:extLst>
          </p:cNvPr>
          <p:cNvCxnSpPr>
            <a:cxnSpLocks noChangeShapeType="1"/>
            <a:stCxn id="120" idx="6"/>
            <a:endCxn id="136" idx="2"/>
          </p:cNvCxnSpPr>
          <p:nvPr/>
        </p:nvCxnSpPr>
        <p:spPr bwMode="auto">
          <a:xfrm flipV="1">
            <a:off x="4411663" y="3960534"/>
            <a:ext cx="1727572" cy="12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Line 39">
            <a:extLst>
              <a:ext uri="{FF2B5EF4-FFF2-40B4-BE49-F238E27FC236}">
                <a16:creationId xmlns:a16="http://schemas.microsoft.com/office/drawing/2014/main" id="{C4CE295E-7AC1-44D7-832C-969CEB31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734" y="3943061"/>
            <a:ext cx="431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Text Box 50">
            <a:extLst>
              <a:ext uri="{FF2B5EF4-FFF2-40B4-BE49-F238E27FC236}">
                <a16:creationId xmlns:a16="http://schemas.microsoft.com/office/drawing/2014/main" id="{CBEA3FEC-0192-466F-AF4D-B61C2E6D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39" y="3722510"/>
            <a:ext cx="41069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n</a:t>
            </a: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1A8C8149-E4CC-4A54-A964-F00D1BCB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07" y="2040855"/>
            <a:ext cx="504809" cy="5047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50" name="AutoShape 27">
            <a:extLst>
              <a:ext uri="{FF2B5EF4-FFF2-40B4-BE49-F238E27FC236}">
                <a16:creationId xmlns:a16="http://schemas.microsoft.com/office/drawing/2014/main" id="{8FDFD8C8-E69C-4048-88E0-0592AD2BE54B}"/>
              </a:ext>
            </a:extLst>
          </p:cNvPr>
          <p:cNvCxnSpPr>
            <a:cxnSpLocks noChangeShapeType="1"/>
            <a:stCxn id="104" idx="6"/>
            <a:endCxn id="149" idx="2"/>
          </p:cNvCxnSpPr>
          <p:nvPr/>
        </p:nvCxnSpPr>
        <p:spPr bwMode="auto">
          <a:xfrm>
            <a:off x="4411663" y="2293218"/>
            <a:ext cx="1727244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1">
            <a:extLst>
              <a:ext uri="{FF2B5EF4-FFF2-40B4-BE49-F238E27FC236}">
                <a16:creationId xmlns:a16="http://schemas.microsoft.com/office/drawing/2014/main" id="{32DFE622-E105-4628-A35D-840533F6DBBA}"/>
              </a:ext>
            </a:extLst>
          </p:cNvPr>
          <p:cNvCxnSpPr>
            <a:cxnSpLocks noChangeShapeType="1"/>
            <a:stCxn id="112" idx="6"/>
            <a:endCxn id="149" idx="2"/>
          </p:cNvCxnSpPr>
          <p:nvPr/>
        </p:nvCxnSpPr>
        <p:spPr bwMode="auto">
          <a:xfrm flipV="1">
            <a:off x="4411663" y="2293221"/>
            <a:ext cx="1727244" cy="64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35">
            <a:extLst>
              <a:ext uri="{FF2B5EF4-FFF2-40B4-BE49-F238E27FC236}">
                <a16:creationId xmlns:a16="http://schemas.microsoft.com/office/drawing/2014/main" id="{9B5585E3-6ED2-4F0A-A3D8-9754E825755F}"/>
              </a:ext>
            </a:extLst>
          </p:cNvPr>
          <p:cNvCxnSpPr>
            <a:cxnSpLocks noChangeShapeType="1"/>
            <a:stCxn id="120" idx="6"/>
            <a:endCxn id="149" idx="2"/>
          </p:cNvCxnSpPr>
          <p:nvPr/>
        </p:nvCxnSpPr>
        <p:spPr bwMode="auto">
          <a:xfrm flipV="1">
            <a:off x="4411663" y="2293221"/>
            <a:ext cx="1727244" cy="1679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Line 41">
            <a:extLst>
              <a:ext uri="{FF2B5EF4-FFF2-40B4-BE49-F238E27FC236}">
                <a16:creationId xmlns:a16="http://schemas.microsoft.com/office/drawing/2014/main" id="{9A207585-A608-40C9-B6CF-EBC36A6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59" y="2324099"/>
            <a:ext cx="4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Text Box 48">
            <a:extLst>
              <a:ext uri="{FF2B5EF4-FFF2-40B4-BE49-F238E27FC236}">
                <a16:creationId xmlns:a16="http://schemas.microsoft.com/office/drawing/2014/main" id="{6801268D-52E1-42B7-9962-ECC51E85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82" y="2108239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1</a:t>
            </a:r>
          </a:p>
        </p:txBody>
      </p:sp>
      <p:sp>
        <p:nvSpPr>
          <p:cNvPr id="156" name="Oval 8">
            <a:extLst>
              <a:ext uri="{FF2B5EF4-FFF2-40B4-BE49-F238E27FC236}">
                <a16:creationId xmlns:a16="http://schemas.microsoft.com/office/drawing/2014/main" id="{D914B4EE-9B47-4A32-BAE8-1624D2CBC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4529817"/>
            <a:ext cx="504824" cy="504726"/>
          </a:xfrm>
          <a:prstGeom prst="ellips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800" dirty="0"/>
              <a:t>c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sp>
        <p:nvSpPr>
          <p:cNvPr id="157" name="Oval 9">
            <a:extLst>
              <a:ext uri="{FF2B5EF4-FFF2-40B4-BE49-F238E27FC236}">
                <a16:creationId xmlns:a16="http://schemas.microsoft.com/office/drawing/2014/main" id="{5F5E0C65-E650-4EF1-A7ED-F42FDD92A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5177889"/>
            <a:ext cx="504824" cy="504712"/>
          </a:xfrm>
          <a:prstGeom prst="ellips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800" dirty="0"/>
              <a:t>c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sp>
        <p:nvSpPr>
          <p:cNvPr id="158" name="Oval 10">
            <a:extLst>
              <a:ext uri="{FF2B5EF4-FFF2-40B4-BE49-F238E27FC236}">
                <a16:creationId xmlns:a16="http://schemas.microsoft.com/office/drawing/2014/main" id="{7DBD5377-60CE-4FCC-A7A9-C79197387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6209447"/>
            <a:ext cx="504824" cy="504711"/>
          </a:xfrm>
          <a:prstGeom prst="ellips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800" dirty="0" err="1"/>
              <a:t>c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23B08C6A-20B3-41D5-816D-F517B52A66F8}"/>
              </a:ext>
            </a:extLst>
          </p:cNvPr>
          <p:cNvCxnSpPr>
            <a:cxnSpLocks/>
            <a:stCxn id="104" idx="6"/>
            <a:endCxn id="156" idx="6"/>
          </p:cNvCxnSpPr>
          <p:nvPr/>
        </p:nvCxnSpPr>
        <p:spPr>
          <a:xfrm>
            <a:off x="4411663" y="2293218"/>
            <a:ext cx="12700" cy="2488962"/>
          </a:xfrm>
          <a:prstGeom prst="curvedConnector3">
            <a:avLst>
              <a:gd name="adj1" fmla="val 346154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구부러짐 158">
            <a:extLst>
              <a:ext uri="{FF2B5EF4-FFF2-40B4-BE49-F238E27FC236}">
                <a16:creationId xmlns:a16="http://schemas.microsoft.com/office/drawing/2014/main" id="{6E3B020B-A4C7-4A7F-8B54-BA0CA7774932}"/>
              </a:ext>
            </a:extLst>
          </p:cNvPr>
          <p:cNvCxnSpPr>
            <a:cxnSpLocks/>
            <a:stCxn id="112" idx="6"/>
            <a:endCxn id="157" idx="6"/>
          </p:cNvCxnSpPr>
          <p:nvPr/>
        </p:nvCxnSpPr>
        <p:spPr>
          <a:xfrm>
            <a:off x="4411663" y="2941283"/>
            <a:ext cx="12700" cy="2488962"/>
          </a:xfrm>
          <a:prstGeom prst="curvedConnector3">
            <a:avLst>
              <a:gd name="adj1" fmla="val 346154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구부러짐 159">
            <a:extLst>
              <a:ext uri="{FF2B5EF4-FFF2-40B4-BE49-F238E27FC236}">
                <a16:creationId xmlns:a16="http://schemas.microsoft.com/office/drawing/2014/main" id="{0E46F9E3-BE68-49FD-AFF5-C8139B33D1DC}"/>
              </a:ext>
            </a:extLst>
          </p:cNvPr>
          <p:cNvCxnSpPr>
            <a:cxnSpLocks/>
            <a:stCxn id="120" idx="6"/>
            <a:endCxn id="158" idx="6"/>
          </p:cNvCxnSpPr>
          <p:nvPr/>
        </p:nvCxnSpPr>
        <p:spPr>
          <a:xfrm>
            <a:off x="4411663" y="3972841"/>
            <a:ext cx="12700" cy="2488962"/>
          </a:xfrm>
          <a:prstGeom prst="curvedConnector3">
            <a:avLst>
              <a:gd name="adj1" fmla="val 3184622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F65A9412-A5FE-4783-8BC5-BE317FFC8AE1}"/>
              </a:ext>
            </a:extLst>
          </p:cNvPr>
          <p:cNvCxnSpPr>
            <a:cxnSpLocks/>
            <a:stCxn id="120" idx="2"/>
            <a:endCxn id="158" idx="2"/>
          </p:cNvCxnSpPr>
          <p:nvPr/>
        </p:nvCxnSpPr>
        <p:spPr>
          <a:xfrm rot="10800000" flipV="1">
            <a:off x="3906839" y="3972841"/>
            <a:ext cx="12700" cy="2488962"/>
          </a:xfrm>
          <a:prstGeom prst="curvedConnector3">
            <a:avLst>
              <a:gd name="adj1" fmla="val 6969228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C5788E3B-EB20-458E-96D0-7552ACE16D66}"/>
              </a:ext>
            </a:extLst>
          </p:cNvPr>
          <p:cNvCxnSpPr>
            <a:cxnSpLocks/>
            <a:stCxn id="112" idx="2"/>
            <a:endCxn id="158" idx="2"/>
          </p:cNvCxnSpPr>
          <p:nvPr/>
        </p:nvCxnSpPr>
        <p:spPr>
          <a:xfrm rot="10800000" flipV="1">
            <a:off x="3906839" y="2941283"/>
            <a:ext cx="12700" cy="3520520"/>
          </a:xfrm>
          <a:prstGeom prst="curvedConnector3">
            <a:avLst>
              <a:gd name="adj1" fmla="val 835384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81444D82-DBD5-4291-B48D-54FE5E9998B6}"/>
              </a:ext>
            </a:extLst>
          </p:cNvPr>
          <p:cNvCxnSpPr>
            <a:cxnSpLocks/>
            <a:stCxn id="104" idx="2"/>
            <a:endCxn id="158" idx="2"/>
          </p:cNvCxnSpPr>
          <p:nvPr/>
        </p:nvCxnSpPr>
        <p:spPr>
          <a:xfrm rot="10800000" flipV="1">
            <a:off x="3906839" y="2293217"/>
            <a:ext cx="12700" cy="4168585"/>
          </a:xfrm>
          <a:prstGeom prst="curvedConnector3">
            <a:avLst>
              <a:gd name="adj1" fmla="val 9646157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BFDCDBF4-24AA-4803-9F03-90ADF96D435F}"/>
              </a:ext>
            </a:extLst>
          </p:cNvPr>
          <p:cNvCxnSpPr>
            <a:cxnSpLocks/>
            <a:stCxn id="120" idx="2"/>
            <a:endCxn id="157" idx="2"/>
          </p:cNvCxnSpPr>
          <p:nvPr/>
        </p:nvCxnSpPr>
        <p:spPr>
          <a:xfrm rot="10800000" flipV="1">
            <a:off x="3906839" y="3972841"/>
            <a:ext cx="12700" cy="1457404"/>
          </a:xfrm>
          <a:prstGeom prst="curvedConnector3">
            <a:avLst>
              <a:gd name="adj1" fmla="val 420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구부러짐 174">
            <a:extLst>
              <a:ext uri="{FF2B5EF4-FFF2-40B4-BE49-F238E27FC236}">
                <a16:creationId xmlns:a16="http://schemas.microsoft.com/office/drawing/2014/main" id="{D9C3C27E-115A-494A-B575-542BEEF2DFB4}"/>
              </a:ext>
            </a:extLst>
          </p:cNvPr>
          <p:cNvCxnSpPr>
            <a:cxnSpLocks/>
            <a:stCxn id="112" idx="2"/>
            <a:endCxn id="157" idx="2"/>
          </p:cNvCxnSpPr>
          <p:nvPr/>
        </p:nvCxnSpPr>
        <p:spPr>
          <a:xfrm rot="10800000" flipV="1">
            <a:off x="3906839" y="2941283"/>
            <a:ext cx="12700" cy="2488962"/>
          </a:xfrm>
          <a:prstGeom prst="curvedConnector3">
            <a:avLst>
              <a:gd name="adj1" fmla="val 5861535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254DE43B-B9DF-4149-B27C-7A45489246C5}"/>
              </a:ext>
            </a:extLst>
          </p:cNvPr>
          <p:cNvCxnSpPr>
            <a:cxnSpLocks/>
            <a:stCxn id="104" idx="2"/>
            <a:endCxn id="157" idx="2"/>
          </p:cNvCxnSpPr>
          <p:nvPr/>
        </p:nvCxnSpPr>
        <p:spPr>
          <a:xfrm rot="10800000" flipV="1">
            <a:off x="3906839" y="2293217"/>
            <a:ext cx="12700" cy="3137027"/>
          </a:xfrm>
          <a:prstGeom prst="curvedConnector3">
            <a:avLst>
              <a:gd name="adj1" fmla="val 724615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구부러짐 191">
            <a:extLst>
              <a:ext uri="{FF2B5EF4-FFF2-40B4-BE49-F238E27FC236}">
                <a16:creationId xmlns:a16="http://schemas.microsoft.com/office/drawing/2014/main" id="{60C90F8B-659E-472D-B166-22DAF85C747C}"/>
              </a:ext>
            </a:extLst>
          </p:cNvPr>
          <p:cNvCxnSpPr>
            <a:cxnSpLocks/>
            <a:stCxn id="120" idx="2"/>
            <a:endCxn id="156" idx="2"/>
          </p:cNvCxnSpPr>
          <p:nvPr/>
        </p:nvCxnSpPr>
        <p:spPr>
          <a:xfrm rot="10800000" flipV="1">
            <a:off x="3906839" y="3972840"/>
            <a:ext cx="12700" cy="809339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연결선: 구부러짐 194">
            <a:extLst>
              <a:ext uri="{FF2B5EF4-FFF2-40B4-BE49-F238E27FC236}">
                <a16:creationId xmlns:a16="http://schemas.microsoft.com/office/drawing/2014/main" id="{E52C2169-5237-4115-9D98-79FDE031AF15}"/>
              </a:ext>
            </a:extLst>
          </p:cNvPr>
          <p:cNvCxnSpPr>
            <a:cxnSpLocks/>
            <a:stCxn id="112" idx="2"/>
            <a:endCxn id="156" idx="2"/>
          </p:cNvCxnSpPr>
          <p:nvPr/>
        </p:nvCxnSpPr>
        <p:spPr>
          <a:xfrm rot="10800000" flipV="1">
            <a:off x="3906839" y="2941282"/>
            <a:ext cx="12700" cy="1840897"/>
          </a:xfrm>
          <a:prstGeom prst="curvedConnector3">
            <a:avLst>
              <a:gd name="adj1" fmla="val 3276921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구부러짐 197">
            <a:extLst>
              <a:ext uri="{FF2B5EF4-FFF2-40B4-BE49-F238E27FC236}">
                <a16:creationId xmlns:a16="http://schemas.microsoft.com/office/drawing/2014/main" id="{C3A01A7D-1FD6-408E-A1E8-F2C50A7AACFA}"/>
              </a:ext>
            </a:extLst>
          </p:cNvPr>
          <p:cNvCxnSpPr>
            <a:cxnSpLocks/>
            <a:stCxn id="104" idx="2"/>
            <a:endCxn id="156" idx="2"/>
          </p:cNvCxnSpPr>
          <p:nvPr/>
        </p:nvCxnSpPr>
        <p:spPr>
          <a:xfrm rot="10800000" flipV="1">
            <a:off x="3906839" y="2293218"/>
            <a:ext cx="12700" cy="2488962"/>
          </a:xfrm>
          <a:prstGeom prst="curvedConnector3">
            <a:avLst>
              <a:gd name="adj1" fmla="val 4015386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 Box 11">
            <a:extLst>
              <a:ext uri="{FF2B5EF4-FFF2-40B4-BE49-F238E27FC236}">
                <a16:creationId xmlns:a16="http://schemas.microsoft.com/office/drawing/2014/main" id="{0A01C195-5A3B-4EAA-BCC0-B9A88D48C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539" y="5706712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0D3E4B5-C600-4579-9E58-69115576566C}"/>
              </a:ext>
            </a:extLst>
          </p:cNvPr>
          <p:cNvGrpSpPr/>
          <p:nvPr/>
        </p:nvGrpSpPr>
        <p:grpSpPr>
          <a:xfrm>
            <a:off x="4410633" y="2293804"/>
            <a:ext cx="1727572" cy="4168585"/>
            <a:chOff x="4564063" y="2445618"/>
            <a:chExt cx="1727572" cy="4168585"/>
          </a:xfrm>
        </p:grpSpPr>
        <p:cxnSp>
          <p:nvCxnSpPr>
            <p:cNvPr id="63" name="AutoShape 28">
              <a:extLst>
                <a:ext uri="{FF2B5EF4-FFF2-40B4-BE49-F238E27FC236}">
                  <a16:creationId xmlns:a16="http://schemas.microsoft.com/office/drawing/2014/main" id="{DFA4DBED-721D-43C0-BEFF-A9EE4B304C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64063" y="2445618"/>
              <a:ext cx="1727201" cy="64799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AutoShape 30">
              <a:extLst>
                <a:ext uri="{FF2B5EF4-FFF2-40B4-BE49-F238E27FC236}">
                  <a16:creationId xmlns:a16="http://schemas.microsoft.com/office/drawing/2014/main" id="{6DAA3D8A-BBD0-40ED-993C-35814CD70C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3093612"/>
              <a:ext cx="1727201" cy="71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AutoShape 34">
              <a:extLst>
                <a:ext uri="{FF2B5EF4-FFF2-40B4-BE49-F238E27FC236}">
                  <a16:creationId xmlns:a16="http://schemas.microsoft.com/office/drawing/2014/main" id="{48F57EFE-2701-4D9A-BEE4-2F5512A014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3093612"/>
              <a:ext cx="1727201" cy="1031629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AutoShape 29">
              <a:extLst>
                <a:ext uri="{FF2B5EF4-FFF2-40B4-BE49-F238E27FC236}">
                  <a16:creationId xmlns:a16="http://schemas.microsoft.com/office/drawing/2014/main" id="{7AC2B5A6-0B5A-4B28-9256-D711F37298B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64063" y="2445618"/>
              <a:ext cx="1727572" cy="1667316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AutoShape 32">
              <a:extLst>
                <a:ext uri="{FF2B5EF4-FFF2-40B4-BE49-F238E27FC236}">
                  <a16:creationId xmlns:a16="http://schemas.microsoft.com/office/drawing/2014/main" id="{8BB6F14E-A050-43C9-A85D-1AA31FE05C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64063" y="3093683"/>
              <a:ext cx="1727572" cy="1019251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33">
              <a:extLst>
                <a:ext uri="{FF2B5EF4-FFF2-40B4-BE49-F238E27FC236}">
                  <a16:creationId xmlns:a16="http://schemas.microsoft.com/office/drawing/2014/main" id="{CAA07A5E-F3BF-45B1-8860-8164A82B33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4112934"/>
              <a:ext cx="1727572" cy="1230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27">
              <a:extLst>
                <a:ext uri="{FF2B5EF4-FFF2-40B4-BE49-F238E27FC236}">
                  <a16:creationId xmlns:a16="http://schemas.microsoft.com/office/drawing/2014/main" id="{089ED647-E6FC-4FD4-9CC2-DAE27E4CD7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64063" y="2445618"/>
              <a:ext cx="1727244" cy="3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AutoShape 31">
              <a:extLst>
                <a:ext uri="{FF2B5EF4-FFF2-40B4-BE49-F238E27FC236}">
                  <a16:creationId xmlns:a16="http://schemas.microsoft.com/office/drawing/2014/main" id="{8FE2CD80-AFB0-4B6E-8264-18B63DFF6F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2445621"/>
              <a:ext cx="1727244" cy="648062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AutoShape 35">
              <a:extLst>
                <a:ext uri="{FF2B5EF4-FFF2-40B4-BE49-F238E27FC236}">
                  <a16:creationId xmlns:a16="http://schemas.microsoft.com/office/drawing/2014/main" id="{E02CE635-5062-4704-894A-7165730961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2445621"/>
              <a:ext cx="1727244" cy="167962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연결선: 구부러짐 71">
              <a:extLst>
                <a:ext uri="{FF2B5EF4-FFF2-40B4-BE49-F238E27FC236}">
                  <a16:creationId xmlns:a16="http://schemas.microsoft.com/office/drawing/2014/main" id="{83DDD56D-C6A6-4809-B699-B96842A119AE}"/>
                </a:ext>
              </a:extLst>
            </p:cNvPr>
            <p:cNvCxnSpPr>
              <a:cxnSpLocks/>
            </p:cNvCxnSpPr>
            <p:nvPr/>
          </p:nvCxnSpPr>
          <p:spPr>
            <a:xfrm>
              <a:off x="4564063" y="2445618"/>
              <a:ext cx="12700" cy="2488962"/>
            </a:xfrm>
            <a:prstGeom prst="curvedConnector3">
              <a:avLst>
                <a:gd name="adj1" fmla="val 3461543"/>
              </a:avLst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구부러짐 72">
              <a:extLst>
                <a:ext uri="{FF2B5EF4-FFF2-40B4-BE49-F238E27FC236}">
                  <a16:creationId xmlns:a16="http://schemas.microsoft.com/office/drawing/2014/main" id="{1066CD6C-894B-44EB-BDFE-728EE0667835}"/>
                </a:ext>
              </a:extLst>
            </p:cNvPr>
            <p:cNvCxnSpPr>
              <a:cxnSpLocks/>
            </p:cNvCxnSpPr>
            <p:nvPr/>
          </p:nvCxnSpPr>
          <p:spPr>
            <a:xfrm>
              <a:off x="4564063" y="3093683"/>
              <a:ext cx="12700" cy="2488962"/>
            </a:xfrm>
            <a:prstGeom prst="curvedConnector3">
              <a:avLst>
                <a:gd name="adj1" fmla="val 3461543"/>
              </a:avLst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연결선: 구부러짐 73">
              <a:extLst>
                <a:ext uri="{FF2B5EF4-FFF2-40B4-BE49-F238E27FC236}">
                  <a16:creationId xmlns:a16="http://schemas.microsoft.com/office/drawing/2014/main" id="{58C4249A-3E2C-41F2-879D-79C58F8C76B7}"/>
                </a:ext>
              </a:extLst>
            </p:cNvPr>
            <p:cNvCxnSpPr>
              <a:cxnSpLocks/>
            </p:cNvCxnSpPr>
            <p:nvPr/>
          </p:nvCxnSpPr>
          <p:spPr>
            <a:xfrm>
              <a:off x="4564063" y="4125241"/>
              <a:ext cx="12700" cy="2488962"/>
            </a:xfrm>
            <a:prstGeom prst="curvedConnector3">
              <a:avLst>
                <a:gd name="adj1" fmla="val 3184622"/>
              </a:avLst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18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11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FC68E927-D6F7-4921-AE2B-81B2A90A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76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70F9F89E-301B-44D4-A1A0-3F1316D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2835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D0B2B054-908A-4022-9D68-44D120D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9772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59173EFB-5716-4169-ABAE-5F71F731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9853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3ED25E11-2D27-47B5-B847-7B151104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072407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1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B45561F0-3D42-405C-9385-CFBFF651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61382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2</a:t>
            </a: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05174403-061F-43F2-BD9D-61E666DC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769444"/>
            <a:ext cx="430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m</a:t>
            </a:r>
          </a:p>
        </p:txBody>
      </p:sp>
      <p:sp>
        <p:nvSpPr>
          <p:cNvPr id="104" name="Oval 8">
            <a:extLst>
              <a:ext uri="{FF2B5EF4-FFF2-40B4-BE49-F238E27FC236}">
                <a16:creationId xmlns:a16="http://schemas.microsoft.com/office/drawing/2014/main" id="{2BC01C3F-D93E-4079-B8C3-3635747F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040855"/>
            <a:ext cx="504824" cy="50472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cxnSp>
        <p:nvCxnSpPr>
          <p:cNvPr id="105" name="AutoShape 16">
            <a:extLst>
              <a:ext uri="{FF2B5EF4-FFF2-40B4-BE49-F238E27FC236}">
                <a16:creationId xmlns:a16="http://schemas.microsoft.com/office/drawing/2014/main" id="{3996CBBE-1319-42D2-A3E1-FEA550FD019C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2311400" y="2293218"/>
            <a:ext cx="15954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22">
            <a:extLst>
              <a:ext uri="{FF2B5EF4-FFF2-40B4-BE49-F238E27FC236}">
                <a16:creationId xmlns:a16="http://schemas.microsoft.com/office/drawing/2014/main" id="{6BE17BEF-357B-4391-B707-6C00EEBE838E}"/>
              </a:ext>
            </a:extLst>
          </p:cNvPr>
          <p:cNvCxnSpPr>
            <a:cxnSpLocks noChangeShapeType="1"/>
            <a:stCxn id="62" idx="1"/>
            <a:endCxn id="104" idx="2"/>
          </p:cNvCxnSpPr>
          <p:nvPr/>
        </p:nvCxnSpPr>
        <p:spPr bwMode="auto">
          <a:xfrm flipV="1">
            <a:off x="2247900" y="2293218"/>
            <a:ext cx="1658939" cy="684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6">
            <a:extLst>
              <a:ext uri="{FF2B5EF4-FFF2-40B4-BE49-F238E27FC236}">
                <a16:creationId xmlns:a16="http://schemas.microsoft.com/office/drawing/2014/main" id="{1AF63868-A0AC-4A99-9FE6-C9AEDB859BF3}"/>
              </a:ext>
            </a:extLst>
          </p:cNvPr>
          <p:cNvCxnSpPr>
            <a:cxnSpLocks noChangeShapeType="1"/>
            <a:stCxn id="83" idx="1"/>
            <a:endCxn id="104" idx="2"/>
          </p:cNvCxnSpPr>
          <p:nvPr/>
        </p:nvCxnSpPr>
        <p:spPr bwMode="auto">
          <a:xfrm flipV="1">
            <a:off x="2247900" y="2293218"/>
            <a:ext cx="1658939" cy="169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C058D87E-8764-4C2A-9110-31F12863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688927"/>
            <a:ext cx="504824" cy="5047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cxnSp>
        <p:nvCxnSpPr>
          <p:cNvPr id="113" name="AutoShape 17">
            <a:extLst>
              <a:ext uri="{FF2B5EF4-FFF2-40B4-BE49-F238E27FC236}">
                <a16:creationId xmlns:a16="http://schemas.microsoft.com/office/drawing/2014/main" id="{C96DB6E6-82F5-4761-9308-EB29D58AB466}"/>
              </a:ext>
            </a:extLst>
          </p:cNvPr>
          <p:cNvCxnSpPr>
            <a:cxnSpLocks noChangeShapeType="1"/>
            <a:stCxn id="60" idx="1"/>
            <a:endCxn id="112" idx="2"/>
          </p:cNvCxnSpPr>
          <p:nvPr/>
        </p:nvCxnSpPr>
        <p:spPr bwMode="auto">
          <a:xfrm>
            <a:off x="2247900" y="2283545"/>
            <a:ext cx="1658939" cy="65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1">
            <a:extLst>
              <a:ext uri="{FF2B5EF4-FFF2-40B4-BE49-F238E27FC236}">
                <a16:creationId xmlns:a16="http://schemas.microsoft.com/office/drawing/2014/main" id="{00A4A86D-2645-4F29-920F-98E763070AB7}"/>
              </a:ext>
            </a:extLst>
          </p:cNvPr>
          <p:cNvCxnSpPr>
            <a:cxnSpLocks noChangeShapeType="1"/>
            <a:stCxn id="62" idx="1"/>
            <a:endCxn id="112" idx="2"/>
          </p:cNvCxnSpPr>
          <p:nvPr/>
        </p:nvCxnSpPr>
        <p:spPr bwMode="auto">
          <a:xfrm flipV="1">
            <a:off x="2247900" y="2941283"/>
            <a:ext cx="1658939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5">
            <a:extLst>
              <a:ext uri="{FF2B5EF4-FFF2-40B4-BE49-F238E27FC236}">
                <a16:creationId xmlns:a16="http://schemas.microsoft.com/office/drawing/2014/main" id="{9BAEB0AF-C8F7-419E-9AEB-E60ECA19DF72}"/>
              </a:ext>
            </a:extLst>
          </p:cNvPr>
          <p:cNvCxnSpPr>
            <a:cxnSpLocks noChangeShapeType="1"/>
            <a:stCxn id="83" idx="1"/>
            <a:endCxn id="112" idx="2"/>
          </p:cNvCxnSpPr>
          <p:nvPr/>
        </p:nvCxnSpPr>
        <p:spPr bwMode="auto">
          <a:xfrm flipV="1">
            <a:off x="2247900" y="2941283"/>
            <a:ext cx="1658939" cy="104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11">
            <a:extLst>
              <a:ext uri="{FF2B5EF4-FFF2-40B4-BE49-F238E27FC236}">
                <a16:creationId xmlns:a16="http://schemas.microsoft.com/office/drawing/2014/main" id="{7BD89B4C-63F3-4109-B8CF-5F79F05B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264769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7CF2E40C-1A16-42A4-9332-96AAB19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3720485"/>
            <a:ext cx="504824" cy="50471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121" name="AutoShape 18">
            <a:extLst>
              <a:ext uri="{FF2B5EF4-FFF2-40B4-BE49-F238E27FC236}">
                <a16:creationId xmlns:a16="http://schemas.microsoft.com/office/drawing/2014/main" id="{2DB88869-441B-4354-86BA-64CD393D160C}"/>
              </a:ext>
            </a:extLst>
          </p:cNvPr>
          <p:cNvCxnSpPr>
            <a:cxnSpLocks noChangeShapeType="1"/>
            <a:stCxn id="60" idx="1"/>
            <a:endCxn id="120" idx="2"/>
          </p:cNvCxnSpPr>
          <p:nvPr/>
        </p:nvCxnSpPr>
        <p:spPr bwMode="auto">
          <a:xfrm>
            <a:off x="2247900" y="2283545"/>
            <a:ext cx="1658939" cy="1689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3">
            <a:extLst>
              <a:ext uri="{FF2B5EF4-FFF2-40B4-BE49-F238E27FC236}">
                <a16:creationId xmlns:a16="http://schemas.microsoft.com/office/drawing/2014/main" id="{BA59C3A2-CFEE-49CE-9A2C-7D53151A2EC2}"/>
              </a:ext>
            </a:extLst>
          </p:cNvPr>
          <p:cNvCxnSpPr>
            <a:cxnSpLocks noChangeShapeType="1"/>
            <a:stCxn id="62" idx="1"/>
            <a:endCxn id="120" idx="2"/>
          </p:cNvCxnSpPr>
          <p:nvPr/>
        </p:nvCxnSpPr>
        <p:spPr bwMode="auto">
          <a:xfrm>
            <a:off x="2247900" y="2977283"/>
            <a:ext cx="1658939" cy="995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4">
            <a:extLst>
              <a:ext uri="{FF2B5EF4-FFF2-40B4-BE49-F238E27FC236}">
                <a16:creationId xmlns:a16="http://schemas.microsoft.com/office/drawing/2014/main" id="{03CF3923-95FA-4FAE-A262-B0390C366EC9}"/>
              </a:ext>
            </a:extLst>
          </p:cNvPr>
          <p:cNvCxnSpPr>
            <a:cxnSpLocks noChangeShapeType="1"/>
            <a:stCxn id="83" idx="1"/>
            <a:endCxn id="120" idx="2"/>
          </p:cNvCxnSpPr>
          <p:nvPr/>
        </p:nvCxnSpPr>
        <p:spPr bwMode="auto">
          <a:xfrm flipV="1">
            <a:off x="2247900" y="3972841"/>
            <a:ext cx="1658939" cy="12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3">
            <a:extLst>
              <a:ext uri="{FF2B5EF4-FFF2-40B4-BE49-F238E27FC236}">
                <a16:creationId xmlns:a16="http://schemas.microsoft.com/office/drawing/2014/main" id="{CD685046-86FF-4CA5-837A-876F206B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2688927"/>
            <a:ext cx="504824" cy="50457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26D6E041-7ACD-430F-A83B-DD9FA5B04E8A}"/>
              </a:ext>
            </a:extLst>
          </p:cNvPr>
          <p:cNvCxnSpPr>
            <a:cxnSpLocks noChangeShapeType="1"/>
            <a:stCxn id="104" idx="6"/>
            <a:endCxn id="127" idx="2"/>
          </p:cNvCxnSpPr>
          <p:nvPr/>
        </p:nvCxnSpPr>
        <p:spPr bwMode="auto">
          <a:xfrm>
            <a:off x="4411663" y="2293218"/>
            <a:ext cx="1727201" cy="647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0">
            <a:extLst>
              <a:ext uri="{FF2B5EF4-FFF2-40B4-BE49-F238E27FC236}">
                <a16:creationId xmlns:a16="http://schemas.microsoft.com/office/drawing/2014/main" id="{7BCBF71E-DC35-4293-A6B6-1FF25CCB5D22}"/>
              </a:ext>
            </a:extLst>
          </p:cNvPr>
          <p:cNvCxnSpPr>
            <a:cxnSpLocks noChangeShapeType="1"/>
            <a:stCxn id="112" idx="6"/>
            <a:endCxn id="127" idx="2"/>
          </p:cNvCxnSpPr>
          <p:nvPr/>
        </p:nvCxnSpPr>
        <p:spPr bwMode="auto">
          <a:xfrm flipV="1">
            <a:off x="4411663" y="2941212"/>
            <a:ext cx="1727201" cy="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4">
            <a:extLst>
              <a:ext uri="{FF2B5EF4-FFF2-40B4-BE49-F238E27FC236}">
                <a16:creationId xmlns:a16="http://schemas.microsoft.com/office/drawing/2014/main" id="{38B2CC66-DDEF-45FA-8629-8803B8927FC1}"/>
              </a:ext>
            </a:extLst>
          </p:cNvPr>
          <p:cNvCxnSpPr>
            <a:cxnSpLocks noChangeShapeType="1"/>
            <a:stCxn id="120" idx="6"/>
            <a:endCxn id="127" idx="2"/>
          </p:cNvCxnSpPr>
          <p:nvPr/>
        </p:nvCxnSpPr>
        <p:spPr bwMode="auto">
          <a:xfrm flipV="1">
            <a:off x="4411663" y="2941212"/>
            <a:ext cx="1727201" cy="1031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Line 40">
            <a:extLst>
              <a:ext uri="{FF2B5EF4-FFF2-40B4-BE49-F238E27FC236}">
                <a16:creationId xmlns:a16="http://schemas.microsoft.com/office/drawing/2014/main" id="{7D50A493-ED59-46B8-B792-6C2A94A5D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290947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FFA48C6C-8B86-4305-9675-1A124D20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20" y="2688927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2</a:t>
            </a:r>
          </a:p>
        </p:txBody>
      </p:sp>
      <p:sp>
        <p:nvSpPr>
          <p:cNvPr id="136" name="Oval 14">
            <a:extLst>
              <a:ext uri="{FF2B5EF4-FFF2-40B4-BE49-F238E27FC236}">
                <a16:creationId xmlns:a16="http://schemas.microsoft.com/office/drawing/2014/main" id="{FA1B40C3-9232-4030-877B-52125251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235" y="3708249"/>
            <a:ext cx="504937" cy="50456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Text Box 15">
            <a:extLst>
              <a:ext uri="{FF2B5EF4-FFF2-40B4-BE49-F238E27FC236}">
                <a16:creationId xmlns:a16="http://schemas.microsoft.com/office/drawing/2014/main" id="{44E8BBA3-DDD8-4C4E-A885-220BDC37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77" y="3265289"/>
            <a:ext cx="412843" cy="36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38" name="AutoShape 29">
            <a:extLst>
              <a:ext uri="{FF2B5EF4-FFF2-40B4-BE49-F238E27FC236}">
                <a16:creationId xmlns:a16="http://schemas.microsoft.com/office/drawing/2014/main" id="{20CFEF0B-9AEA-4821-B85B-5E3A6236296F}"/>
              </a:ext>
            </a:extLst>
          </p:cNvPr>
          <p:cNvCxnSpPr>
            <a:cxnSpLocks noChangeShapeType="1"/>
            <a:stCxn id="104" idx="6"/>
            <a:endCxn id="136" idx="2"/>
          </p:cNvCxnSpPr>
          <p:nvPr/>
        </p:nvCxnSpPr>
        <p:spPr bwMode="auto">
          <a:xfrm>
            <a:off x="4411663" y="2293218"/>
            <a:ext cx="1727572" cy="1667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32">
            <a:extLst>
              <a:ext uri="{FF2B5EF4-FFF2-40B4-BE49-F238E27FC236}">
                <a16:creationId xmlns:a16="http://schemas.microsoft.com/office/drawing/2014/main" id="{AD1D5B2D-8766-475A-A569-74809F46CDFC}"/>
              </a:ext>
            </a:extLst>
          </p:cNvPr>
          <p:cNvCxnSpPr>
            <a:cxnSpLocks noChangeShapeType="1"/>
            <a:stCxn id="112" idx="6"/>
            <a:endCxn id="136" idx="2"/>
          </p:cNvCxnSpPr>
          <p:nvPr/>
        </p:nvCxnSpPr>
        <p:spPr bwMode="auto">
          <a:xfrm>
            <a:off x="4411663" y="2941283"/>
            <a:ext cx="1727572" cy="1019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33">
            <a:extLst>
              <a:ext uri="{FF2B5EF4-FFF2-40B4-BE49-F238E27FC236}">
                <a16:creationId xmlns:a16="http://schemas.microsoft.com/office/drawing/2014/main" id="{A73FB80D-B33F-4AE3-8526-53475217C1D5}"/>
              </a:ext>
            </a:extLst>
          </p:cNvPr>
          <p:cNvCxnSpPr>
            <a:cxnSpLocks noChangeShapeType="1"/>
            <a:stCxn id="120" idx="6"/>
            <a:endCxn id="136" idx="2"/>
          </p:cNvCxnSpPr>
          <p:nvPr/>
        </p:nvCxnSpPr>
        <p:spPr bwMode="auto">
          <a:xfrm flipV="1">
            <a:off x="4411663" y="3960534"/>
            <a:ext cx="1727572" cy="12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Line 39">
            <a:extLst>
              <a:ext uri="{FF2B5EF4-FFF2-40B4-BE49-F238E27FC236}">
                <a16:creationId xmlns:a16="http://schemas.microsoft.com/office/drawing/2014/main" id="{C4CE295E-7AC1-44D7-832C-969CEB31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734" y="3943061"/>
            <a:ext cx="431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Text Box 50">
            <a:extLst>
              <a:ext uri="{FF2B5EF4-FFF2-40B4-BE49-F238E27FC236}">
                <a16:creationId xmlns:a16="http://schemas.microsoft.com/office/drawing/2014/main" id="{CBEA3FEC-0192-466F-AF4D-B61C2E6D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39" y="3722510"/>
            <a:ext cx="4106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n</a:t>
            </a: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1A8C8149-E4CC-4A54-A964-F00D1BCB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07" y="2040855"/>
            <a:ext cx="504809" cy="50473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50" name="AutoShape 27">
            <a:extLst>
              <a:ext uri="{FF2B5EF4-FFF2-40B4-BE49-F238E27FC236}">
                <a16:creationId xmlns:a16="http://schemas.microsoft.com/office/drawing/2014/main" id="{8FDFD8C8-E69C-4048-88E0-0592AD2BE54B}"/>
              </a:ext>
            </a:extLst>
          </p:cNvPr>
          <p:cNvCxnSpPr>
            <a:cxnSpLocks noChangeShapeType="1"/>
            <a:stCxn id="104" idx="6"/>
            <a:endCxn id="149" idx="2"/>
          </p:cNvCxnSpPr>
          <p:nvPr/>
        </p:nvCxnSpPr>
        <p:spPr bwMode="auto">
          <a:xfrm>
            <a:off x="4411663" y="2293218"/>
            <a:ext cx="1727244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1">
            <a:extLst>
              <a:ext uri="{FF2B5EF4-FFF2-40B4-BE49-F238E27FC236}">
                <a16:creationId xmlns:a16="http://schemas.microsoft.com/office/drawing/2014/main" id="{32DFE622-E105-4628-A35D-840533F6DBBA}"/>
              </a:ext>
            </a:extLst>
          </p:cNvPr>
          <p:cNvCxnSpPr>
            <a:cxnSpLocks noChangeShapeType="1"/>
            <a:stCxn id="112" idx="6"/>
            <a:endCxn id="149" idx="2"/>
          </p:cNvCxnSpPr>
          <p:nvPr/>
        </p:nvCxnSpPr>
        <p:spPr bwMode="auto">
          <a:xfrm flipV="1">
            <a:off x="4411663" y="2293221"/>
            <a:ext cx="1727244" cy="64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35">
            <a:extLst>
              <a:ext uri="{FF2B5EF4-FFF2-40B4-BE49-F238E27FC236}">
                <a16:creationId xmlns:a16="http://schemas.microsoft.com/office/drawing/2014/main" id="{9B5585E3-6ED2-4F0A-A3D8-9754E825755F}"/>
              </a:ext>
            </a:extLst>
          </p:cNvPr>
          <p:cNvCxnSpPr>
            <a:cxnSpLocks noChangeShapeType="1"/>
            <a:stCxn id="120" idx="6"/>
            <a:endCxn id="149" idx="2"/>
          </p:cNvCxnSpPr>
          <p:nvPr/>
        </p:nvCxnSpPr>
        <p:spPr bwMode="auto">
          <a:xfrm flipV="1">
            <a:off x="4411663" y="2293221"/>
            <a:ext cx="1727244" cy="1679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Line 41">
            <a:extLst>
              <a:ext uri="{FF2B5EF4-FFF2-40B4-BE49-F238E27FC236}">
                <a16:creationId xmlns:a16="http://schemas.microsoft.com/office/drawing/2014/main" id="{9A207585-A608-40C9-B6CF-EBC36A6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59" y="2324099"/>
            <a:ext cx="4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Text Box 48">
            <a:extLst>
              <a:ext uri="{FF2B5EF4-FFF2-40B4-BE49-F238E27FC236}">
                <a16:creationId xmlns:a16="http://schemas.microsoft.com/office/drawing/2014/main" id="{6801268D-52E1-42B7-9962-ECC51E85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82" y="2108239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1</a:t>
            </a:r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A8A6BC8-91D0-42DF-BCF2-7BD70C5DAC2B}"/>
              </a:ext>
            </a:extLst>
          </p:cNvPr>
          <p:cNvGrpSpPr/>
          <p:nvPr/>
        </p:nvGrpSpPr>
        <p:grpSpPr>
          <a:xfrm>
            <a:off x="3906839" y="2293217"/>
            <a:ext cx="517524" cy="4420941"/>
            <a:chOff x="3906839" y="2293217"/>
            <a:chExt cx="517524" cy="4420941"/>
          </a:xfrm>
        </p:grpSpPr>
        <p:sp>
          <p:nvSpPr>
            <p:cNvPr id="156" name="Oval 8">
              <a:extLst>
                <a:ext uri="{FF2B5EF4-FFF2-40B4-BE49-F238E27FC236}">
                  <a16:creationId xmlns:a16="http://schemas.microsoft.com/office/drawing/2014/main" id="{D914B4EE-9B47-4A32-BAE8-1624D2CBC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4529817"/>
              <a:ext cx="504824" cy="50472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1</a:t>
              </a:r>
              <a:endParaRPr lang="ko-KR" altLang="en-US" sz="1800" baseline="-25000" dirty="0"/>
            </a:p>
          </p:txBody>
        </p:sp>
        <p:sp>
          <p:nvSpPr>
            <p:cNvPr id="157" name="Oval 9">
              <a:extLst>
                <a:ext uri="{FF2B5EF4-FFF2-40B4-BE49-F238E27FC236}">
                  <a16:creationId xmlns:a16="http://schemas.microsoft.com/office/drawing/2014/main" id="{5F5E0C65-E650-4EF1-A7ED-F42FDD92A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5177889"/>
              <a:ext cx="504824" cy="50471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2</a:t>
              </a:r>
              <a:endParaRPr lang="ko-KR" altLang="en-US" sz="1800" baseline="-25000" dirty="0"/>
            </a:p>
          </p:txBody>
        </p:sp>
        <p:sp>
          <p:nvSpPr>
            <p:cNvPr id="158" name="Oval 10">
              <a:extLst>
                <a:ext uri="{FF2B5EF4-FFF2-40B4-BE49-F238E27FC236}">
                  <a16:creationId xmlns:a16="http://schemas.microsoft.com/office/drawing/2014/main" id="{7DBD5377-60CE-4FCC-A7A9-C79197387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6209447"/>
              <a:ext cx="504824" cy="50471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 err="1"/>
                <a:t>c</a:t>
              </a:r>
              <a:r>
                <a:rPr lang="en-US" altLang="ko-KR" sz="1800" baseline="-25000" dirty="0" err="1"/>
                <a:t>k</a:t>
              </a:r>
              <a:endParaRPr lang="ko-KR" altLang="en-US" sz="1800" baseline="-25000" dirty="0"/>
            </a:p>
          </p:txBody>
        </p: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23B08C6A-20B3-41D5-816D-F517B52A66F8}"/>
                </a:ext>
              </a:extLst>
            </p:cNvPr>
            <p:cNvCxnSpPr>
              <a:cxnSpLocks/>
              <a:stCxn id="104" idx="6"/>
              <a:endCxn id="156" idx="6"/>
            </p:cNvCxnSpPr>
            <p:nvPr/>
          </p:nvCxnSpPr>
          <p:spPr>
            <a:xfrm>
              <a:off x="4411663" y="2293218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연결선: 구부러짐 158">
              <a:extLst>
                <a:ext uri="{FF2B5EF4-FFF2-40B4-BE49-F238E27FC236}">
                  <a16:creationId xmlns:a16="http://schemas.microsoft.com/office/drawing/2014/main" id="{6E3B020B-A4C7-4A7F-8B54-BA0CA7774932}"/>
                </a:ext>
              </a:extLst>
            </p:cNvPr>
            <p:cNvCxnSpPr>
              <a:cxnSpLocks/>
              <a:stCxn id="112" idx="6"/>
              <a:endCxn id="157" idx="6"/>
            </p:cNvCxnSpPr>
            <p:nvPr/>
          </p:nvCxnSpPr>
          <p:spPr>
            <a:xfrm>
              <a:off x="4411663" y="2941283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연결선: 구부러짐 159">
              <a:extLst>
                <a:ext uri="{FF2B5EF4-FFF2-40B4-BE49-F238E27FC236}">
                  <a16:creationId xmlns:a16="http://schemas.microsoft.com/office/drawing/2014/main" id="{0E46F9E3-BE68-49FD-AFF5-C8139B33D1DC}"/>
                </a:ext>
              </a:extLst>
            </p:cNvPr>
            <p:cNvCxnSpPr>
              <a:cxnSpLocks/>
              <a:stCxn id="120" idx="6"/>
              <a:endCxn id="158" idx="6"/>
            </p:cNvCxnSpPr>
            <p:nvPr/>
          </p:nvCxnSpPr>
          <p:spPr>
            <a:xfrm>
              <a:off x="4411663" y="3972841"/>
              <a:ext cx="12700" cy="2488962"/>
            </a:xfrm>
            <a:prstGeom prst="curvedConnector3">
              <a:avLst>
                <a:gd name="adj1" fmla="val 3184622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연결선: 구부러짐 161">
              <a:extLst>
                <a:ext uri="{FF2B5EF4-FFF2-40B4-BE49-F238E27FC236}">
                  <a16:creationId xmlns:a16="http://schemas.microsoft.com/office/drawing/2014/main" id="{F65A9412-A5FE-4783-8BC5-BE317FFC8AE1}"/>
                </a:ext>
              </a:extLst>
            </p:cNvPr>
            <p:cNvCxnSpPr>
              <a:cxnSpLocks/>
              <a:stCxn id="120" idx="2"/>
              <a:endCxn id="158" idx="2"/>
            </p:cNvCxnSpPr>
            <p:nvPr/>
          </p:nvCxnSpPr>
          <p:spPr>
            <a:xfrm rot="10800000" flipV="1">
              <a:off x="3906839" y="3972841"/>
              <a:ext cx="12700" cy="2488962"/>
            </a:xfrm>
            <a:prstGeom prst="curvedConnector3">
              <a:avLst>
                <a:gd name="adj1" fmla="val 6969228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연결선: 구부러짐 165">
              <a:extLst>
                <a:ext uri="{FF2B5EF4-FFF2-40B4-BE49-F238E27FC236}">
                  <a16:creationId xmlns:a16="http://schemas.microsoft.com/office/drawing/2014/main" id="{C5788E3B-EB20-458E-96D0-7552ACE16D66}"/>
                </a:ext>
              </a:extLst>
            </p:cNvPr>
            <p:cNvCxnSpPr>
              <a:cxnSpLocks/>
              <a:stCxn id="112" idx="2"/>
              <a:endCxn id="158" idx="2"/>
            </p:cNvCxnSpPr>
            <p:nvPr/>
          </p:nvCxnSpPr>
          <p:spPr>
            <a:xfrm rot="10800000" flipV="1">
              <a:off x="3906839" y="2941283"/>
              <a:ext cx="12700" cy="3520520"/>
            </a:xfrm>
            <a:prstGeom prst="curvedConnector3">
              <a:avLst>
                <a:gd name="adj1" fmla="val 83538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구부러짐 169">
              <a:extLst>
                <a:ext uri="{FF2B5EF4-FFF2-40B4-BE49-F238E27FC236}">
                  <a16:creationId xmlns:a16="http://schemas.microsoft.com/office/drawing/2014/main" id="{81444D82-DBD5-4291-B48D-54FE5E9998B6}"/>
                </a:ext>
              </a:extLst>
            </p:cNvPr>
            <p:cNvCxnSpPr>
              <a:cxnSpLocks/>
              <a:stCxn id="104" idx="2"/>
              <a:endCxn id="158" idx="2"/>
            </p:cNvCxnSpPr>
            <p:nvPr/>
          </p:nvCxnSpPr>
          <p:spPr>
            <a:xfrm rot="10800000" flipV="1">
              <a:off x="3906839" y="2293217"/>
              <a:ext cx="12700" cy="4168585"/>
            </a:xfrm>
            <a:prstGeom prst="curvedConnector3">
              <a:avLst>
                <a:gd name="adj1" fmla="val 9646157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연결선: 구부러짐 173">
              <a:extLst>
                <a:ext uri="{FF2B5EF4-FFF2-40B4-BE49-F238E27FC236}">
                  <a16:creationId xmlns:a16="http://schemas.microsoft.com/office/drawing/2014/main" id="{BFDCDBF4-24AA-4803-9F03-90ADF96D435F}"/>
                </a:ext>
              </a:extLst>
            </p:cNvPr>
            <p:cNvCxnSpPr>
              <a:cxnSpLocks/>
              <a:stCxn id="120" idx="2"/>
              <a:endCxn id="157" idx="2"/>
            </p:cNvCxnSpPr>
            <p:nvPr/>
          </p:nvCxnSpPr>
          <p:spPr>
            <a:xfrm rot="10800000" flipV="1">
              <a:off x="3906839" y="3972841"/>
              <a:ext cx="12700" cy="1457404"/>
            </a:xfrm>
            <a:prstGeom prst="curvedConnector3">
              <a:avLst>
                <a:gd name="adj1" fmla="val 42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연결선: 구부러짐 174">
              <a:extLst>
                <a:ext uri="{FF2B5EF4-FFF2-40B4-BE49-F238E27FC236}">
                  <a16:creationId xmlns:a16="http://schemas.microsoft.com/office/drawing/2014/main" id="{D9C3C27E-115A-494A-B575-542BEEF2DFB4}"/>
                </a:ext>
              </a:extLst>
            </p:cNvPr>
            <p:cNvCxnSpPr>
              <a:cxnSpLocks/>
              <a:stCxn id="112" idx="2"/>
              <a:endCxn id="157" idx="2"/>
            </p:cNvCxnSpPr>
            <p:nvPr/>
          </p:nvCxnSpPr>
          <p:spPr>
            <a:xfrm rot="10800000" flipV="1">
              <a:off x="3906839" y="2941283"/>
              <a:ext cx="12700" cy="2488962"/>
            </a:xfrm>
            <a:prstGeom prst="curvedConnector3">
              <a:avLst>
                <a:gd name="adj1" fmla="val 5861535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연결선: 구부러짐 175">
              <a:extLst>
                <a:ext uri="{FF2B5EF4-FFF2-40B4-BE49-F238E27FC236}">
                  <a16:creationId xmlns:a16="http://schemas.microsoft.com/office/drawing/2014/main" id="{254DE43B-B9DF-4149-B27C-7A45489246C5}"/>
                </a:ext>
              </a:extLst>
            </p:cNvPr>
            <p:cNvCxnSpPr>
              <a:cxnSpLocks/>
              <a:stCxn id="104" idx="2"/>
              <a:endCxn id="157" idx="2"/>
            </p:cNvCxnSpPr>
            <p:nvPr/>
          </p:nvCxnSpPr>
          <p:spPr>
            <a:xfrm rot="10800000" flipV="1">
              <a:off x="3906839" y="2293217"/>
              <a:ext cx="12700" cy="3137027"/>
            </a:xfrm>
            <a:prstGeom prst="curvedConnector3">
              <a:avLst>
                <a:gd name="adj1" fmla="val 724615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연결선: 구부러짐 191">
              <a:extLst>
                <a:ext uri="{FF2B5EF4-FFF2-40B4-BE49-F238E27FC236}">
                  <a16:creationId xmlns:a16="http://schemas.microsoft.com/office/drawing/2014/main" id="{60C90F8B-659E-472D-B166-22DAF85C747C}"/>
                </a:ext>
              </a:extLst>
            </p:cNvPr>
            <p:cNvCxnSpPr>
              <a:cxnSpLocks/>
              <a:stCxn id="120" idx="2"/>
              <a:endCxn id="156" idx="2"/>
            </p:cNvCxnSpPr>
            <p:nvPr/>
          </p:nvCxnSpPr>
          <p:spPr>
            <a:xfrm rot="10800000" flipV="1">
              <a:off x="3906839" y="3972840"/>
              <a:ext cx="12700" cy="80933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연결선: 구부러짐 194">
              <a:extLst>
                <a:ext uri="{FF2B5EF4-FFF2-40B4-BE49-F238E27FC236}">
                  <a16:creationId xmlns:a16="http://schemas.microsoft.com/office/drawing/2014/main" id="{E52C2169-5237-4115-9D98-79FDE031AF15}"/>
                </a:ext>
              </a:extLst>
            </p:cNvPr>
            <p:cNvCxnSpPr>
              <a:cxnSpLocks/>
              <a:stCxn id="112" idx="2"/>
              <a:endCxn id="156" idx="2"/>
            </p:cNvCxnSpPr>
            <p:nvPr/>
          </p:nvCxnSpPr>
          <p:spPr>
            <a:xfrm rot="10800000" flipV="1">
              <a:off x="3906839" y="2941282"/>
              <a:ext cx="12700" cy="1840897"/>
            </a:xfrm>
            <a:prstGeom prst="curvedConnector3">
              <a:avLst>
                <a:gd name="adj1" fmla="val 3276921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연결선: 구부러짐 197">
              <a:extLst>
                <a:ext uri="{FF2B5EF4-FFF2-40B4-BE49-F238E27FC236}">
                  <a16:creationId xmlns:a16="http://schemas.microsoft.com/office/drawing/2014/main" id="{C3A01A7D-1FD6-408E-A1E8-F2C50A7AACFA}"/>
                </a:ext>
              </a:extLst>
            </p:cNvPr>
            <p:cNvCxnSpPr>
              <a:cxnSpLocks/>
              <a:stCxn id="104" idx="2"/>
              <a:endCxn id="156" idx="2"/>
            </p:cNvCxnSpPr>
            <p:nvPr/>
          </p:nvCxnSpPr>
          <p:spPr>
            <a:xfrm rot="10800000" flipV="1">
              <a:off x="3906839" y="2293218"/>
              <a:ext cx="12700" cy="2488962"/>
            </a:xfrm>
            <a:prstGeom prst="curvedConnector3">
              <a:avLst>
                <a:gd name="adj1" fmla="val 4015386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 Box 11">
              <a:extLst>
                <a:ext uri="{FF2B5EF4-FFF2-40B4-BE49-F238E27FC236}">
                  <a16:creationId xmlns:a16="http://schemas.microsoft.com/office/drawing/2014/main" id="{0A01C195-5A3B-4EAA-BCC0-B9A88D48C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539" y="5706712"/>
              <a:ext cx="412750" cy="366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latin typeface="Arial" panose="020B0604020202020204" pitchFamily="34" charset="0"/>
                </a:rPr>
                <a:t>…</a:t>
              </a:r>
              <a:endParaRPr lang="en-US" altLang="ko-KR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6486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FC68E927-D6F7-4921-AE2B-81B2A90A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76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70F9F89E-301B-44D4-A1A0-3F1316D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2835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D0B2B054-908A-4022-9D68-44D120D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9772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59173EFB-5716-4169-ABAE-5F71F731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9853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3ED25E11-2D27-47B5-B847-7B151104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072407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1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B45561F0-3D42-405C-9385-CFBFF651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61382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2</a:t>
            </a: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05174403-061F-43F2-BD9D-61E666DC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769444"/>
            <a:ext cx="430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m</a:t>
            </a:r>
          </a:p>
        </p:txBody>
      </p:sp>
      <p:sp>
        <p:nvSpPr>
          <p:cNvPr id="104" name="Oval 8">
            <a:extLst>
              <a:ext uri="{FF2B5EF4-FFF2-40B4-BE49-F238E27FC236}">
                <a16:creationId xmlns:a16="http://schemas.microsoft.com/office/drawing/2014/main" id="{2BC01C3F-D93E-4079-B8C3-3635747F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040855"/>
            <a:ext cx="504824" cy="5047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cxnSp>
        <p:nvCxnSpPr>
          <p:cNvPr id="105" name="AutoShape 16">
            <a:extLst>
              <a:ext uri="{FF2B5EF4-FFF2-40B4-BE49-F238E27FC236}">
                <a16:creationId xmlns:a16="http://schemas.microsoft.com/office/drawing/2014/main" id="{3996CBBE-1319-42D2-A3E1-FEA550FD019C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2311400" y="2293218"/>
            <a:ext cx="15954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22">
            <a:extLst>
              <a:ext uri="{FF2B5EF4-FFF2-40B4-BE49-F238E27FC236}">
                <a16:creationId xmlns:a16="http://schemas.microsoft.com/office/drawing/2014/main" id="{6BE17BEF-357B-4391-B707-6C00EEBE838E}"/>
              </a:ext>
            </a:extLst>
          </p:cNvPr>
          <p:cNvCxnSpPr>
            <a:cxnSpLocks noChangeShapeType="1"/>
            <a:stCxn id="62" idx="1"/>
            <a:endCxn id="104" idx="2"/>
          </p:cNvCxnSpPr>
          <p:nvPr/>
        </p:nvCxnSpPr>
        <p:spPr bwMode="auto">
          <a:xfrm flipV="1">
            <a:off x="2247900" y="2293218"/>
            <a:ext cx="1658939" cy="684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6">
            <a:extLst>
              <a:ext uri="{FF2B5EF4-FFF2-40B4-BE49-F238E27FC236}">
                <a16:creationId xmlns:a16="http://schemas.microsoft.com/office/drawing/2014/main" id="{1AF63868-A0AC-4A99-9FE6-C9AEDB859BF3}"/>
              </a:ext>
            </a:extLst>
          </p:cNvPr>
          <p:cNvCxnSpPr>
            <a:cxnSpLocks noChangeShapeType="1"/>
            <a:stCxn id="83" idx="1"/>
            <a:endCxn id="104" idx="2"/>
          </p:cNvCxnSpPr>
          <p:nvPr/>
        </p:nvCxnSpPr>
        <p:spPr bwMode="auto">
          <a:xfrm flipV="1">
            <a:off x="2247900" y="2293218"/>
            <a:ext cx="1658939" cy="169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C058D87E-8764-4C2A-9110-31F12863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688927"/>
            <a:ext cx="504824" cy="504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cxnSp>
        <p:nvCxnSpPr>
          <p:cNvPr id="113" name="AutoShape 17">
            <a:extLst>
              <a:ext uri="{FF2B5EF4-FFF2-40B4-BE49-F238E27FC236}">
                <a16:creationId xmlns:a16="http://schemas.microsoft.com/office/drawing/2014/main" id="{C96DB6E6-82F5-4761-9308-EB29D58AB466}"/>
              </a:ext>
            </a:extLst>
          </p:cNvPr>
          <p:cNvCxnSpPr>
            <a:cxnSpLocks noChangeShapeType="1"/>
            <a:stCxn id="60" idx="1"/>
            <a:endCxn id="112" idx="2"/>
          </p:cNvCxnSpPr>
          <p:nvPr/>
        </p:nvCxnSpPr>
        <p:spPr bwMode="auto">
          <a:xfrm>
            <a:off x="2247900" y="2283545"/>
            <a:ext cx="1658939" cy="65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1">
            <a:extLst>
              <a:ext uri="{FF2B5EF4-FFF2-40B4-BE49-F238E27FC236}">
                <a16:creationId xmlns:a16="http://schemas.microsoft.com/office/drawing/2014/main" id="{00A4A86D-2645-4F29-920F-98E763070AB7}"/>
              </a:ext>
            </a:extLst>
          </p:cNvPr>
          <p:cNvCxnSpPr>
            <a:cxnSpLocks noChangeShapeType="1"/>
            <a:stCxn id="62" idx="1"/>
            <a:endCxn id="112" idx="2"/>
          </p:cNvCxnSpPr>
          <p:nvPr/>
        </p:nvCxnSpPr>
        <p:spPr bwMode="auto">
          <a:xfrm flipV="1">
            <a:off x="2247900" y="2941283"/>
            <a:ext cx="1658939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5">
            <a:extLst>
              <a:ext uri="{FF2B5EF4-FFF2-40B4-BE49-F238E27FC236}">
                <a16:creationId xmlns:a16="http://schemas.microsoft.com/office/drawing/2014/main" id="{9BAEB0AF-C8F7-419E-9AEB-E60ECA19DF72}"/>
              </a:ext>
            </a:extLst>
          </p:cNvPr>
          <p:cNvCxnSpPr>
            <a:cxnSpLocks noChangeShapeType="1"/>
            <a:stCxn id="83" idx="1"/>
            <a:endCxn id="112" idx="2"/>
          </p:cNvCxnSpPr>
          <p:nvPr/>
        </p:nvCxnSpPr>
        <p:spPr bwMode="auto">
          <a:xfrm flipV="1">
            <a:off x="2247900" y="2941283"/>
            <a:ext cx="1658939" cy="104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11">
            <a:extLst>
              <a:ext uri="{FF2B5EF4-FFF2-40B4-BE49-F238E27FC236}">
                <a16:creationId xmlns:a16="http://schemas.microsoft.com/office/drawing/2014/main" id="{7BD89B4C-63F3-4109-B8CF-5F79F05B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264769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7CF2E40C-1A16-42A4-9332-96AAB19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3720485"/>
            <a:ext cx="504824" cy="50471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121" name="AutoShape 18">
            <a:extLst>
              <a:ext uri="{FF2B5EF4-FFF2-40B4-BE49-F238E27FC236}">
                <a16:creationId xmlns:a16="http://schemas.microsoft.com/office/drawing/2014/main" id="{2DB88869-441B-4354-86BA-64CD393D160C}"/>
              </a:ext>
            </a:extLst>
          </p:cNvPr>
          <p:cNvCxnSpPr>
            <a:cxnSpLocks noChangeShapeType="1"/>
            <a:stCxn id="60" idx="1"/>
            <a:endCxn id="120" idx="2"/>
          </p:cNvCxnSpPr>
          <p:nvPr/>
        </p:nvCxnSpPr>
        <p:spPr bwMode="auto">
          <a:xfrm>
            <a:off x="2247900" y="2283545"/>
            <a:ext cx="1658939" cy="1689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3">
            <a:extLst>
              <a:ext uri="{FF2B5EF4-FFF2-40B4-BE49-F238E27FC236}">
                <a16:creationId xmlns:a16="http://schemas.microsoft.com/office/drawing/2014/main" id="{BA59C3A2-CFEE-49CE-9A2C-7D53151A2EC2}"/>
              </a:ext>
            </a:extLst>
          </p:cNvPr>
          <p:cNvCxnSpPr>
            <a:cxnSpLocks noChangeShapeType="1"/>
            <a:stCxn id="62" idx="1"/>
            <a:endCxn id="120" idx="2"/>
          </p:cNvCxnSpPr>
          <p:nvPr/>
        </p:nvCxnSpPr>
        <p:spPr bwMode="auto">
          <a:xfrm>
            <a:off x="2247900" y="2977283"/>
            <a:ext cx="1658939" cy="995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4">
            <a:extLst>
              <a:ext uri="{FF2B5EF4-FFF2-40B4-BE49-F238E27FC236}">
                <a16:creationId xmlns:a16="http://schemas.microsoft.com/office/drawing/2014/main" id="{03CF3923-95FA-4FAE-A262-B0390C366EC9}"/>
              </a:ext>
            </a:extLst>
          </p:cNvPr>
          <p:cNvCxnSpPr>
            <a:cxnSpLocks noChangeShapeType="1"/>
            <a:stCxn id="83" idx="1"/>
            <a:endCxn id="120" idx="2"/>
          </p:cNvCxnSpPr>
          <p:nvPr/>
        </p:nvCxnSpPr>
        <p:spPr bwMode="auto">
          <a:xfrm flipV="1">
            <a:off x="2247900" y="3972841"/>
            <a:ext cx="1658939" cy="12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3">
            <a:extLst>
              <a:ext uri="{FF2B5EF4-FFF2-40B4-BE49-F238E27FC236}">
                <a16:creationId xmlns:a16="http://schemas.microsoft.com/office/drawing/2014/main" id="{CD685046-86FF-4CA5-837A-876F206B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2688927"/>
            <a:ext cx="504824" cy="50457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26D6E041-7ACD-430F-A83B-DD9FA5B04E8A}"/>
              </a:ext>
            </a:extLst>
          </p:cNvPr>
          <p:cNvCxnSpPr>
            <a:cxnSpLocks noChangeShapeType="1"/>
            <a:stCxn id="104" idx="6"/>
            <a:endCxn id="127" idx="2"/>
          </p:cNvCxnSpPr>
          <p:nvPr/>
        </p:nvCxnSpPr>
        <p:spPr bwMode="auto">
          <a:xfrm>
            <a:off x="4411663" y="2293218"/>
            <a:ext cx="1727201" cy="647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0">
            <a:extLst>
              <a:ext uri="{FF2B5EF4-FFF2-40B4-BE49-F238E27FC236}">
                <a16:creationId xmlns:a16="http://schemas.microsoft.com/office/drawing/2014/main" id="{7BCBF71E-DC35-4293-A6B6-1FF25CCB5D22}"/>
              </a:ext>
            </a:extLst>
          </p:cNvPr>
          <p:cNvCxnSpPr>
            <a:cxnSpLocks noChangeShapeType="1"/>
            <a:stCxn id="112" idx="6"/>
            <a:endCxn id="127" idx="2"/>
          </p:cNvCxnSpPr>
          <p:nvPr/>
        </p:nvCxnSpPr>
        <p:spPr bwMode="auto">
          <a:xfrm flipV="1">
            <a:off x="4411663" y="2941212"/>
            <a:ext cx="1727201" cy="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4">
            <a:extLst>
              <a:ext uri="{FF2B5EF4-FFF2-40B4-BE49-F238E27FC236}">
                <a16:creationId xmlns:a16="http://schemas.microsoft.com/office/drawing/2014/main" id="{38B2CC66-DDEF-45FA-8629-8803B8927FC1}"/>
              </a:ext>
            </a:extLst>
          </p:cNvPr>
          <p:cNvCxnSpPr>
            <a:cxnSpLocks noChangeShapeType="1"/>
            <a:stCxn id="120" idx="6"/>
            <a:endCxn id="127" idx="2"/>
          </p:cNvCxnSpPr>
          <p:nvPr/>
        </p:nvCxnSpPr>
        <p:spPr bwMode="auto">
          <a:xfrm flipV="1">
            <a:off x="4411663" y="2941212"/>
            <a:ext cx="1727201" cy="1031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Line 40">
            <a:extLst>
              <a:ext uri="{FF2B5EF4-FFF2-40B4-BE49-F238E27FC236}">
                <a16:creationId xmlns:a16="http://schemas.microsoft.com/office/drawing/2014/main" id="{7D50A493-ED59-46B8-B792-6C2A94A5D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290947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FFA48C6C-8B86-4305-9675-1A124D20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20" y="2688927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2</a:t>
            </a:r>
          </a:p>
        </p:txBody>
      </p:sp>
      <p:sp>
        <p:nvSpPr>
          <p:cNvPr id="136" name="Oval 14">
            <a:extLst>
              <a:ext uri="{FF2B5EF4-FFF2-40B4-BE49-F238E27FC236}">
                <a16:creationId xmlns:a16="http://schemas.microsoft.com/office/drawing/2014/main" id="{FA1B40C3-9232-4030-877B-52125251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235" y="3708249"/>
            <a:ext cx="504937" cy="50456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Text Box 15">
            <a:extLst>
              <a:ext uri="{FF2B5EF4-FFF2-40B4-BE49-F238E27FC236}">
                <a16:creationId xmlns:a16="http://schemas.microsoft.com/office/drawing/2014/main" id="{44E8BBA3-DDD8-4C4E-A885-220BDC37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77" y="3265289"/>
            <a:ext cx="412843" cy="36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38" name="AutoShape 29">
            <a:extLst>
              <a:ext uri="{FF2B5EF4-FFF2-40B4-BE49-F238E27FC236}">
                <a16:creationId xmlns:a16="http://schemas.microsoft.com/office/drawing/2014/main" id="{20CFEF0B-9AEA-4821-B85B-5E3A6236296F}"/>
              </a:ext>
            </a:extLst>
          </p:cNvPr>
          <p:cNvCxnSpPr>
            <a:cxnSpLocks noChangeShapeType="1"/>
            <a:stCxn id="104" idx="6"/>
            <a:endCxn id="136" idx="2"/>
          </p:cNvCxnSpPr>
          <p:nvPr/>
        </p:nvCxnSpPr>
        <p:spPr bwMode="auto">
          <a:xfrm>
            <a:off x="4411663" y="2293218"/>
            <a:ext cx="1727572" cy="1667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32">
            <a:extLst>
              <a:ext uri="{FF2B5EF4-FFF2-40B4-BE49-F238E27FC236}">
                <a16:creationId xmlns:a16="http://schemas.microsoft.com/office/drawing/2014/main" id="{AD1D5B2D-8766-475A-A569-74809F46CDFC}"/>
              </a:ext>
            </a:extLst>
          </p:cNvPr>
          <p:cNvCxnSpPr>
            <a:cxnSpLocks noChangeShapeType="1"/>
            <a:stCxn id="112" idx="6"/>
            <a:endCxn id="136" idx="2"/>
          </p:cNvCxnSpPr>
          <p:nvPr/>
        </p:nvCxnSpPr>
        <p:spPr bwMode="auto">
          <a:xfrm>
            <a:off x="4411663" y="2941283"/>
            <a:ext cx="1727572" cy="1019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33">
            <a:extLst>
              <a:ext uri="{FF2B5EF4-FFF2-40B4-BE49-F238E27FC236}">
                <a16:creationId xmlns:a16="http://schemas.microsoft.com/office/drawing/2014/main" id="{A73FB80D-B33F-4AE3-8526-53475217C1D5}"/>
              </a:ext>
            </a:extLst>
          </p:cNvPr>
          <p:cNvCxnSpPr>
            <a:cxnSpLocks noChangeShapeType="1"/>
            <a:stCxn id="120" idx="6"/>
            <a:endCxn id="136" idx="2"/>
          </p:cNvCxnSpPr>
          <p:nvPr/>
        </p:nvCxnSpPr>
        <p:spPr bwMode="auto">
          <a:xfrm flipV="1">
            <a:off x="4411663" y="3960534"/>
            <a:ext cx="1727572" cy="12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Line 39">
            <a:extLst>
              <a:ext uri="{FF2B5EF4-FFF2-40B4-BE49-F238E27FC236}">
                <a16:creationId xmlns:a16="http://schemas.microsoft.com/office/drawing/2014/main" id="{C4CE295E-7AC1-44D7-832C-969CEB31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734" y="3943061"/>
            <a:ext cx="431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Text Box 50">
            <a:extLst>
              <a:ext uri="{FF2B5EF4-FFF2-40B4-BE49-F238E27FC236}">
                <a16:creationId xmlns:a16="http://schemas.microsoft.com/office/drawing/2014/main" id="{CBEA3FEC-0192-466F-AF4D-B61C2E6D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39" y="3722510"/>
            <a:ext cx="4106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n</a:t>
            </a: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1A8C8149-E4CC-4A54-A964-F00D1BCB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07" y="2040855"/>
            <a:ext cx="504809" cy="50473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50" name="AutoShape 27">
            <a:extLst>
              <a:ext uri="{FF2B5EF4-FFF2-40B4-BE49-F238E27FC236}">
                <a16:creationId xmlns:a16="http://schemas.microsoft.com/office/drawing/2014/main" id="{8FDFD8C8-E69C-4048-88E0-0592AD2BE54B}"/>
              </a:ext>
            </a:extLst>
          </p:cNvPr>
          <p:cNvCxnSpPr>
            <a:cxnSpLocks noChangeShapeType="1"/>
            <a:stCxn id="104" idx="6"/>
            <a:endCxn id="149" idx="2"/>
          </p:cNvCxnSpPr>
          <p:nvPr/>
        </p:nvCxnSpPr>
        <p:spPr bwMode="auto">
          <a:xfrm>
            <a:off x="4411663" y="2293218"/>
            <a:ext cx="1727244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1">
            <a:extLst>
              <a:ext uri="{FF2B5EF4-FFF2-40B4-BE49-F238E27FC236}">
                <a16:creationId xmlns:a16="http://schemas.microsoft.com/office/drawing/2014/main" id="{32DFE622-E105-4628-A35D-840533F6DBBA}"/>
              </a:ext>
            </a:extLst>
          </p:cNvPr>
          <p:cNvCxnSpPr>
            <a:cxnSpLocks noChangeShapeType="1"/>
            <a:stCxn id="112" idx="6"/>
            <a:endCxn id="149" idx="2"/>
          </p:cNvCxnSpPr>
          <p:nvPr/>
        </p:nvCxnSpPr>
        <p:spPr bwMode="auto">
          <a:xfrm flipV="1">
            <a:off x="4411663" y="2293221"/>
            <a:ext cx="1727244" cy="64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35">
            <a:extLst>
              <a:ext uri="{FF2B5EF4-FFF2-40B4-BE49-F238E27FC236}">
                <a16:creationId xmlns:a16="http://schemas.microsoft.com/office/drawing/2014/main" id="{9B5585E3-6ED2-4F0A-A3D8-9754E825755F}"/>
              </a:ext>
            </a:extLst>
          </p:cNvPr>
          <p:cNvCxnSpPr>
            <a:cxnSpLocks noChangeShapeType="1"/>
            <a:stCxn id="120" idx="6"/>
            <a:endCxn id="149" idx="2"/>
          </p:cNvCxnSpPr>
          <p:nvPr/>
        </p:nvCxnSpPr>
        <p:spPr bwMode="auto">
          <a:xfrm flipV="1">
            <a:off x="4411663" y="2293221"/>
            <a:ext cx="1727244" cy="1679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Line 41">
            <a:extLst>
              <a:ext uri="{FF2B5EF4-FFF2-40B4-BE49-F238E27FC236}">
                <a16:creationId xmlns:a16="http://schemas.microsoft.com/office/drawing/2014/main" id="{9A207585-A608-40C9-B6CF-EBC36A6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59" y="2324099"/>
            <a:ext cx="4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Text Box 48">
            <a:extLst>
              <a:ext uri="{FF2B5EF4-FFF2-40B4-BE49-F238E27FC236}">
                <a16:creationId xmlns:a16="http://schemas.microsoft.com/office/drawing/2014/main" id="{6801268D-52E1-42B7-9962-ECC51E85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82" y="2108239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1</a:t>
            </a:r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A8A6BC8-91D0-42DF-BCF2-7BD70C5DAC2B}"/>
              </a:ext>
            </a:extLst>
          </p:cNvPr>
          <p:cNvGrpSpPr/>
          <p:nvPr/>
        </p:nvGrpSpPr>
        <p:grpSpPr>
          <a:xfrm>
            <a:off x="3906839" y="2293217"/>
            <a:ext cx="517524" cy="4420941"/>
            <a:chOff x="3906839" y="2293217"/>
            <a:chExt cx="517524" cy="4420941"/>
          </a:xfrm>
        </p:grpSpPr>
        <p:sp>
          <p:nvSpPr>
            <p:cNvPr id="156" name="Oval 8">
              <a:extLst>
                <a:ext uri="{FF2B5EF4-FFF2-40B4-BE49-F238E27FC236}">
                  <a16:creationId xmlns:a16="http://schemas.microsoft.com/office/drawing/2014/main" id="{D914B4EE-9B47-4A32-BAE8-1624D2CBC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4529817"/>
              <a:ext cx="504824" cy="50472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1</a:t>
              </a:r>
              <a:endParaRPr lang="ko-KR" altLang="en-US" sz="1800" baseline="-25000" dirty="0"/>
            </a:p>
          </p:txBody>
        </p:sp>
        <p:sp>
          <p:nvSpPr>
            <p:cNvPr id="157" name="Oval 9">
              <a:extLst>
                <a:ext uri="{FF2B5EF4-FFF2-40B4-BE49-F238E27FC236}">
                  <a16:creationId xmlns:a16="http://schemas.microsoft.com/office/drawing/2014/main" id="{5F5E0C65-E650-4EF1-A7ED-F42FDD92A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5177889"/>
              <a:ext cx="504824" cy="50471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2</a:t>
              </a:r>
              <a:endParaRPr lang="ko-KR" altLang="en-US" sz="1800" baseline="-25000" dirty="0"/>
            </a:p>
          </p:txBody>
        </p:sp>
        <p:sp>
          <p:nvSpPr>
            <p:cNvPr id="158" name="Oval 10">
              <a:extLst>
                <a:ext uri="{FF2B5EF4-FFF2-40B4-BE49-F238E27FC236}">
                  <a16:creationId xmlns:a16="http://schemas.microsoft.com/office/drawing/2014/main" id="{7DBD5377-60CE-4FCC-A7A9-C79197387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6209447"/>
              <a:ext cx="504824" cy="50471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 err="1"/>
                <a:t>c</a:t>
              </a:r>
              <a:r>
                <a:rPr lang="en-US" altLang="ko-KR" sz="1800" baseline="-25000" dirty="0" err="1"/>
                <a:t>k</a:t>
              </a:r>
              <a:endParaRPr lang="ko-KR" altLang="en-US" sz="1800" baseline="-25000" dirty="0"/>
            </a:p>
          </p:txBody>
        </p: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23B08C6A-20B3-41D5-816D-F517B52A66F8}"/>
                </a:ext>
              </a:extLst>
            </p:cNvPr>
            <p:cNvCxnSpPr>
              <a:cxnSpLocks/>
              <a:stCxn id="104" idx="6"/>
              <a:endCxn id="156" idx="6"/>
            </p:cNvCxnSpPr>
            <p:nvPr/>
          </p:nvCxnSpPr>
          <p:spPr>
            <a:xfrm>
              <a:off x="4411663" y="2293218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연결선: 구부러짐 158">
              <a:extLst>
                <a:ext uri="{FF2B5EF4-FFF2-40B4-BE49-F238E27FC236}">
                  <a16:creationId xmlns:a16="http://schemas.microsoft.com/office/drawing/2014/main" id="{6E3B020B-A4C7-4A7F-8B54-BA0CA7774932}"/>
                </a:ext>
              </a:extLst>
            </p:cNvPr>
            <p:cNvCxnSpPr>
              <a:cxnSpLocks/>
              <a:stCxn id="112" idx="6"/>
              <a:endCxn id="157" idx="6"/>
            </p:cNvCxnSpPr>
            <p:nvPr/>
          </p:nvCxnSpPr>
          <p:spPr>
            <a:xfrm>
              <a:off x="4411663" y="2941283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연결선: 구부러짐 159">
              <a:extLst>
                <a:ext uri="{FF2B5EF4-FFF2-40B4-BE49-F238E27FC236}">
                  <a16:creationId xmlns:a16="http://schemas.microsoft.com/office/drawing/2014/main" id="{0E46F9E3-BE68-49FD-AFF5-C8139B33D1DC}"/>
                </a:ext>
              </a:extLst>
            </p:cNvPr>
            <p:cNvCxnSpPr>
              <a:cxnSpLocks/>
              <a:stCxn id="120" idx="6"/>
              <a:endCxn id="158" idx="6"/>
            </p:cNvCxnSpPr>
            <p:nvPr/>
          </p:nvCxnSpPr>
          <p:spPr>
            <a:xfrm>
              <a:off x="4411663" y="3972841"/>
              <a:ext cx="12700" cy="2488962"/>
            </a:xfrm>
            <a:prstGeom prst="curvedConnector3">
              <a:avLst>
                <a:gd name="adj1" fmla="val 3184622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연결선: 구부러짐 161">
              <a:extLst>
                <a:ext uri="{FF2B5EF4-FFF2-40B4-BE49-F238E27FC236}">
                  <a16:creationId xmlns:a16="http://schemas.microsoft.com/office/drawing/2014/main" id="{F65A9412-A5FE-4783-8BC5-BE317FFC8AE1}"/>
                </a:ext>
              </a:extLst>
            </p:cNvPr>
            <p:cNvCxnSpPr>
              <a:cxnSpLocks/>
              <a:stCxn id="120" idx="2"/>
              <a:endCxn id="158" idx="2"/>
            </p:cNvCxnSpPr>
            <p:nvPr/>
          </p:nvCxnSpPr>
          <p:spPr>
            <a:xfrm rot="10800000" flipV="1">
              <a:off x="3906839" y="3972841"/>
              <a:ext cx="12700" cy="2488962"/>
            </a:xfrm>
            <a:prstGeom prst="curvedConnector3">
              <a:avLst>
                <a:gd name="adj1" fmla="val 6969228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연결선: 구부러짐 165">
              <a:extLst>
                <a:ext uri="{FF2B5EF4-FFF2-40B4-BE49-F238E27FC236}">
                  <a16:creationId xmlns:a16="http://schemas.microsoft.com/office/drawing/2014/main" id="{C5788E3B-EB20-458E-96D0-7552ACE16D66}"/>
                </a:ext>
              </a:extLst>
            </p:cNvPr>
            <p:cNvCxnSpPr>
              <a:cxnSpLocks/>
              <a:stCxn id="112" idx="2"/>
              <a:endCxn id="158" idx="2"/>
            </p:cNvCxnSpPr>
            <p:nvPr/>
          </p:nvCxnSpPr>
          <p:spPr>
            <a:xfrm rot="10800000" flipV="1">
              <a:off x="3906839" y="2941283"/>
              <a:ext cx="12700" cy="3520520"/>
            </a:xfrm>
            <a:prstGeom prst="curvedConnector3">
              <a:avLst>
                <a:gd name="adj1" fmla="val 83538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구부러짐 169">
              <a:extLst>
                <a:ext uri="{FF2B5EF4-FFF2-40B4-BE49-F238E27FC236}">
                  <a16:creationId xmlns:a16="http://schemas.microsoft.com/office/drawing/2014/main" id="{81444D82-DBD5-4291-B48D-54FE5E9998B6}"/>
                </a:ext>
              </a:extLst>
            </p:cNvPr>
            <p:cNvCxnSpPr>
              <a:cxnSpLocks/>
              <a:stCxn id="104" idx="2"/>
              <a:endCxn id="158" idx="2"/>
            </p:cNvCxnSpPr>
            <p:nvPr/>
          </p:nvCxnSpPr>
          <p:spPr>
            <a:xfrm rot="10800000" flipV="1">
              <a:off x="3906839" y="2293217"/>
              <a:ext cx="12700" cy="4168585"/>
            </a:xfrm>
            <a:prstGeom prst="curvedConnector3">
              <a:avLst>
                <a:gd name="adj1" fmla="val 9646157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연결선: 구부러짐 173">
              <a:extLst>
                <a:ext uri="{FF2B5EF4-FFF2-40B4-BE49-F238E27FC236}">
                  <a16:creationId xmlns:a16="http://schemas.microsoft.com/office/drawing/2014/main" id="{BFDCDBF4-24AA-4803-9F03-90ADF96D435F}"/>
                </a:ext>
              </a:extLst>
            </p:cNvPr>
            <p:cNvCxnSpPr>
              <a:cxnSpLocks/>
              <a:stCxn id="120" idx="2"/>
              <a:endCxn id="157" idx="2"/>
            </p:cNvCxnSpPr>
            <p:nvPr/>
          </p:nvCxnSpPr>
          <p:spPr>
            <a:xfrm rot="10800000" flipV="1">
              <a:off x="3906839" y="3972841"/>
              <a:ext cx="12700" cy="1457404"/>
            </a:xfrm>
            <a:prstGeom prst="curvedConnector3">
              <a:avLst>
                <a:gd name="adj1" fmla="val 42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연결선: 구부러짐 174">
              <a:extLst>
                <a:ext uri="{FF2B5EF4-FFF2-40B4-BE49-F238E27FC236}">
                  <a16:creationId xmlns:a16="http://schemas.microsoft.com/office/drawing/2014/main" id="{D9C3C27E-115A-494A-B575-542BEEF2DFB4}"/>
                </a:ext>
              </a:extLst>
            </p:cNvPr>
            <p:cNvCxnSpPr>
              <a:cxnSpLocks/>
              <a:stCxn id="112" idx="2"/>
              <a:endCxn id="157" idx="2"/>
            </p:cNvCxnSpPr>
            <p:nvPr/>
          </p:nvCxnSpPr>
          <p:spPr>
            <a:xfrm rot="10800000" flipV="1">
              <a:off x="3906839" y="2941283"/>
              <a:ext cx="12700" cy="2488962"/>
            </a:xfrm>
            <a:prstGeom prst="curvedConnector3">
              <a:avLst>
                <a:gd name="adj1" fmla="val 5861535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연결선: 구부러짐 175">
              <a:extLst>
                <a:ext uri="{FF2B5EF4-FFF2-40B4-BE49-F238E27FC236}">
                  <a16:creationId xmlns:a16="http://schemas.microsoft.com/office/drawing/2014/main" id="{254DE43B-B9DF-4149-B27C-7A45489246C5}"/>
                </a:ext>
              </a:extLst>
            </p:cNvPr>
            <p:cNvCxnSpPr>
              <a:cxnSpLocks/>
              <a:stCxn id="104" idx="2"/>
              <a:endCxn id="157" idx="2"/>
            </p:cNvCxnSpPr>
            <p:nvPr/>
          </p:nvCxnSpPr>
          <p:spPr>
            <a:xfrm rot="10800000" flipV="1">
              <a:off x="3906839" y="2293217"/>
              <a:ext cx="12700" cy="3137027"/>
            </a:xfrm>
            <a:prstGeom prst="curvedConnector3">
              <a:avLst>
                <a:gd name="adj1" fmla="val 724615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연결선: 구부러짐 191">
              <a:extLst>
                <a:ext uri="{FF2B5EF4-FFF2-40B4-BE49-F238E27FC236}">
                  <a16:creationId xmlns:a16="http://schemas.microsoft.com/office/drawing/2014/main" id="{60C90F8B-659E-472D-B166-22DAF85C747C}"/>
                </a:ext>
              </a:extLst>
            </p:cNvPr>
            <p:cNvCxnSpPr>
              <a:cxnSpLocks/>
              <a:stCxn id="120" idx="2"/>
              <a:endCxn id="156" idx="2"/>
            </p:cNvCxnSpPr>
            <p:nvPr/>
          </p:nvCxnSpPr>
          <p:spPr>
            <a:xfrm rot="10800000" flipV="1">
              <a:off x="3906839" y="3972840"/>
              <a:ext cx="12700" cy="80933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연결선: 구부러짐 194">
              <a:extLst>
                <a:ext uri="{FF2B5EF4-FFF2-40B4-BE49-F238E27FC236}">
                  <a16:creationId xmlns:a16="http://schemas.microsoft.com/office/drawing/2014/main" id="{E52C2169-5237-4115-9D98-79FDE031AF15}"/>
                </a:ext>
              </a:extLst>
            </p:cNvPr>
            <p:cNvCxnSpPr>
              <a:cxnSpLocks/>
              <a:stCxn id="112" idx="2"/>
              <a:endCxn id="156" idx="2"/>
            </p:cNvCxnSpPr>
            <p:nvPr/>
          </p:nvCxnSpPr>
          <p:spPr>
            <a:xfrm rot="10800000" flipV="1">
              <a:off x="3906839" y="2941282"/>
              <a:ext cx="12700" cy="1840897"/>
            </a:xfrm>
            <a:prstGeom prst="curvedConnector3">
              <a:avLst>
                <a:gd name="adj1" fmla="val 3276921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연결선: 구부러짐 197">
              <a:extLst>
                <a:ext uri="{FF2B5EF4-FFF2-40B4-BE49-F238E27FC236}">
                  <a16:creationId xmlns:a16="http://schemas.microsoft.com/office/drawing/2014/main" id="{C3A01A7D-1FD6-408E-A1E8-F2C50A7AACFA}"/>
                </a:ext>
              </a:extLst>
            </p:cNvPr>
            <p:cNvCxnSpPr>
              <a:cxnSpLocks/>
              <a:stCxn id="104" idx="2"/>
              <a:endCxn id="156" idx="2"/>
            </p:cNvCxnSpPr>
            <p:nvPr/>
          </p:nvCxnSpPr>
          <p:spPr>
            <a:xfrm rot="10800000" flipV="1">
              <a:off x="3906839" y="2293218"/>
              <a:ext cx="12700" cy="2488962"/>
            </a:xfrm>
            <a:prstGeom prst="curvedConnector3">
              <a:avLst>
                <a:gd name="adj1" fmla="val 4015386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 Box 11">
              <a:extLst>
                <a:ext uri="{FF2B5EF4-FFF2-40B4-BE49-F238E27FC236}">
                  <a16:creationId xmlns:a16="http://schemas.microsoft.com/office/drawing/2014/main" id="{0A01C195-5A3B-4EAA-BCC0-B9A88D48C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539" y="5706712"/>
              <a:ext cx="412750" cy="366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latin typeface="Arial" panose="020B0604020202020204" pitchFamily="34" charset="0"/>
                </a:rPr>
                <a:t>…</a:t>
              </a:r>
              <a:endParaRPr lang="en-US" altLang="ko-KR" sz="1800" dirty="0"/>
            </a:p>
          </p:txBody>
        </p: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BDB9BDA6-4D6D-4311-82CB-49749568A826}"/>
              </a:ext>
            </a:extLst>
          </p:cNvPr>
          <p:cNvSpPr/>
          <p:nvPr/>
        </p:nvSpPr>
        <p:spPr>
          <a:xfrm>
            <a:off x="1096347" y="1923182"/>
            <a:ext cx="967333" cy="244192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0925BB1-B83B-49DE-BB85-EFC0AABC795D}"/>
              </a:ext>
            </a:extLst>
          </p:cNvPr>
          <p:cNvSpPr/>
          <p:nvPr/>
        </p:nvSpPr>
        <p:spPr>
          <a:xfrm>
            <a:off x="3676675" y="1897509"/>
            <a:ext cx="967333" cy="244192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2CC9FC73-C987-4180-B61F-17902D8C7048}"/>
              </a:ext>
            </a:extLst>
          </p:cNvPr>
          <p:cNvSpPr/>
          <p:nvPr/>
        </p:nvSpPr>
        <p:spPr>
          <a:xfrm>
            <a:off x="5697539" y="1879816"/>
            <a:ext cx="1986750" cy="244192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3284BE6C-0527-405F-869C-BE6F9560F685}"/>
              </a:ext>
            </a:extLst>
          </p:cNvPr>
          <p:cNvSpPr/>
          <p:nvPr/>
        </p:nvSpPr>
        <p:spPr>
          <a:xfrm>
            <a:off x="3670324" y="4407136"/>
            <a:ext cx="967333" cy="244192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63E7C00-53B7-4C3F-9BE0-924F1BECB87E}"/>
              </a:ext>
            </a:extLst>
          </p:cNvPr>
          <p:cNvGrpSpPr/>
          <p:nvPr/>
        </p:nvGrpSpPr>
        <p:grpSpPr>
          <a:xfrm>
            <a:off x="5777648" y="4842556"/>
            <a:ext cx="432048" cy="432048"/>
            <a:chOff x="7269627" y="6080638"/>
            <a:chExt cx="432048" cy="432048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5533857E-3E0B-4719-819B-3F62F348B92F}"/>
                </a:ext>
              </a:extLst>
            </p:cNvPr>
            <p:cNvSpPr/>
            <p:nvPr/>
          </p:nvSpPr>
          <p:spPr>
            <a:xfrm>
              <a:off x="7269627" y="608063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9" name="텍스트 상자 6">
              <a:extLst>
                <a:ext uri="{FF2B5EF4-FFF2-40B4-BE49-F238E27FC236}">
                  <a16:creationId xmlns:a16="http://schemas.microsoft.com/office/drawing/2014/main" id="{39A0C9F6-2FE5-4392-8991-B771D705F643}"/>
                </a:ext>
              </a:extLst>
            </p:cNvPr>
            <p:cNvSpPr txBox="1"/>
            <p:nvPr/>
          </p:nvSpPr>
          <p:spPr>
            <a:xfrm>
              <a:off x="7314006" y="609052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50EB06E-D12B-41AC-8C82-7D30BC642176}"/>
              </a:ext>
            </a:extLst>
          </p:cNvPr>
          <p:cNvGrpSpPr/>
          <p:nvPr/>
        </p:nvGrpSpPr>
        <p:grpSpPr>
          <a:xfrm>
            <a:off x="7862479" y="4821088"/>
            <a:ext cx="432048" cy="432048"/>
            <a:chOff x="7266869" y="4612854"/>
            <a:chExt cx="432048" cy="432048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571F38C0-1299-4236-BD55-A0F333C4B642}"/>
                </a:ext>
              </a:extLst>
            </p:cNvPr>
            <p:cNvSpPr/>
            <p:nvPr/>
          </p:nvSpPr>
          <p:spPr>
            <a:xfrm>
              <a:off x="7266869" y="4612854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2" name="텍스트 상자 22">
              <a:extLst>
                <a:ext uri="{FF2B5EF4-FFF2-40B4-BE49-F238E27FC236}">
                  <a16:creationId xmlns:a16="http://schemas.microsoft.com/office/drawing/2014/main" id="{386EC6BE-F60B-40D7-A0F1-2325169E70E7}"/>
                </a:ext>
              </a:extLst>
            </p:cNvPr>
            <p:cNvSpPr txBox="1"/>
            <p:nvPr/>
          </p:nvSpPr>
          <p:spPr>
            <a:xfrm>
              <a:off x="7311248" y="462274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05C3296-0B9D-4742-A2EE-9DC45AA36511}"/>
              </a:ext>
            </a:extLst>
          </p:cNvPr>
          <p:cNvCxnSpPr>
            <a:cxnSpLocks/>
            <a:stCxn id="78" idx="6"/>
            <a:endCxn id="80" idx="1"/>
          </p:cNvCxnSpPr>
          <p:nvPr/>
        </p:nvCxnSpPr>
        <p:spPr>
          <a:xfrm flipV="1">
            <a:off x="6209696" y="5041095"/>
            <a:ext cx="463941" cy="1748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0B53FB6-228F-4121-9CA5-1CC28DD04FB4}"/>
              </a:ext>
            </a:extLst>
          </p:cNvPr>
          <p:cNvCxnSpPr>
            <a:cxnSpLocks/>
            <a:stCxn id="80" idx="3"/>
            <a:endCxn id="81" idx="2"/>
          </p:cNvCxnSpPr>
          <p:nvPr/>
        </p:nvCxnSpPr>
        <p:spPr>
          <a:xfrm flipV="1">
            <a:off x="7393717" y="5037112"/>
            <a:ext cx="468762" cy="398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08DA6F1A-BF31-48ED-991C-BD94A53CC71D}"/>
              </a:ext>
            </a:extLst>
          </p:cNvPr>
          <p:cNvGrpSpPr/>
          <p:nvPr/>
        </p:nvGrpSpPr>
        <p:grpSpPr>
          <a:xfrm>
            <a:off x="6673637" y="4789067"/>
            <a:ext cx="720080" cy="504056"/>
            <a:chOff x="7125611" y="5321992"/>
            <a:chExt cx="720080" cy="504056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8D327E0-115F-4AE8-9EDB-0D942C47999A}"/>
                </a:ext>
              </a:extLst>
            </p:cNvPr>
            <p:cNvSpPr/>
            <p:nvPr/>
          </p:nvSpPr>
          <p:spPr>
            <a:xfrm>
              <a:off x="7125611" y="5321992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6" name="텍스트 상자 60">
              <a:extLst>
                <a:ext uri="{FF2B5EF4-FFF2-40B4-BE49-F238E27FC236}">
                  <a16:creationId xmlns:a16="http://schemas.microsoft.com/office/drawing/2014/main" id="{1B934518-6CBB-47AF-9A0A-06E960EEE4B8}"/>
                </a:ext>
              </a:extLst>
            </p:cNvPr>
            <p:cNvSpPr txBox="1"/>
            <p:nvPr/>
          </p:nvSpPr>
          <p:spPr>
            <a:xfrm>
              <a:off x="7330836" y="535754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h</a:t>
              </a:r>
              <a:r>
                <a:rPr kumimoji="1" lang="en-US" altLang="ko-KR" baseline="-25000" dirty="0" err="1"/>
                <a:t>t</a:t>
              </a:r>
              <a:endParaRPr kumimoji="1" lang="ko-KR" altLang="en-US" baseline="-25000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4E8805A-4F25-4975-A4D6-12DAE87C6499}"/>
              </a:ext>
            </a:extLst>
          </p:cNvPr>
          <p:cNvGrpSpPr/>
          <p:nvPr/>
        </p:nvGrpSpPr>
        <p:grpSpPr>
          <a:xfrm>
            <a:off x="6677145" y="5742448"/>
            <a:ext cx="720080" cy="504056"/>
            <a:chOff x="5937479" y="5321992"/>
            <a:chExt cx="720080" cy="504056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D6900A5-F18D-4B6A-B1D6-B41568A79EF4}"/>
                </a:ext>
              </a:extLst>
            </p:cNvPr>
            <p:cNvSpPr/>
            <p:nvPr/>
          </p:nvSpPr>
          <p:spPr>
            <a:xfrm>
              <a:off x="5937479" y="5321992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8" name="텍스트 상자 60">
              <a:extLst>
                <a:ext uri="{FF2B5EF4-FFF2-40B4-BE49-F238E27FC236}">
                  <a16:creationId xmlns:a16="http://schemas.microsoft.com/office/drawing/2014/main" id="{92BC36E9-7978-42EC-AC0E-D8A44EA55D9E}"/>
                </a:ext>
              </a:extLst>
            </p:cNvPr>
            <p:cNvSpPr txBox="1"/>
            <p:nvPr/>
          </p:nvSpPr>
          <p:spPr>
            <a:xfrm>
              <a:off x="6043329" y="5389354"/>
              <a:ext cx="570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t-1</a:t>
              </a:r>
              <a:endParaRPr kumimoji="1" lang="ko-KR" altLang="en-US" baseline="-25000" dirty="0"/>
            </a:p>
          </p:txBody>
        </p:sp>
      </p:grp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6DDF59E-8F27-4E27-89DB-624F340A55A8}"/>
              </a:ext>
            </a:extLst>
          </p:cNvPr>
          <p:cNvCxnSpPr>
            <a:cxnSpLocks/>
            <a:stCxn id="87" idx="0"/>
            <a:endCxn id="80" idx="2"/>
          </p:cNvCxnSpPr>
          <p:nvPr/>
        </p:nvCxnSpPr>
        <p:spPr>
          <a:xfrm flipH="1" flipV="1">
            <a:off x="7033677" y="5293123"/>
            <a:ext cx="3508" cy="44932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747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06144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Connections form cycles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lvl="1"/>
            <a:r>
              <a:rPr kumimoji="1" lang="en-US" altLang="ko-KR" dirty="0"/>
              <a:t>𝒙</a:t>
            </a:r>
            <a:r>
              <a:rPr kumimoji="1" lang="en-US" altLang="ko-KR" baseline="-25000" dirty="0"/>
              <a:t>𝒕</a:t>
            </a:r>
            <a:r>
              <a:rPr kumimoji="1" lang="en-US" altLang="ko-KR" dirty="0"/>
              <a:t>: input at time 𝒕</a:t>
            </a:r>
          </a:p>
          <a:p>
            <a:pPr lvl="1"/>
            <a:r>
              <a:rPr kumimoji="1" lang="en-US" altLang="ko-KR" i="1" dirty="0"/>
              <a:t>h</a:t>
            </a:r>
            <a:r>
              <a:rPr kumimoji="1" lang="en-US" altLang="ko-KR" baseline="-25000" dirty="0"/>
              <a:t>𝒕</a:t>
            </a:r>
            <a:r>
              <a:rPr kumimoji="1" lang="en-US" altLang="ko-KR" dirty="0"/>
              <a:t>: hidden state at time 𝒕</a:t>
            </a:r>
          </a:p>
          <a:p>
            <a:pPr lvl="1"/>
            <a:r>
              <a:rPr kumimoji="1" lang="en-US" altLang="ko-KR" dirty="0"/>
              <a:t>𝒇: is an activation function </a:t>
            </a:r>
          </a:p>
          <a:p>
            <a:pPr lvl="1"/>
            <a:r>
              <a:rPr kumimoji="1" lang="en-US" altLang="ko-KR" dirty="0"/>
              <a:t>U, V, W: network parameters </a:t>
            </a:r>
          </a:p>
          <a:p>
            <a:pPr lvl="2"/>
            <a:r>
              <a:rPr kumimoji="1" lang="en-US" altLang="ko-KR" dirty="0"/>
              <a:t>RNN shares the same parameters across all time steps</a:t>
            </a:r>
          </a:p>
          <a:p>
            <a:pPr lvl="1"/>
            <a:r>
              <a:rPr kumimoji="1" lang="en-US" altLang="ko-KR" i="1" dirty="0"/>
              <a:t>g</a:t>
            </a:r>
            <a:r>
              <a:rPr kumimoji="1" lang="en-US" altLang="ko-KR" dirty="0"/>
              <a:t>: activation function for the output layer</a:t>
            </a:r>
          </a:p>
          <a:p>
            <a:endParaRPr kumimoji="1"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C406854-E484-4872-9228-000E95DD4E98}"/>
              </a:ext>
            </a:extLst>
          </p:cNvPr>
          <p:cNvGrpSpPr/>
          <p:nvPr/>
        </p:nvGrpSpPr>
        <p:grpSpPr>
          <a:xfrm>
            <a:off x="4355976" y="3356992"/>
            <a:ext cx="432048" cy="432048"/>
            <a:chOff x="4355976" y="3215985"/>
            <a:chExt cx="432048" cy="432048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38E5EE5-3B5A-4841-9288-11255D4F1DD8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1" name="텍스트 상자 6">
              <a:extLst>
                <a:ext uri="{FF2B5EF4-FFF2-40B4-BE49-F238E27FC236}">
                  <a16:creationId xmlns:a16="http://schemas.microsoft.com/office/drawing/2014/main" id="{9734A298-14B0-4D5F-AFAE-7476FB7F9D02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E003BA0-4201-4307-925F-AF0AAFD670BF}"/>
              </a:ext>
            </a:extLst>
          </p:cNvPr>
          <p:cNvSpPr/>
          <p:nvPr/>
        </p:nvSpPr>
        <p:spPr>
          <a:xfrm>
            <a:off x="4211960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36CAB5B-0092-4F72-9C56-29F460D8B2C7}"/>
              </a:ext>
            </a:extLst>
          </p:cNvPr>
          <p:cNvGrpSpPr/>
          <p:nvPr/>
        </p:nvGrpSpPr>
        <p:grpSpPr>
          <a:xfrm>
            <a:off x="4353218" y="1628800"/>
            <a:ext cx="432048" cy="432048"/>
            <a:chOff x="4353218" y="1748201"/>
            <a:chExt cx="432048" cy="432048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1A0C6B1-C703-4CF6-91D5-B30068B09CF1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6" name="텍스트 상자 22">
              <a:extLst>
                <a:ext uri="{FF2B5EF4-FFF2-40B4-BE49-F238E27FC236}">
                  <a16:creationId xmlns:a16="http://schemas.microsoft.com/office/drawing/2014/main" id="{CC1C9CFE-9F6D-4FAF-8A13-D2967702F548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94FB8-6523-4DE8-84F0-A2850C51AB4E}"/>
              </a:ext>
            </a:extLst>
          </p:cNvPr>
          <p:cNvCxnSpPr>
            <a:stCxn id="30" idx="0"/>
            <a:endCxn id="32" idx="2"/>
          </p:cNvCxnSpPr>
          <p:nvPr/>
        </p:nvCxnSpPr>
        <p:spPr>
          <a:xfrm flipV="1">
            <a:off x="4572000" y="2961395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6E18E9E-FCD9-4E32-8328-0B5F3400DE06}"/>
              </a:ext>
            </a:extLst>
          </p:cNvPr>
          <p:cNvCxnSpPr>
            <a:stCxn id="32" idx="0"/>
            <a:endCxn id="34" idx="4"/>
          </p:cNvCxnSpPr>
          <p:nvPr/>
        </p:nvCxnSpPr>
        <p:spPr>
          <a:xfrm flipH="1" flipV="1">
            <a:off x="4569242" y="2060848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텍스트 상자 60">
            <a:extLst>
              <a:ext uri="{FF2B5EF4-FFF2-40B4-BE49-F238E27FC236}">
                <a16:creationId xmlns:a16="http://schemas.microsoft.com/office/drawing/2014/main" id="{04796DD7-AAB7-4C79-8E46-57BFC3E70AE6}"/>
              </a:ext>
            </a:extLst>
          </p:cNvPr>
          <p:cNvSpPr txBox="1"/>
          <p:nvPr/>
        </p:nvSpPr>
        <p:spPr>
          <a:xfrm>
            <a:off x="4417185" y="24928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7A1696B-C563-4562-B24D-B222AB4F1335}"/>
              </a:ext>
            </a:extLst>
          </p:cNvPr>
          <p:cNvSpPr/>
          <p:nvPr/>
        </p:nvSpPr>
        <p:spPr>
          <a:xfrm>
            <a:off x="2915816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텍스트 상자 60">
            <a:extLst>
              <a:ext uri="{FF2B5EF4-FFF2-40B4-BE49-F238E27FC236}">
                <a16:creationId xmlns:a16="http://schemas.microsoft.com/office/drawing/2014/main" id="{A5A5235D-BA61-43B2-9F65-F3FA0BD67415}"/>
              </a:ext>
            </a:extLst>
          </p:cNvPr>
          <p:cNvSpPr txBox="1"/>
          <p:nvPr/>
        </p:nvSpPr>
        <p:spPr>
          <a:xfrm>
            <a:off x="3059832" y="2524701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D7A151E-8494-4E82-9CDE-A51ADD6CA28F}"/>
              </a:ext>
            </a:extLst>
          </p:cNvPr>
          <p:cNvCxnSpPr>
            <a:cxnSpLocks/>
            <a:stCxn id="41" idx="3"/>
            <a:endCxn id="32" idx="1"/>
          </p:cNvCxnSpPr>
          <p:nvPr/>
        </p:nvCxnSpPr>
        <p:spPr>
          <a:xfrm>
            <a:off x="3635896" y="2709367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ABC9CB48-821B-4091-8EB0-8B9FF303DD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ABC9CB48-821B-4091-8EB0-8B9FF303DD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6">
                <a:extLst>
                  <a:ext uri="{FF2B5EF4-FFF2-40B4-BE49-F238E27FC236}">
                    <a16:creationId xmlns:a16="http://schemas.microsoft.com/office/drawing/2014/main" id="{E2D4B670-7807-44D5-B632-0CB411EC2E96}"/>
                  </a:ext>
                </a:extLst>
              </p:cNvPr>
              <p:cNvSpPr/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6">
                <a:extLst>
                  <a:ext uri="{FF2B5EF4-FFF2-40B4-BE49-F238E27FC236}">
                    <a16:creationId xmlns:a16="http://schemas.microsoft.com/office/drawing/2014/main" id="{E2D4B670-7807-44D5-B632-0CB411EC2E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  <a:blipFill>
                <a:blip r:embed="rId4"/>
                <a:stretch>
                  <a:fillRect t="-120000" r="-34167" b="-18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6">
                <a:extLst>
                  <a:ext uri="{FF2B5EF4-FFF2-40B4-BE49-F238E27FC236}">
                    <a16:creationId xmlns:a16="http://schemas.microsoft.com/office/drawing/2014/main" id="{D0E0DE04-B0C5-43EF-B86E-EA5FA17EC2D0}"/>
                  </a:ext>
                </a:extLst>
              </p:cNvPr>
              <p:cNvSpPr/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6">
                <a:extLst>
                  <a:ext uri="{FF2B5EF4-FFF2-40B4-BE49-F238E27FC236}">
                    <a16:creationId xmlns:a16="http://schemas.microsoft.com/office/drawing/2014/main" id="{D0E0DE04-B0C5-43EF-B86E-EA5FA17EC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">
                <a:extLst>
                  <a:ext uri="{FF2B5EF4-FFF2-40B4-BE49-F238E27FC236}">
                    <a16:creationId xmlns:a16="http://schemas.microsoft.com/office/drawing/2014/main" id="{63807D4E-CC14-4278-8D7E-9B19FB3247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">
                <a:extLst>
                  <a:ext uri="{FF2B5EF4-FFF2-40B4-BE49-F238E27FC236}">
                    <a16:creationId xmlns:a16="http://schemas.microsoft.com/office/drawing/2014/main" id="{63807D4E-CC14-4278-8D7E-9B19FB3247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">
                <a:extLst>
                  <a:ext uri="{FF2B5EF4-FFF2-40B4-BE49-F238E27FC236}">
                    <a16:creationId xmlns:a16="http://schemas.microsoft.com/office/drawing/2014/main" id="{EA839FDF-FFCD-4D70-AAF0-E6A01113DE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">
                <a:extLst>
                  <a:ext uri="{FF2B5EF4-FFF2-40B4-BE49-F238E27FC236}">
                    <a16:creationId xmlns:a16="http://schemas.microsoft.com/office/drawing/2014/main" id="{EA839FDF-FFCD-4D70-AAF0-E6A01113D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279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1972126" y="561196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43"/>
          <p:cNvSpPr txBox="1"/>
          <p:nvPr/>
        </p:nvSpPr>
        <p:spPr>
          <a:xfrm>
            <a:off x="2016505" y="56218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124254" y="562516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텍스트 상자 51"/>
          <p:cNvSpPr txBox="1"/>
          <p:nvPr/>
        </p:nvSpPr>
        <p:spPr>
          <a:xfrm>
            <a:off x="3168633" y="5635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358734" y="564098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텍스트 상자 65"/>
          <p:cNvSpPr txBox="1"/>
          <p:nvPr/>
        </p:nvSpPr>
        <p:spPr>
          <a:xfrm>
            <a:off x="4403113" y="56508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510862" y="565418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3" name="텍스트 상자 72"/>
          <p:cNvSpPr txBox="1"/>
          <p:nvPr/>
        </p:nvSpPr>
        <p:spPr>
          <a:xfrm>
            <a:off x="5555241" y="566407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6660232" y="56612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6" name="텍스트 상자 85"/>
          <p:cNvSpPr txBox="1"/>
          <p:nvPr/>
        </p:nvSpPr>
        <p:spPr>
          <a:xfrm>
            <a:off x="6704611" y="56711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34F9104-AF1E-4962-A0FF-1CCB393EC178}"/>
              </a:ext>
            </a:extLst>
          </p:cNvPr>
          <p:cNvGrpSpPr/>
          <p:nvPr/>
        </p:nvGrpSpPr>
        <p:grpSpPr>
          <a:xfrm>
            <a:off x="4355976" y="3356992"/>
            <a:ext cx="432048" cy="432048"/>
            <a:chOff x="4355976" y="3215985"/>
            <a:chExt cx="432048" cy="43204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A9DDAB6-9B73-4172-BAAA-B490073A7213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8" name="텍스트 상자 6">
              <a:extLst>
                <a:ext uri="{FF2B5EF4-FFF2-40B4-BE49-F238E27FC236}">
                  <a16:creationId xmlns:a16="http://schemas.microsoft.com/office/drawing/2014/main" id="{4DC899CE-CD4C-446E-BED0-7509EE6E4025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24A5B82-7407-4EDD-90C9-0ABF5D19F5EB}"/>
              </a:ext>
            </a:extLst>
          </p:cNvPr>
          <p:cNvSpPr/>
          <p:nvPr/>
        </p:nvSpPr>
        <p:spPr>
          <a:xfrm>
            <a:off x="4211960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75B641D-1CBC-4DA1-AEAE-A9AC22ABF3AA}"/>
              </a:ext>
            </a:extLst>
          </p:cNvPr>
          <p:cNvGrpSpPr/>
          <p:nvPr/>
        </p:nvGrpSpPr>
        <p:grpSpPr>
          <a:xfrm>
            <a:off x="4353218" y="1628800"/>
            <a:ext cx="432048" cy="432048"/>
            <a:chOff x="4353218" y="1748201"/>
            <a:chExt cx="432048" cy="432048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B75CF23-76FC-4830-8C05-27D65881B837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9" name="텍스트 상자 22">
              <a:extLst>
                <a:ext uri="{FF2B5EF4-FFF2-40B4-BE49-F238E27FC236}">
                  <a16:creationId xmlns:a16="http://schemas.microsoft.com/office/drawing/2014/main" id="{71C26381-290A-4227-A3FC-3C81C6F8D4C8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428B9E-BB8B-4845-8178-AC002839E976}"/>
              </a:ext>
            </a:extLst>
          </p:cNvPr>
          <p:cNvCxnSpPr>
            <a:stCxn id="27" idx="0"/>
            <a:endCxn id="29" idx="2"/>
          </p:cNvCxnSpPr>
          <p:nvPr/>
        </p:nvCxnSpPr>
        <p:spPr>
          <a:xfrm flipV="1">
            <a:off x="4572000" y="2961395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0191FDB-8DFA-48FB-93AC-54C0524CB12A}"/>
              </a:ext>
            </a:extLst>
          </p:cNvPr>
          <p:cNvCxnSpPr>
            <a:stCxn id="29" idx="0"/>
            <a:endCxn id="35" idx="4"/>
          </p:cNvCxnSpPr>
          <p:nvPr/>
        </p:nvCxnSpPr>
        <p:spPr>
          <a:xfrm flipH="1" flipV="1">
            <a:off x="4569242" y="2060848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텍스트 상자 60">
            <a:extLst>
              <a:ext uri="{FF2B5EF4-FFF2-40B4-BE49-F238E27FC236}">
                <a16:creationId xmlns:a16="http://schemas.microsoft.com/office/drawing/2014/main" id="{AC5E6D5A-9F53-4582-8442-5CDBD3427F8F}"/>
              </a:ext>
            </a:extLst>
          </p:cNvPr>
          <p:cNvSpPr txBox="1"/>
          <p:nvPr/>
        </p:nvSpPr>
        <p:spPr>
          <a:xfrm>
            <a:off x="4417185" y="24928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0207942-2D07-4BBF-962F-B2006F891C0B}"/>
              </a:ext>
            </a:extLst>
          </p:cNvPr>
          <p:cNvSpPr/>
          <p:nvPr/>
        </p:nvSpPr>
        <p:spPr>
          <a:xfrm>
            <a:off x="2915816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텍스트 상자 60">
            <a:extLst>
              <a:ext uri="{FF2B5EF4-FFF2-40B4-BE49-F238E27FC236}">
                <a16:creationId xmlns:a16="http://schemas.microsoft.com/office/drawing/2014/main" id="{31352AEA-4152-45D7-A4D0-7CC6DFC1EC98}"/>
              </a:ext>
            </a:extLst>
          </p:cNvPr>
          <p:cNvSpPr txBox="1"/>
          <p:nvPr/>
        </p:nvSpPr>
        <p:spPr>
          <a:xfrm>
            <a:off x="3059832" y="2524701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5EB062F-8982-4E17-ABA6-4B67E76B5C25}"/>
              </a:ext>
            </a:extLst>
          </p:cNvPr>
          <p:cNvCxnSpPr>
            <a:cxnSpLocks/>
            <a:stCxn id="48" idx="3"/>
            <a:endCxn id="29" idx="1"/>
          </p:cNvCxnSpPr>
          <p:nvPr/>
        </p:nvCxnSpPr>
        <p:spPr>
          <a:xfrm>
            <a:off x="3635896" y="2709367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5AE09F3B-6E09-4534-805B-C38C4B3988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5AE09F3B-6E09-4534-805B-C38C4B398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6">
                <a:extLst>
                  <a:ext uri="{FF2B5EF4-FFF2-40B4-BE49-F238E27FC236}">
                    <a16:creationId xmlns:a16="http://schemas.microsoft.com/office/drawing/2014/main" id="{CA1E61AA-62FF-49C4-81D4-68DFA9CDF3F5}"/>
                  </a:ext>
                </a:extLst>
              </p:cNvPr>
              <p:cNvSpPr/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6">
                <a:extLst>
                  <a:ext uri="{FF2B5EF4-FFF2-40B4-BE49-F238E27FC236}">
                    <a16:creationId xmlns:a16="http://schemas.microsoft.com/office/drawing/2014/main" id="{CA1E61AA-62FF-49C4-81D4-68DFA9CDF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  <a:blipFill>
                <a:blip r:embed="rId4"/>
                <a:stretch>
                  <a:fillRect t="-120000" r="-34167" b="-18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6">
                <a:extLst>
                  <a:ext uri="{FF2B5EF4-FFF2-40B4-BE49-F238E27FC236}">
                    <a16:creationId xmlns:a16="http://schemas.microsoft.com/office/drawing/2014/main" id="{E94D2865-B441-4993-AE86-9E6762748CE3}"/>
                  </a:ext>
                </a:extLst>
              </p:cNvPr>
              <p:cNvSpPr/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6">
                <a:extLst>
                  <a:ext uri="{FF2B5EF4-FFF2-40B4-BE49-F238E27FC236}">
                    <a16:creationId xmlns:a16="http://schemas.microsoft.com/office/drawing/2014/main" id="{E94D2865-B441-4993-AE86-9E6762748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">
                <a:extLst>
                  <a:ext uri="{FF2B5EF4-FFF2-40B4-BE49-F238E27FC236}">
                    <a16:creationId xmlns:a16="http://schemas.microsoft.com/office/drawing/2014/main" id="{9DA06153-07F8-4405-9BEB-68CF03631E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">
                <a:extLst>
                  <a:ext uri="{FF2B5EF4-FFF2-40B4-BE49-F238E27FC236}">
                    <a16:creationId xmlns:a16="http://schemas.microsoft.com/office/drawing/2014/main" id="{9DA06153-07F8-4405-9BEB-68CF03631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">
                <a:extLst>
                  <a:ext uri="{FF2B5EF4-FFF2-40B4-BE49-F238E27FC236}">
                    <a16:creationId xmlns:a16="http://schemas.microsoft.com/office/drawing/2014/main" id="{938880ED-397A-4A55-BB81-646195F987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">
                <a:extLst>
                  <a:ext uri="{FF2B5EF4-FFF2-40B4-BE49-F238E27FC236}">
                    <a16:creationId xmlns:a16="http://schemas.microsoft.com/office/drawing/2014/main" id="{938880ED-397A-4A55-BB81-646195F98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328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15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1972126" y="561196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43"/>
          <p:cNvSpPr txBox="1"/>
          <p:nvPr/>
        </p:nvSpPr>
        <p:spPr>
          <a:xfrm>
            <a:off x="2016505" y="56218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828110" y="4853315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969368" y="414417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7" name="텍스트 상자 46"/>
          <p:cNvSpPr txBox="1"/>
          <p:nvPr/>
        </p:nvSpPr>
        <p:spPr>
          <a:xfrm>
            <a:off x="2013747" y="415406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48" name="직선 화살표 연결선 47"/>
          <p:cNvCxnSpPr>
            <a:stCxn id="46" idx="0"/>
          </p:cNvCxnSpPr>
          <p:nvPr/>
        </p:nvCxnSpPr>
        <p:spPr>
          <a:xfrm flipV="1">
            <a:off x="2188150" y="5357371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2185392" y="4576225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상자 62"/>
          <p:cNvSpPr txBox="1"/>
          <p:nvPr/>
        </p:nvSpPr>
        <p:spPr>
          <a:xfrm>
            <a:off x="2012461" y="48956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6A826FE-0883-46B3-B40B-3C4FC94078FC}"/>
              </a:ext>
            </a:extLst>
          </p:cNvPr>
          <p:cNvGrpSpPr/>
          <p:nvPr/>
        </p:nvGrpSpPr>
        <p:grpSpPr>
          <a:xfrm>
            <a:off x="4355976" y="3356992"/>
            <a:ext cx="432048" cy="432048"/>
            <a:chOff x="4355976" y="3215985"/>
            <a:chExt cx="432048" cy="432048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10E4DE8-E186-416A-8C07-5627CFA09513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9" name="텍스트 상자 6">
              <a:extLst>
                <a:ext uri="{FF2B5EF4-FFF2-40B4-BE49-F238E27FC236}">
                  <a16:creationId xmlns:a16="http://schemas.microsoft.com/office/drawing/2014/main" id="{9146CC60-6741-478E-ACA2-36A4CDE854EC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647B78B-ED9B-4877-B9D1-D17FE9F9CBCE}"/>
              </a:ext>
            </a:extLst>
          </p:cNvPr>
          <p:cNvSpPr/>
          <p:nvPr/>
        </p:nvSpPr>
        <p:spPr>
          <a:xfrm>
            <a:off x="4211960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93094D3-7ED3-4591-9F1F-ECA60B540B44}"/>
              </a:ext>
            </a:extLst>
          </p:cNvPr>
          <p:cNvGrpSpPr/>
          <p:nvPr/>
        </p:nvGrpSpPr>
        <p:grpSpPr>
          <a:xfrm>
            <a:off x="4353218" y="1628800"/>
            <a:ext cx="432048" cy="432048"/>
            <a:chOff x="4353218" y="1748201"/>
            <a:chExt cx="432048" cy="432048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54B7DD0-D481-4F4E-9FAA-02F24DB674B4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57" name="텍스트 상자 22">
              <a:extLst>
                <a:ext uri="{FF2B5EF4-FFF2-40B4-BE49-F238E27FC236}">
                  <a16:creationId xmlns:a16="http://schemas.microsoft.com/office/drawing/2014/main" id="{EF0B5E26-6F0B-4E80-A4A7-A1091A7F8DEF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C0DFDA2-5D5F-43DA-878B-8D12179B2654}"/>
              </a:ext>
            </a:extLst>
          </p:cNvPr>
          <p:cNvCxnSpPr>
            <a:stCxn id="35" idx="0"/>
            <a:endCxn id="54" idx="2"/>
          </p:cNvCxnSpPr>
          <p:nvPr/>
        </p:nvCxnSpPr>
        <p:spPr>
          <a:xfrm flipV="1">
            <a:off x="4572000" y="2961395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7E9C304-6C02-446B-B9B3-43ED9C12B36C}"/>
              </a:ext>
            </a:extLst>
          </p:cNvPr>
          <p:cNvCxnSpPr>
            <a:stCxn id="54" idx="0"/>
            <a:endCxn id="56" idx="4"/>
          </p:cNvCxnSpPr>
          <p:nvPr/>
        </p:nvCxnSpPr>
        <p:spPr>
          <a:xfrm flipH="1" flipV="1">
            <a:off x="4569242" y="2060848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텍스트 상자 60">
            <a:extLst>
              <a:ext uri="{FF2B5EF4-FFF2-40B4-BE49-F238E27FC236}">
                <a16:creationId xmlns:a16="http://schemas.microsoft.com/office/drawing/2014/main" id="{B9A61770-A60B-4587-93A7-9935A34CE0F2}"/>
              </a:ext>
            </a:extLst>
          </p:cNvPr>
          <p:cNvSpPr txBox="1"/>
          <p:nvPr/>
        </p:nvSpPr>
        <p:spPr>
          <a:xfrm>
            <a:off x="4417185" y="24928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C9444A4-150B-4A54-8EA8-282927A4DDDF}"/>
              </a:ext>
            </a:extLst>
          </p:cNvPr>
          <p:cNvSpPr/>
          <p:nvPr/>
        </p:nvSpPr>
        <p:spPr>
          <a:xfrm>
            <a:off x="2915816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2" name="텍스트 상자 60">
            <a:extLst>
              <a:ext uri="{FF2B5EF4-FFF2-40B4-BE49-F238E27FC236}">
                <a16:creationId xmlns:a16="http://schemas.microsoft.com/office/drawing/2014/main" id="{2AC12993-206F-417D-9F82-D6BDB2287ED4}"/>
              </a:ext>
            </a:extLst>
          </p:cNvPr>
          <p:cNvSpPr txBox="1"/>
          <p:nvPr/>
        </p:nvSpPr>
        <p:spPr>
          <a:xfrm>
            <a:off x="3059832" y="2524701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D35AD4A-3979-4AF0-A074-054BBCF84B79}"/>
              </a:ext>
            </a:extLst>
          </p:cNvPr>
          <p:cNvCxnSpPr>
            <a:cxnSpLocks/>
            <a:stCxn id="61" idx="3"/>
            <a:endCxn id="54" idx="1"/>
          </p:cNvCxnSpPr>
          <p:nvPr/>
        </p:nvCxnSpPr>
        <p:spPr>
          <a:xfrm>
            <a:off x="3635896" y="2709367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5">
                <a:extLst>
                  <a:ext uri="{FF2B5EF4-FFF2-40B4-BE49-F238E27FC236}">
                    <a16:creationId xmlns:a16="http://schemas.microsoft.com/office/drawing/2014/main" id="{861AFCB7-3A73-4D05-9606-CE472D5B05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5">
                <a:extLst>
                  <a:ext uri="{FF2B5EF4-FFF2-40B4-BE49-F238E27FC236}">
                    <a16:creationId xmlns:a16="http://schemas.microsoft.com/office/drawing/2014/main" id="{861AFCB7-3A73-4D05-9606-CE472D5B0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">
                <a:extLst>
                  <a:ext uri="{FF2B5EF4-FFF2-40B4-BE49-F238E27FC236}">
                    <a16:creationId xmlns:a16="http://schemas.microsoft.com/office/drawing/2014/main" id="{E8A8B229-2271-43F9-83F8-ABADA90B5EA6}"/>
                  </a:ext>
                </a:extLst>
              </p:cNvPr>
              <p:cNvSpPr/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">
                <a:extLst>
                  <a:ext uri="{FF2B5EF4-FFF2-40B4-BE49-F238E27FC236}">
                    <a16:creationId xmlns:a16="http://schemas.microsoft.com/office/drawing/2014/main" id="{E8A8B229-2271-43F9-83F8-ABADA90B5E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  <a:blipFill>
                <a:blip r:embed="rId4"/>
                <a:stretch>
                  <a:fillRect t="-120000" r="-34167" b="-18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">
                <a:extLst>
                  <a:ext uri="{FF2B5EF4-FFF2-40B4-BE49-F238E27FC236}">
                    <a16:creationId xmlns:a16="http://schemas.microsoft.com/office/drawing/2014/main" id="{9861E53D-40B2-44C0-82CE-7DEA6BB0BCF3}"/>
                  </a:ext>
                </a:extLst>
              </p:cNvPr>
              <p:cNvSpPr/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">
                <a:extLst>
                  <a:ext uri="{FF2B5EF4-FFF2-40B4-BE49-F238E27FC236}">
                    <a16:creationId xmlns:a16="http://schemas.microsoft.com/office/drawing/2014/main" id="{9861E53D-40B2-44C0-82CE-7DEA6BB0BC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5">
                <a:extLst>
                  <a:ext uri="{FF2B5EF4-FFF2-40B4-BE49-F238E27FC236}">
                    <a16:creationId xmlns:a16="http://schemas.microsoft.com/office/drawing/2014/main" id="{2F3CC5C8-1E91-4EF8-A326-2A74D8D9C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5">
                <a:extLst>
                  <a:ext uri="{FF2B5EF4-FFF2-40B4-BE49-F238E27FC236}">
                    <a16:creationId xmlns:a16="http://schemas.microsoft.com/office/drawing/2014/main" id="{2F3CC5C8-1E91-4EF8-A326-2A74D8D9C6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5">
                <a:extLst>
                  <a:ext uri="{FF2B5EF4-FFF2-40B4-BE49-F238E27FC236}">
                    <a16:creationId xmlns:a16="http://schemas.microsoft.com/office/drawing/2014/main" id="{311EC714-DBF8-44C5-A194-A7236163E2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5">
                <a:extLst>
                  <a:ext uri="{FF2B5EF4-FFF2-40B4-BE49-F238E27FC236}">
                    <a16:creationId xmlns:a16="http://schemas.microsoft.com/office/drawing/2014/main" id="{311EC714-DBF8-44C5-A194-A7236163E2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83C0DB03-DAE5-D203-F523-109E1331E9E7}"/>
              </a:ext>
            </a:extLst>
          </p:cNvPr>
          <p:cNvSpPr/>
          <p:nvPr/>
        </p:nvSpPr>
        <p:spPr>
          <a:xfrm>
            <a:off x="552134" y="4868171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60">
            <a:extLst>
              <a:ext uri="{FF2B5EF4-FFF2-40B4-BE49-F238E27FC236}">
                <a16:creationId xmlns:a16="http://schemas.microsoft.com/office/drawing/2014/main" id="{1A4831BB-350E-BECB-9899-D29E334ED15E}"/>
              </a:ext>
            </a:extLst>
          </p:cNvPr>
          <p:cNvSpPr txBox="1"/>
          <p:nvPr/>
        </p:nvSpPr>
        <p:spPr>
          <a:xfrm>
            <a:off x="696150" y="4935533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0</a:t>
            </a:r>
            <a:endParaRPr kumimoji="1" lang="ko-KR" altLang="en-US" baseline="-250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7F09449-B806-29EA-C198-2044E1467CE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272214" y="5120199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520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16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1828110" y="4853315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3482D44-47EF-9C49-9B1D-15A2A8CE50F2}"/>
              </a:ext>
            </a:extLst>
          </p:cNvPr>
          <p:cNvGrpSpPr/>
          <p:nvPr/>
        </p:nvGrpSpPr>
        <p:grpSpPr>
          <a:xfrm>
            <a:off x="3124254" y="5625163"/>
            <a:ext cx="432048" cy="432048"/>
            <a:chOff x="3124254" y="5625163"/>
            <a:chExt cx="432048" cy="432048"/>
          </a:xfrm>
        </p:grpSpPr>
        <p:sp>
          <p:nvSpPr>
            <p:cNvPr id="51" name="타원 50"/>
            <p:cNvSpPr/>
            <p:nvPr/>
          </p:nvSpPr>
          <p:spPr>
            <a:xfrm>
              <a:off x="3124254" y="5625163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52" name="텍스트 상자 51"/>
            <p:cNvSpPr txBox="1"/>
            <p:nvPr/>
          </p:nvSpPr>
          <p:spPr>
            <a:xfrm>
              <a:off x="3168633" y="563505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텍스트 상자 62"/>
          <p:cNvSpPr txBox="1"/>
          <p:nvPr/>
        </p:nvSpPr>
        <p:spPr>
          <a:xfrm>
            <a:off x="2012461" y="48956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5857601-0566-295D-D2EB-8940E8D3350C}"/>
              </a:ext>
            </a:extLst>
          </p:cNvPr>
          <p:cNvGrpSpPr/>
          <p:nvPr/>
        </p:nvGrpSpPr>
        <p:grpSpPr>
          <a:xfrm>
            <a:off x="2548190" y="4157379"/>
            <a:ext cx="1152128" cy="1467784"/>
            <a:chOff x="2548190" y="4157379"/>
            <a:chExt cx="1152128" cy="1467784"/>
          </a:xfrm>
        </p:grpSpPr>
        <p:sp>
          <p:nvSpPr>
            <p:cNvPr id="53" name="직사각형 52"/>
            <p:cNvSpPr/>
            <p:nvPr/>
          </p:nvSpPr>
          <p:spPr>
            <a:xfrm>
              <a:off x="2980238" y="4866517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3121496" y="4157379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55" name="텍스트 상자 54"/>
            <p:cNvSpPr txBox="1"/>
            <p:nvPr/>
          </p:nvSpPr>
          <p:spPr>
            <a:xfrm>
              <a:off x="3165875" y="4167269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56" name="직선 화살표 연결선 55"/>
            <p:cNvCxnSpPr/>
            <p:nvPr/>
          </p:nvCxnSpPr>
          <p:spPr>
            <a:xfrm flipV="1">
              <a:off x="3340278" y="5370573"/>
              <a:ext cx="0" cy="2545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H="1" flipV="1">
              <a:off x="3337520" y="4589427"/>
              <a:ext cx="2758" cy="2770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45" idx="3"/>
              <a:endCxn id="53" idx="1"/>
            </p:cNvCxnSpPr>
            <p:nvPr/>
          </p:nvCxnSpPr>
          <p:spPr>
            <a:xfrm>
              <a:off x="2548190" y="5105343"/>
              <a:ext cx="432048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텍스트 상자 63"/>
            <p:cNvSpPr txBox="1"/>
            <p:nvPr/>
          </p:nvSpPr>
          <p:spPr>
            <a:xfrm>
              <a:off x="3156702" y="493387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2</a:t>
              </a:r>
              <a:endParaRPr kumimoji="1" lang="ko-KR" altLang="en-US" baseline="-25000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EECFC71-0492-4678-9956-BCFBC5C281BE}"/>
              </a:ext>
            </a:extLst>
          </p:cNvPr>
          <p:cNvGrpSpPr/>
          <p:nvPr/>
        </p:nvGrpSpPr>
        <p:grpSpPr>
          <a:xfrm>
            <a:off x="4355976" y="3356992"/>
            <a:ext cx="432048" cy="432048"/>
            <a:chOff x="4355976" y="3215985"/>
            <a:chExt cx="432048" cy="432048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7EEA4657-36F4-490B-8B61-050CBB158BC0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9" name="텍스트 상자 6">
              <a:extLst>
                <a:ext uri="{FF2B5EF4-FFF2-40B4-BE49-F238E27FC236}">
                  <a16:creationId xmlns:a16="http://schemas.microsoft.com/office/drawing/2014/main" id="{056D93C3-BDF2-4642-9B16-86F39F024157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6113853-AF43-4825-8344-42097DBBD5F0}"/>
              </a:ext>
            </a:extLst>
          </p:cNvPr>
          <p:cNvSpPr/>
          <p:nvPr/>
        </p:nvSpPr>
        <p:spPr>
          <a:xfrm>
            <a:off x="4211960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EAE3B88-A780-4A38-A5ED-A1F5E1CD0AB7}"/>
              </a:ext>
            </a:extLst>
          </p:cNvPr>
          <p:cNvGrpSpPr/>
          <p:nvPr/>
        </p:nvGrpSpPr>
        <p:grpSpPr>
          <a:xfrm>
            <a:off x="4353218" y="1628800"/>
            <a:ext cx="432048" cy="432048"/>
            <a:chOff x="4353218" y="1748201"/>
            <a:chExt cx="432048" cy="432048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3220D1B1-B818-4F57-8CCC-3A0765BB8446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5" name="텍스트 상자 22">
              <a:extLst>
                <a:ext uri="{FF2B5EF4-FFF2-40B4-BE49-F238E27FC236}">
                  <a16:creationId xmlns:a16="http://schemas.microsoft.com/office/drawing/2014/main" id="{CD25E1FF-1B08-45EA-837F-66442C793953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209DD0E-02BA-45AE-9C6B-E761FE57167F}"/>
              </a:ext>
            </a:extLst>
          </p:cNvPr>
          <p:cNvCxnSpPr>
            <a:stCxn id="68" idx="0"/>
            <a:endCxn id="70" idx="2"/>
          </p:cNvCxnSpPr>
          <p:nvPr/>
        </p:nvCxnSpPr>
        <p:spPr>
          <a:xfrm flipV="1">
            <a:off x="4572000" y="2961395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812B449-ACE0-42F0-93EB-3D39C8ED3DCE}"/>
              </a:ext>
            </a:extLst>
          </p:cNvPr>
          <p:cNvCxnSpPr>
            <a:stCxn id="70" idx="0"/>
            <a:endCxn id="74" idx="4"/>
          </p:cNvCxnSpPr>
          <p:nvPr/>
        </p:nvCxnSpPr>
        <p:spPr>
          <a:xfrm flipH="1" flipV="1">
            <a:off x="4569242" y="2060848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텍스트 상자 60">
            <a:extLst>
              <a:ext uri="{FF2B5EF4-FFF2-40B4-BE49-F238E27FC236}">
                <a16:creationId xmlns:a16="http://schemas.microsoft.com/office/drawing/2014/main" id="{8306E3C9-F245-4570-A031-7CE0955ECCF0}"/>
              </a:ext>
            </a:extLst>
          </p:cNvPr>
          <p:cNvSpPr txBox="1"/>
          <p:nvPr/>
        </p:nvSpPr>
        <p:spPr>
          <a:xfrm>
            <a:off x="4417185" y="24928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2F1D3F-6694-4970-839D-BEC13066C9D0}"/>
              </a:ext>
            </a:extLst>
          </p:cNvPr>
          <p:cNvSpPr/>
          <p:nvPr/>
        </p:nvSpPr>
        <p:spPr>
          <a:xfrm>
            <a:off x="2915816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0" name="텍스트 상자 60">
            <a:extLst>
              <a:ext uri="{FF2B5EF4-FFF2-40B4-BE49-F238E27FC236}">
                <a16:creationId xmlns:a16="http://schemas.microsoft.com/office/drawing/2014/main" id="{5020F781-B1F9-49AC-B15F-1F57F31B3A74}"/>
              </a:ext>
            </a:extLst>
          </p:cNvPr>
          <p:cNvSpPr txBox="1"/>
          <p:nvPr/>
        </p:nvSpPr>
        <p:spPr>
          <a:xfrm>
            <a:off x="3059832" y="2524701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9D50AF9-2F48-45CC-85E2-76CDA9FCEC1D}"/>
              </a:ext>
            </a:extLst>
          </p:cNvPr>
          <p:cNvCxnSpPr>
            <a:cxnSpLocks/>
            <a:stCxn id="79" idx="3"/>
            <a:endCxn id="70" idx="1"/>
          </p:cNvCxnSpPr>
          <p:nvPr/>
        </p:nvCxnSpPr>
        <p:spPr>
          <a:xfrm>
            <a:off x="3635896" y="2709367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5">
                <a:extLst>
                  <a:ext uri="{FF2B5EF4-FFF2-40B4-BE49-F238E27FC236}">
                    <a16:creationId xmlns:a16="http://schemas.microsoft.com/office/drawing/2014/main" id="{A4AED07C-6D68-4DBB-9A6C-70DCCF33F5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5">
                <a:extLst>
                  <a:ext uri="{FF2B5EF4-FFF2-40B4-BE49-F238E27FC236}">
                    <a16:creationId xmlns:a16="http://schemas.microsoft.com/office/drawing/2014/main" id="{A4AED07C-6D68-4DBB-9A6C-70DCCF33F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6">
                <a:extLst>
                  <a:ext uri="{FF2B5EF4-FFF2-40B4-BE49-F238E27FC236}">
                    <a16:creationId xmlns:a16="http://schemas.microsoft.com/office/drawing/2014/main" id="{A577C348-F736-431B-A8D7-7AE07F944992}"/>
                  </a:ext>
                </a:extLst>
              </p:cNvPr>
              <p:cNvSpPr/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Rectangle 6">
                <a:extLst>
                  <a:ext uri="{FF2B5EF4-FFF2-40B4-BE49-F238E27FC236}">
                    <a16:creationId xmlns:a16="http://schemas.microsoft.com/office/drawing/2014/main" id="{A577C348-F736-431B-A8D7-7AE07F9449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  <a:blipFill>
                <a:blip r:embed="rId4"/>
                <a:stretch>
                  <a:fillRect t="-120000" r="-34167" b="-18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6">
                <a:extLst>
                  <a:ext uri="{FF2B5EF4-FFF2-40B4-BE49-F238E27FC236}">
                    <a16:creationId xmlns:a16="http://schemas.microsoft.com/office/drawing/2014/main" id="{5897C56C-1685-4C88-B5A2-C675C9021FFB}"/>
                  </a:ext>
                </a:extLst>
              </p:cNvPr>
              <p:cNvSpPr/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Rectangle 6">
                <a:extLst>
                  <a:ext uri="{FF2B5EF4-FFF2-40B4-BE49-F238E27FC236}">
                    <a16:creationId xmlns:a16="http://schemas.microsoft.com/office/drawing/2014/main" id="{5897C56C-1685-4C88-B5A2-C675C9021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5">
                <a:extLst>
                  <a:ext uri="{FF2B5EF4-FFF2-40B4-BE49-F238E27FC236}">
                    <a16:creationId xmlns:a16="http://schemas.microsoft.com/office/drawing/2014/main" id="{BAA19173-B976-4AE7-A564-EDE6FE4B73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5">
                <a:extLst>
                  <a:ext uri="{FF2B5EF4-FFF2-40B4-BE49-F238E27FC236}">
                    <a16:creationId xmlns:a16="http://schemas.microsoft.com/office/drawing/2014/main" id="{BAA19173-B976-4AE7-A564-EDE6FE4B73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5">
                <a:extLst>
                  <a:ext uri="{FF2B5EF4-FFF2-40B4-BE49-F238E27FC236}">
                    <a16:creationId xmlns:a16="http://schemas.microsoft.com/office/drawing/2014/main" id="{716212A2-65FB-4C38-9C9A-EAE8AC3BF7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Rectangle 5">
                <a:extLst>
                  <a:ext uri="{FF2B5EF4-FFF2-40B4-BE49-F238E27FC236}">
                    <a16:creationId xmlns:a16="http://schemas.microsoft.com/office/drawing/2014/main" id="{716212A2-65FB-4C38-9C9A-EAE8AC3BF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90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17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2980238" y="4866517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4" name="텍스트 상자 63"/>
          <p:cNvSpPr txBox="1"/>
          <p:nvPr/>
        </p:nvSpPr>
        <p:spPr>
          <a:xfrm>
            <a:off x="3156702" y="493387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06A7A23-A864-3387-1CE9-A0B1F4164D6C}"/>
              </a:ext>
            </a:extLst>
          </p:cNvPr>
          <p:cNvGrpSpPr/>
          <p:nvPr/>
        </p:nvGrpSpPr>
        <p:grpSpPr>
          <a:xfrm>
            <a:off x="4358734" y="5640981"/>
            <a:ext cx="432048" cy="432048"/>
            <a:chOff x="4358734" y="5640981"/>
            <a:chExt cx="432048" cy="432048"/>
          </a:xfrm>
        </p:grpSpPr>
        <p:sp>
          <p:nvSpPr>
            <p:cNvPr id="65" name="타원 64"/>
            <p:cNvSpPr/>
            <p:nvPr/>
          </p:nvSpPr>
          <p:spPr>
            <a:xfrm>
              <a:off x="4358734" y="5640981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6" name="텍스트 상자 65"/>
            <p:cNvSpPr txBox="1"/>
            <p:nvPr/>
          </p:nvSpPr>
          <p:spPr>
            <a:xfrm>
              <a:off x="4403113" y="565087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F743129-8D17-22E5-3D56-34859D81EB4F}"/>
              </a:ext>
            </a:extLst>
          </p:cNvPr>
          <p:cNvGrpSpPr/>
          <p:nvPr/>
        </p:nvGrpSpPr>
        <p:grpSpPr>
          <a:xfrm>
            <a:off x="3700318" y="4173197"/>
            <a:ext cx="1234480" cy="1467784"/>
            <a:chOff x="3700318" y="4173197"/>
            <a:chExt cx="1234480" cy="1467784"/>
          </a:xfrm>
        </p:grpSpPr>
        <p:sp>
          <p:nvSpPr>
            <p:cNvPr id="67" name="직사각형 66"/>
            <p:cNvSpPr/>
            <p:nvPr/>
          </p:nvSpPr>
          <p:spPr>
            <a:xfrm>
              <a:off x="4214718" y="4882335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4355976" y="4173197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9" name="텍스트 상자 68"/>
            <p:cNvSpPr txBox="1"/>
            <p:nvPr/>
          </p:nvSpPr>
          <p:spPr>
            <a:xfrm>
              <a:off x="4400355" y="4183087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70" name="직선 화살표 연결선 69"/>
            <p:cNvCxnSpPr/>
            <p:nvPr/>
          </p:nvCxnSpPr>
          <p:spPr>
            <a:xfrm flipV="1">
              <a:off x="4574758" y="5386391"/>
              <a:ext cx="0" cy="2545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/>
            <p:nvPr/>
          </p:nvCxnSpPr>
          <p:spPr>
            <a:xfrm flipH="1" flipV="1">
              <a:off x="4572000" y="4605245"/>
              <a:ext cx="2758" cy="2770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텍스트 상자 79"/>
            <p:cNvSpPr txBox="1"/>
            <p:nvPr/>
          </p:nvSpPr>
          <p:spPr>
            <a:xfrm>
              <a:off x="4399069" y="492463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3</a:t>
              </a:r>
              <a:endParaRPr kumimoji="1" lang="ko-KR" altLang="en-US" baseline="-25000" dirty="0"/>
            </a:p>
          </p:txBody>
        </p:sp>
        <p:cxnSp>
          <p:nvCxnSpPr>
            <p:cNvPr id="82" name="직선 화살표 연결선 81"/>
            <p:cNvCxnSpPr>
              <a:stCxn id="53" idx="3"/>
              <a:endCxn id="67" idx="1"/>
            </p:cNvCxnSpPr>
            <p:nvPr/>
          </p:nvCxnSpPr>
          <p:spPr>
            <a:xfrm>
              <a:off x="3700318" y="5118545"/>
              <a:ext cx="514400" cy="1581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4F1A13A-91A7-4322-992A-AB37759D25ED}"/>
              </a:ext>
            </a:extLst>
          </p:cNvPr>
          <p:cNvGrpSpPr/>
          <p:nvPr/>
        </p:nvGrpSpPr>
        <p:grpSpPr>
          <a:xfrm>
            <a:off x="4355976" y="3356992"/>
            <a:ext cx="432048" cy="432048"/>
            <a:chOff x="4355976" y="3215985"/>
            <a:chExt cx="432048" cy="432048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B8AC1A1-4DC7-4F16-B184-AF0C40FB25A4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2" name="텍스트 상자 6">
              <a:extLst>
                <a:ext uri="{FF2B5EF4-FFF2-40B4-BE49-F238E27FC236}">
                  <a16:creationId xmlns:a16="http://schemas.microsoft.com/office/drawing/2014/main" id="{22FF9677-3C20-475E-900A-8FD9852DE4CC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0B8A745-0A57-4B12-8C47-D4975D9CD411}"/>
              </a:ext>
            </a:extLst>
          </p:cNvPr>
          <p:cNvSpPr/>
          <p:nvPr/>
        </p:nvSpPr>
        <p:spPr>
          <a:xfrm>
            <a:off x="4211960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58FB008B-FD1B-405B-9FFE-3D4077BF1E58}"/>
              </a:ext>
            </a:extLst>
          </p:cNvPr>
          <p:cNvGrpSpPr/>
          <p:nvPr/>
        </p:nvGrpSpPr>
        <p:grpSpPr>
          <a:xfrm>
            <a:off x="4353218" y="1628800"/>
            <a:ext cx="432048" cy="432048"/>
            <a:chOff x="4353218" y="1748201"/>
            <a:chExt cx="432048" cy="432048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1E6B6678-FA75-4173-9E56-655A9B09E7B8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6" name="텍스트 상자 22">
              <a:extLst>
                <a:ext uri="{FF2B5EF4-FFF2-40B4-BE49-F238E27FC236}">
                  <a16:creationId xmlns:a16="http://schemas.microsoft.com/office/drawing/2014/main" id="{75C4DBCE-5183-418B-A72B-2C0898B4BB47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6E1C387-7955-4ADC-9A63-98F07D91C660}"/>
              </a:ext>
            </a:extLst>
          </p:cNvPr>
          <p:cNvCxnSpPr>
            <a:stCxn id="60" idx="0"/>
            <a:endCxn id="63" idx="2"/>
          </p:cNvCxnSpPr>
          <p:nvPr/>
        </p:nvCxnSpPr>
        <p:spPr>
          <a:xfrm flipV="1">
            <a:off x="4572000" y="2961395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2469E6B-F739-446C-A2A5-FA94310D7B19}"/>
              </a:ext>
            </a:extLst>
          </p:cNvPr>
          <p:cNvCxnSpPr>
            <a:stCxn id="63" idx="0"/>
            <a:endCxn id="75" idx="4"/>
          </p:cNvCxnSpPr>
          <p:nvPr/>
        </p:nvCxnSpPr>
        <p:spPr>
          <a:xfrm flipH="1" flipV="1">
            <a:off x="4569242" y="2060848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텍스트 상자 60">
            <a:extLst>
              <a:ext uri="{FF2B5EF4-FFF2-40B4-BE49-F238E27FC236}">
                <a16:creationId xmlns:a16="http://schemas.microsoft.com/office/drawing/2014/main" id="{33384A56-727A-444F-B63C-38B0ED0AB41D}"/>
              </a:ext>
            </a:extLst>
          </p:cNvPr>
          <p:cNvSpPr txBox="1"/>
          <p:nvPr/>
        </p:nvSpPr>
        <p:spPr>
          <a:xfrm>
            <a:off x="4417185" y="24928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A6004FD-5B74-4D32-92F2-F6DBEB85EC82}"/>
              </a:ext>
            </a:extLst>
          </p:cNvPr>
          <p:cNvSpPr/>
          <p:nvPr/>
        </p:nvSpPr>
        <p:spPr>
          <a:xfrm>
            <a:off x="2915816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3" name="텍스트 상자 60">
            <a:extLst>
              <a:ext uri="{FF2B5EF4-FFF2-40B4-BE49-F238E27FC236}">
                <a16:creationId xmlns:a16="http://schemas.microsoft.com/office/drawing/2014/main" id="{3495C7C7-6F27-4096-AA2C-AD3F9C3A06D8}"/>
              </a:ext>
            </a:extLst>
          </p:cNvPr>
          <p:cNvSpPr txBox="1"/>
          <p:nvPr/>
        </p:nvSpPr>
        <p:spPr>
          <a:xfrm>
            <a:off x="3059832" y="2524701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BD0E44E5-8AE2-4F0F-8A76-E34105A3AC03}"/>
              </a:ext>
            </a:extLst>
          </p:cNvPr>
          <p:cNvCxnSpPr>
            <a:cxnSpLocks/>
            <a:stCxn id="81" idx="3"/>
            <a:endCxn id="63" idx="1"/>
          </p:cNvCxnSpPr>
          <p:nvPr/>
        </p:nvCxnSpPr>
        <p:spPr>
          <a:xfrm>
            <a:off x="3635896" y="2709367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5">
                <a:extLst>
                  <a:ext uri="{FF2B5EF4-FFF2-40B4-BE49-F238E27FC236}">
                    <a16:creationId xmlns:a16="http://schemas.microsoft.com/office/drawing/2014/main" id="{C71A4C19-8688-45CD-854C-B4B44CE617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5">
                <a:extLst>
                  <a:ext uri="{FF2B5EF4-FFF2-40B4-BE49-F238E27FC236}">
                    <a16:creationId xmlns:a16="http://schemas.microsoft.com/office/drawing/2014/main" id="{C71A4C19-8688-45CD-854C-B4B44CE617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6">
                <a:extLst>
                  <a:ext uri="{FF2B5EF4-FFF2-40B4-BE49-F238E27FC236}">
                    <a16:creationId xmlns:a16="http://schemas.microsoft.com/office/drawing/2014/main" id="{6F7F1005-F20E-495B-9ECF-7524806F543C}"/>
                  </a:ext>
                </a:extLst>
              </p:cNvPr>
              <p:cNvSpPr/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Rectangle 6">
                <a:extLst>
                  <a:ext uri="{FF2B5EF4-FFF2-40B4-BE49-F238E27FC236}">
                    <a16:creationId xmlns:a16="http://schemas.microsoft.com/office/drawing/2014/main" id="{6F7F1005-F20E-495B-9ECF-7524806F54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  <a:blipFill>
                <a:blip r:embed="rId4"/>
                <a:stretch>
                  <a:fillRect t="-120000" r="-34167" b="-18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6">
                <a:extLst>
                  <a:ext uri="{FF2B5EF4-FFF2-40B4-BE49-F238E27FC236}">
                    <a16:creationId xmlns:a16="http://schemas.microsoft.com/office/drawing/2014/main" id="{639DE76E-B98C-40BC-9A4D-F61F134F7D5E}"/>
                  </a:ext>
                </a:extLst>
              </p:cNvPr>
              <p:cNvSpPr/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Rectangle 6">
                <a:extLst>
                  <a:ext uri="{FF2B5EF4-FFF2-40B4-BE49-F238E27FC236}">
                    <a16:creationId xmlns:a16="http://schemas.microsoft.com/office/drawing/2014/main" id="{639DE76E-B98C-40BC-9A4D-F61F134F7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2F3FC2FF-1222-4351-B7B7-90BE54D424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2F3FC2FF-1222-4351-B7B7-90BE54D424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A53370AB-9DCE-4BAD-ABC7-5082E3E971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A53370AB-9DCE-4BAD-ABC7-5082E3E971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01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18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4214718" y="4882335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ABCDBB0-D627-672E-7D16-69D805490B55}"/>
              </a:ext>
            </a:extLst>
          </p:cNvPr>
          <p:cNvGrpSpPr/>
          <p:nvPr/>
        </p:nvGrpSpPr>
        <p:grpSpPr>
          <a:xfrm>
            <a:off x="5510862" y="5654183"/>
            <a:ext cx="432048" cy="432048"/>
            <a:chOff x="5510862" y="5654183"/>
            <a:chExt cx="432048" cy="432048"/>
          </a:xfrm>
        </p:grpSpPr>
        <p:sp>
          <p:nvSpPr>
            <p:cNvPr id="72" name="타원 71"/>
            <p:cNvSpPr/>
            <p:nvPr/>
          </p:nvSpPr>
          <p:spPr>
            <a:xfrm>
              <a:off x="5510862" y="5654183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3" name="텍스트 상자 72"/>
            <p:cNvSpPr txBox="1"/>
            <p:nvPr/>
          </p:nvSpPr>
          <p:spPr>
            <a:xfrm>
              <a:off x="5555241" y="566407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4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80" name="텍스트 상자 79"/>
          <p:cNvSpPr txBox="1"/>
          <p:nvPr/>
        </p:nvSpPr>
        <p:spPr>
          <a:xfrm>
            <a:off x="4399069" y="492463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81A3442-8676-AC42-A5F4-F4DCA69062E3}"/>
              </a:ext>
            </a:extLst>
          </p:cNvPr>
          <p:cNvGrpSpPr/>
          <p:nvPr/>
        </p:nvGrpSpPr>
        <p:grpSpPr>
          <a:xfrm>
            <a:off x="4934798" y="4186399"/>
            <a:ext cx="1152128" cy="1467784"/>
            <a:chOff x="4934798" y="4186399"/>
            <a:chExt cx="1152128" cy="1467784"/>
          </a:xfrm>
        </p:grpSpPr>
        <p:sp>
          <p:nvSpPr>
            <p:cNvPr id="74" name="직사각형 73"/>
            <p:cNvSpPr/>
            <p:nvPr/>
          </p:nvSpPr>
          <p:spPr>
            <a:xfrm>
              <a:off x="5366846" y="4895537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5508104" y="4186399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6" name="텍스트 상자 75"/>
            <p:cNvSpPr txBox="1"/>
            <p:nvPr/>
          </p:nvSpPr>
          <p:spPr>
            <a:xfrm>
              <a:off x="5552483" y="4196289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4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 flipV="1">
              <a:off x="5726886" y="5399593"/>
              <a:ext cx="0" cy="2545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H="1" flipV="1">
              <a:off x="5724128" y="4618447"/>
              <a:ext cx="2758" cy="2770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4934798" y="5134363"/>
              <a:ext cx="432048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텍스트 상자 80"/>
            <p:cNvSpPr txBox="1"/>
            <p:nvPr/>
          </p:nvSpPr>
          <p:spPr>
            <a:xfrm>
              <a:off x="5543310" y="496289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4</a:t>
              </a:r>
              <a:endParaRPr kumimoji="1" lang="ko-KR" altLang="en-US" baseline="-25000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AD2FD4E-07A4-4466-8CC7-EBFE1DA47C0D}"/>
              </a:ext>
            </a:extLst>
          </p:cNvPr>
          <p:cNvGrpSpPr/>
          <p:nvPr/>
        </p:nvGrpSpPr>
        <p:grpSpPr>
          <a:xfrm>
            <a:off x="4355976" y="3356992"/>
            <a:ext cx="432048" cy="432048"/>
            <a:chOff x="4355976" y="3215985"/>
            <a:chExt cx="432048" cy="432048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7B02B241-09BB-4B1A-B5EF-3313B627A6C7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3" name="텍스트 상자 6">
              <a:extLst>
                <a:ext uri="{FF2B5EF4-FFF2-40B4-BE49-F238E27FC236}">
                  <a16:creationId xmlns:a16="http://schemas.microsoft.com/office/drawing/2014/main" id="{E133DB85-9CEB-4412-800D-C1908448961A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B822C31-E886-465D-BBAB-7C0A788D0032}"/>
              </a:ext>
            </a:extLst>
          </p:cNvPr>
          <p:cNvSpPr/>
          <p:nvPr/>
        </p:nvSpPr>
        <p:spPr>
          <a:xfrm>
            <a:off x="4211960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CFC12420-0945-47F5-8811-3E1E72AB6240}"/>
              </a:ext>
            </a:extLst>
          </p:cNvPr>
          <p:cNvGrpSpPr/>
          <p:nvPr/>
        </p:nvGrpSpPr>
        <p:grpSpPr>
          <a:xfrm>
            <a:off x="4353218" y="1628800"/>
            <a:ext cx="432048" cy="432048"/>
            <a:chOff x="4353218" y="1748201"/>
            <a:chExt cx="432048" cy="432048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24A854E-5CB3-4BDD-9D68-09A4FC82B47F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2" name="텍스트 상자 22">
              <a:extLst>
                <a:ext uri="{FF2B5EF4-FFF2-40B4-BE49-F238E27FC236}">
                  <a16:creationId xmlns:a16="http://schemas.microsoft.com/office/drawing/2014/main" id="{917E25D7-641B-49E8-B442-53EB39B9F6D7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985D2C8E-8BD0-4643-80C1-E458F44F8FAE}"/>
              </a:ext>
            </a:extLst>
          </p:cNvPr>
          <p:cNvCxnSpPr>
            <a:stCxn id="62" idx="0"/>
            <a:endCxn id="64" idx="2"/>
          </p:cNvCxnSpPr>
          <p:nvPr/>
        </p:nvCxnSpPr>
        <p:spPr>
          <a:xfrm flipV="1">
            <a:off x="4572000" y="2961395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FAB979B-BE35-49FE-95DF-A5AC35B9E5C9}"/>
              </a:ext>
            </a:extLst>
          </p:cNvPr>
          <p:cNvCxnSpPr>
            <a:stCxn id="64" idx="0"/>
            <a:endCxn id="71" idx="4"/>
          </p:cNvCxnSpPr>
          <p:nvPr/>
        </p:nvCxnSpPr>
        <p:spPr>
          <a:xfrm flipH="1" flipV="1">
            <a:off x="4569242" y="2060848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텍스트 상자 60">
            <a:extLst>
              <a:ext uri="{FF2B5EF4-FFF2-40B4-BE49-F238E27FC236}">
                <a16:creationId xmlns:a16="http://schemas.microsoft.com/office/drawing/2014/main" id="{75CA89B5-7C77-42E6-8CB3-E88D0F8B2BBB}"/>
              </a:ext>
            </a:extLst>
          </p:cNvPr>
          <p:cNvSpPr txBox="1"/>
          <p:nvPr/>
        </p:nvSpPr>
        <p:spPr>
          <a:xfrm>
            <a:off x="4417185" y="24928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942F1AE-44FE-47DF-ABC5-B000756608A3}"/>
              </a:ext>
            </a:extLst>
          </p:cNvPr>
          <p:cNvSpPr/>
          <p:nvPr/>
        </p:nvSpPr>
        <p:spPr>
          <a:xfrm>
            <a:off x="2915816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9" name="텍스트 상자 60">
            <a:extLst>
              <a:ext uri="{FF2B5EF4-FFF2-40B4-BE49-F238E27FC236}">
                <a16:creationId xmlns:a16="http://schemas.microsoft.com/office/drawing/2014/main" id="{86D2F76C-3D95-45D9-AAA4-479EF17EE732}"/>
              </a:ext>
            </a:extLst>
          </p:cNvPr>
          <p:cNvSpPr txBox="1"/>
          <p:nvPr/>
        </p:nvSpPr>
        <p:spPr>
          <a:xfrm>
            <a:off x="3059832" y="2524701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7991F08-13A3-4629-B324-AB659865EAEC}"/>
              </a:ext>
            </a:extLst>
          </p:cNvPr>
          <p:cNvCxnSpPr>
            <a:cxnSpLocks/>
            <a:stCxn id="88" idx="3"/>
            <a:endCxn id="64" idx="1"/>
          </p:cNvCxnSpPr>
          <p:nvPr/>
        </p:nvCxnSpPr>
        <p:spPr>
          <a:xfrm>
            <a:off x="3635896" y="2709367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FC205035-0EF1-473A-AB6D-C0D47B7667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FC205035-0EF1-473A-AB6D-C0D47B7667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6">
                <a:extLst>
                  <a:ext uri="{FF2B5EF4-FFF2-40B4-BE49-F238E27FC236}">
                    <a16:creationId xmlns:a16="http://schemas.microsoft.com/office/drawing/2014/main" id="{62D6A2B1-C5C0-4BD4-A1DE-B9155B4FB0D5}"/>
                  </a:ext>
                </a:extLst>
              </p:cNvPr>
              <p:cNvSpPr/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Rectangle 6">
                <a:extLst>
                  <a:ext uri="{FF2B5EF4-FFF2-40B4-BE49-F238E27FC236}">
                    <a16:creationId xmlns:a16="http://schemas.microsoft.com/office/drawing/2014/main" id="{62D6A2B1-C5C0-4BD4-A1DE-B9155B4FB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  <a:blipFill>
                <a:blip r:embed="rId4"/>
                <a:stretch>
                  <a:fillRect t="-120000" r="-34167" b="-18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6">
                <a:extLst>
                  <a:ext uri="{FF2B5EF4-FFF2-40B4-BE49-F238E27FC236}">
                    <a16:creationId xmlns:a16="http://schemas.microsoft.com/office/drawing/2014/main" id="{87713E7D-EC8E-40FF-BB68-87572E8E8866}"/>
                  </a:ext>
                </a:extLst>
              </p:cNvPr>
              <p:cNvSpPr/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Rectangle 6">
                <a:extLst>
                  <a:ext uri="{FF2B5EF4-FFF2-40B4-BE49-F238E27FC236}">
                    <a16:creationId xmlns:a16="http://schemas.microsoft.com/office/drawing/2014/main" id="{87713E7D-EC8E-40FF-BB68-87572E8E88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5">
                <a:extLst>
                  <a:ext uri="{FF2B5EF4-FFF2-40B4-BE49-F238E27FC236}">
                    <a16:creationId xmlns:a16="http://schemas.microsoft.com/office/drawing/2014/main" id="{DA1C265E-BFFB-4451-8BB6-A47CB015DC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 5">
                <a:extLst>
                  <a:ext uri="{FF2B5EF4-FFF2-40B4-BE49-F238E27FC236}">
                    <a16:creationId xmlns:a16="http://schemas.microsoft.com/office/drawing/2014/main" id="{DA1C265E-BFFB-4451-8BB6-A47CB015DC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5">
                <a:extLst>
                  <a:ext uri="{FF2B5EF4-FFF2-40B4-BE49-F238E27FC236}">
                    <a16:creationId xmlns:a16="http://schemas.microsoft.com/office/drawing/2014/main" id="{55593C91-A650-48D0-9EDF-BEFE346ED8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Rectangle 5">
                <a:extLst>
                  <a:ext uri="{FF2B5EF4-FFF2-40B4-BE49-F238E27FC236}">
                    <a16:creationId xmlns:a16="http://schemas.microsoft.com/office/drawing/2014/main" id="{55593C91-A650-48D0-9EDF-BEFE346ED8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8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19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5366846" y="4895537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텍스트 상자 80"/>
          <p:cNvSpPr txBox="1"/>
          <p:nvPr/>
        </p:nvSpPr>
        <p:spPr>
          <a:xfrm>
            <a:off x="5543310" y="49628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F13F559-1599-6AF4-E47A-43AB1A448239}"/>
              </a:ext>
            </a:extLst>
          </p:cNvPr>
          <p:cNvGrpSpPr/>
          <p:nvPr/>
        </p:nvGrpSpPr>
        <p:grpSpPr>
          <a:xfrm>
            <a:off x="6660232" y="5661248"/>
            <a:ext cx="432048" cy="432048"/>
            <a:chOff x="6660232" y="5661248"/>
            <a:chExt cx="432048" cy="432048"/>
          </a:xfrm>
        </p:grpSpPr>
        <p:sp>
          <p:nvSpPr>
            <p:cNvPr id="85" name="타원 84"/>
            <p:cNvSpPr/>
            <p:nvPr/>
          </p:nvSpPr>
          <p:spPr>
            <a:xfrm>
              <a:off x="6660232" y="566124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6" name="텍스트 상자 85"/>
            <p:cNvSpPr txBox="1"/>
            <p:nvPr/>
          </p:nvSpPr>
          <p:spPr>
            <a:xfrm>
              <a:off x="6704611" y="567113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5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2806413-6897-F63E-9A3E-0FF94D6F8E0A}"/>
              </a:ext>
            </a:extLst>
          </p:cNvPr>
          <p:cNvGrpSpPr/>
          <p:nvPr/>
        </p:nvGrpSpPr>
        <p:grpSpPr>
          <a:xfrm>
            <a:off x="6086926" y="4193464"/>
            <a:ext cx="1149370" cy="1467784"/>
            <a:chOff x="6086926" y="4193464"/>
            <a:chExt cx="1149370" cy="1467784"/>
          </a:xfrm>
        </p:grpSpPr>
        <p:sp>
          <p:nvSpPr>
            <p:cNvPr id="87" name="직사각형 86"/>
            <p:cNvSpPr/>
            <p:nvPr/>
          </p:nvSpPr>
          <p:spPr>
            <a:xfrm>
              <a:off x="6516216" y="4902602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8" name="타원 87"/>
            <p:cNvSpPr/>
            <p:nvPr/>
          </p:nvSpPr>
          <p:spPr>
            <a:xfrm>
              <a:off x="6657474" y="4193464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9" name="텍스트 상자 88"/>
            <p:cNvSpPr txBox="1"/>
            <p:nvPr/>
          </p:nvSpPr>
          <p:spPr>
            <a:xfrm>
              <a:off x="6701853" y="4203354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5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90" name="직선 화살표 연결선 89"/>
            <p:cNvCxnSpPr/>
            <p:nvPr/>
          </p:nvCxnSpPr>
          <p:spPr>
            <a:xfrm flipV="1">
              <a:off x="6876256" y="5406658"/>
              <a:ext cx="0" cy="2545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/>
            <p:nvPr/>
          </p:nvCxnSpPr>
          <p:spPr>
            <a:xfrm flipH="1" flipV="1">
              <a:off x="6873498" y="4625512"/>
              <a:ext cx="2758" cy="27709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텍스트 상자 92"/>
            <p:cNvSpPr txBox="1"/>
            <p:nvPr/>
          </p:nvSpPr>
          <p:spPr>
            <a:xfrm>
              <a:off x="6692680" y="496996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5</a:t>
              </a:r>
              <a:endParaRPr kumimoji="1" lang="ko-KR" altLang="en-US" baseline="-25000" dirty="0"/>
            </a:p>
          </p:txBody>
        </p:sp>
        <p:cxnSp>
          <p:nvCxnSpPr>
            <p:cNvPr id="59" name="직선 화살표 연결선 58"/>
            <p:cNvCxnSpPr>
              <a:stCxn id="74" idx="3"/>
              <a:endCxn id="87" idx="1"/>
            </p:cNvCxnSpPr>
            <p:nvPr/>
          </p:nvCxnSpPr>
          <p:spPr>
            <a:xfrm>
              <a:off x="6086926" y="5147565"/>
              <a:ext cx="429290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EFDFCF1-8742-4FBC-BA30-F2442216F891}"/>
              </a:ext>
            </a:extLst>
          </p:cNvPr>
          <p:cNvGrpSpPr/>
          <p:nvPr/>
        </p:nvGrpSpPr>
        <p:grpSpPr>
          <a:xfrm>
            <a:off x="4355976" y="3356992"/>
            <a:ext cx="432048" cy="432048"/>
            <a:chOff x="4355976" y="3215985"/>
            <a:chExt cx="432048" cy="432048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13EF608-3931-4625-BC21-981D25AEC0F2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7" name="텍스트 상자 6">
              <a:extLst>
                <a:ext uri="{FF2B5EF4-FFF2-40B4-BE49-F238E27FC236}">
                  <a16:creationId xmlns:a16="http://schemas.microsoft.com/office/drawing/2014/main" id="{98C129A2-3433-4B1D-B347-FEC4FBB190A0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F4345CC-CC5B-4DE5-AACC-6551E179EB71}"/>
              </a:ext>
            </a:extLst>
          </p:cNvPr>
          <p:cNvSpPr/>
          <p:nvPr/>
        </p:nvSpPr>
        <p:spPr>
          <a:xfrm>
            <a:off x="4211960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EC44E4D-A481-4633-8DE6-21A79CB20232}"/>
              </a:ext>
            </a:extLst>
          </p:cNvPr>
          <p:cNvGrpSpPr/>
          <p:nvPr/>
        </p:nvGrpSpPr>
        <p:grpSpPr>
          <a:xfrm>
            <a:off x="4353218" y="1628800"/>
            <a:ext cx="432048" cy="432048"/>
            <a:chOff x="4353218" y="1748201"/>
            <a:chExt cx="432048" cy="432048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44AF62B6-1B3E-4675-9CD9-A58915A64666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8" name="텍스트 상자 22">
              <a:extLst>
                <a:ext uri="{FF2B5EF4-FFF2-40B4-BE49-F238E27FC236}">
                  <a16:creationId xmlns:a16="http://schemas.microsoft.com/office/drawing/2014/main" id="{8F0F40EB-C25F-446D-9E67-DDB45F89186A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BF4C8CB-344C-42FD-8F35-DFCA65E2737E}"/>
              </a:ext>
            </a:extLst>
          </p:cNvPr>
          <p:cNvCxnSpPr>
            <a:stCxn id="64" idx="0"/>
            <a:endCxn id="70" idx="2"/>
          </p:cNvCxnSpPr>
          <p:nvPr/>
        </p:nvCxnSpPr>
        <p:spPr>
          <a:xfrm flipV="1">
            <a:off x="4572000" y="2961395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AB3830F-4B02-481E-857A-0D419AAF057B}"/>
              </a:ext>
            </a:extLst>
          </p:cNvPr>
          <p:cNvCxnSpPr>
            <a:stCxn id="70" idx="0"/>
            <a:endCxn id="77" idx="4"/>
          </p:cNvCxnSpPr>
          <p:nvPr/>
        </p:nvCxnSpPr>
        <p:spPr>
          <a:xfrm flipH="1" flipV="1">
            <a:off x="4569242" y="2060848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텍스트 상자 60">
            <a:extLst>
              <a:ext uri="{FF2B5EF4-FFF2-40B4-BE49-F238E27FC236}">
                <a16:creationId xmlns:a16="http://schemas.microsoft.com/office/drawing/2014/main" id="{5A10C65B-17EA-40A2-B532-ADB8EBE7FC3F}"/>
              </a:ext>
            </a:extLst>
          </p:cNvPr>
          <p:cNvSpPr txBox="1"/>
          <p:nvPr/>
        </p:nvSpPr>
        <p:spPr>
          <a:xfrm>
            <a:off x="4417185" y="24928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E8CBAE9-283D-4344-8169-8EEAE193EAC1}"/>
              </a:ext>
            </a:extLst>
          </p:cNvPr>
          <p:cNvSpPr/>
          <p:nvPr/>
        </p:nvSpPr>
        <p:spPr>
          <a:xfrm>
            <a:off x="2915816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4" name="텍스트 상자 60">
            <a:extLst>
              <a:ext uri="{FF2B5EF4-FFF2-40B4-BE49-F238E27FC236}">
                <a16:creationId xmlns:a16="http://schemas.microsoft.com/office/drawing/2014/main" id="{AE217F55-E7AE-414B-9BC1-8702DDCF7CE6}"/>
              </a:ext>
            </a:extLst>
          </p:cNvPr>
          <p:cNvSpPr txBox="1"/>
          <p:nvPr/>
        </p:nvSpPr>
        <p:spPr>
          <a:xfrm>
            <a:off x="3059832" y="2524701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4E485CA-0C97-488A-BCCA-DD4E99F149B7}"/>
              </a:ext>
            </a:extLst>
          </p:cNvPr>
          <p:cNvCxnSpPr>
            <a:cxnSpLocks/>
            <a:stCxn id="83" idx="3"/>
            <a:endCxn id="70" idx="1"/>
          </p:cNvCxnSpPr>
          <p:nvPr/>
        </p:nvCxnSpPr>
        <p:spPr>
          <a:xfrm>
            <a:off x="3635896" y="2709367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5">
                <a:extLst>
                  <a:ext uri="{FF2B5EF4-FFF2-40B4-BE49-F238E27FC236}">
                    <a16:creationId xmlns:a16="http://schemas.microsoft.com/office/drawing/2014/main" id="{44E43BD2-5B08-4B2E-88D5-9FA2CE9DFE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 5">
                <a:extLst>
                  <a:ext uri="{FF2B5EF4-FFF2-40B4-BE49-F238E27FC236}">
                    <a16:creationId xmlns:a16="http://schemas.microsoft.com/office/drawing/2014/main" id="{44E43BD2-5B08-4B2E-88D5-9FA2CE9DFE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6">
                <a:extLst>
                  <a:ext uri="{FF2B5EF4-FFF2-40B4-BE49-F238E27FC236}">
                    <a16:creationId xmlns:a16="http://schemas.microsoft.com/office/drawing/2014/main" id="{51F2494B-8533-478F-8518-DDC3C1D07712}"/>
                  </a:ext>
                </a:extLst>
              </p:cNvPr>
              <p:cNvSpPr/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Rectangle 6">
                <a:extLst>
                  <a:ext uri="{FF2B5EF4-FFF2-40B4-BE49-F238E27FC236}">
                    <a16:creationId xmlns:a16="http://schemas.microsoft.com/office/drawing/2014/main" id="{51F2494B-8533-478F-8518-DDC3C1D077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  <a:blipFill>
                <a:blip r:embed="rId4"/>
                <a:stretch>
                  <a:fillRect t="-120000" r="-34167" b="-18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6">
                <a:extLst>
                  <a:ext uri="{FF2B5EF4-FFF2-40B4-BE49-F238E27FC236}">
                    <a16:creationId xmlns:a16="http://schemas.microsoft.com/office/drawing/2014/main" id="{E2565AC6-F5F2-4236-A0EA-F6D8B4D02721}"/>
                  </a:ext>
                </a:extLst>
              </p:cNvPr>
              <p:cNvSpPr/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Rectangle 6">
                <a:extLst>
                  <a:ext uri="{FF2B5EF4-FFF2-40B4-BE49-F238E27FC236}">
                    <a16:creationId xmlns:a16="http://schemas.microsoft.com/office/drawing/2014/main" id="{E2565AC6-F5F2-4236-A0EA-F6D8B4D02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E6492FF8-DFD0-4615-B309-524A8E6D68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E6492FF8-DFD0-4615-B309-524A8E6D6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5">
                <a:extLst>
                  <a:ext uri="{FF2B5EF4-FFF2-40B4-BE49-F238E27FC236}">
                    <a16:creationId xmlns:a16="http://schemas.microsoft.com/office/drawing/2014/main" id="{830C3A6E-2A9C-40ED-9FEA-6DD57FF412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Rectangle 5">
                <a:extLst>
                  <a:ext uri="{FF2B5EF4-FFF2-40B4-BE49-F238E27FC236}">
                    <a16:creationId xmlns:a16="http://schemas.microsoft.com/office/drawing/2014/main" id="{830C3A6E-2A9C-40ED-9FEA-6DD57FF41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53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Contents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Sequential Data Processing</a:t>
            </a:r>
          </a:p>
          <a:p>
            <a:r>
              <a:rPr kumimoji="1" lang="en-US" altLang="ko-KR" dirty="0"/>
              <a:t>Recurrent Neural Networks</a:t>
            </a:r>
          </a:p>
          <a:p>
            <a:r>
              <a:rPr kumimoji="1" lang="en-US" altLang="ko-KR" dirty="0"/>
              <a:t>Long Short-Term Memory (LSTM)</a:t>
            </a:r>
          </a:p>
        </p:txBody>
      </p:sp>
    </p:spTree>
    <p:extLst>
      <p:ext uri="{BB962C8B-B14F-4D97-AF65-F5344CB8AC3E}">
        <p14:creationId xmlns:p14="http://schemas.microsoft.com/office/powerpoint/2010/main" val="1595491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20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1972126" y="561196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43"/>
          <p:cNvSpPr txBox="1"/>
          <p:nvPr/>
        </p:nvSpPr>
        <p:spPr>
          <a:xfrm>
            <a:off x="2016505" y="56218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828110" y="4853315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969368" y="414417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7" name="텍스트 상자 46"/>
          <p:cNvSpPr txBox="1"/>
          <p:nvPr/>
        </p:nvSpPr>
        <p:spPr>
          <a:xfrm>
            <a:off x="2013747" y="415406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48" name="직선 화살표 연결선 47"/>
          <p:cNvCxnSpPr>
            <a:stCxn id="46" idx="0"/>
          </p:cNvCxnSpPr>
          <p:nvPr/>
        </p:nvCxnSpPr>
        <p:spPr>
          <a:xfrm flipV="1">
            <a:off x="2188150" y="5357371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2185392" y="4576225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3124254" y="562516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텍스트 상자 51"/>
          <p:cNvSpPr txBox="1"/>
          <p:nvPr/>
        </p:nvSpPr>
        <p:spPr>
          <a:xfrm>
            <a:off x="3168633" y="5635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80238" y="4866517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121496" y="4157379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5" name="텍스트 상자 54"/>
          <p:cNvSpPr txBox="1"/>
          <p:nvPr/>
        </p:nvSpPr>
        <p:spPr>
          <a:xfrm>
            <a:off x="3165875" y="416726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3340278" y="5370573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3337520" y="4589427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5" idx="3"/>
            <a:endCxn id="53" idx="1"/>
          </p:cNvCxnSpPr>
          <p:nvPr/>
        </p:nvCxnSpPr>
        <p:spPr>
          <a:xfrm>
            <a:off x="2548190" y="5105343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상자 62"/>
          <p:cNvSpPr txBox="1"/>
          <p:nvPr/>
        </p:nvSpPr>
        <p:spPr>
          <a:xfrm>
            <a:off x="2012461" y="48956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64" name="텍스트 상자 63"/>
          <p:cNvSpPr txBox="1"/>
          <p:nvPr/>
        </p:nvSpPr>
        <p:spPr>
          <a:xfrm>
            <a:off x="3156702" y="493387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65" name="타원 64"/>
          <p:cNvSpPr/>
          <p:nvPr/>
        </p:nvSpPr>
        <p:spPr>
          <a:xfrm>
            <a:off x="4358734" y="564098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텍스트 상자 65"/>
          <p:cNvSpPr txBox="1"/>
          <p:nvPr/>
        </p:nvSpPr>
        <p:spPr>
          <a:xfrm>
            <a:off x="4403113" y="56508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214718" y="4882335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4355976" y="417319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9" name="텍스트 상자 68"/>
          <p:cNvSpPr txBox="1"/>
          <p:nvPr/>
        </p:nvSpPr>
        <p:spPr>
          <a:xfrm>
            <a:off x="4400355" y="418308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 flipV="1">
            <a:off x="4574758" y="5386391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 flipV="1">
            <a:off x="4572000" y="4605245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5510862" y="565418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3" name="텍스트 상자 72"/>
          <p:cNvSpPr txBox="1"/>
          <p:nvPr/>
        </p:nvSpPr>
        <p:spPr>
          <a:xfrm>
            <a:off x="5555241" y="566407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366846" y="4895537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508104" y="4186399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6" name="텍스트 상자 75"/>
          <p:cNvSpPr txBox="1"/>
          <p:nvPr/>
        </p:nvSpPr>
        <p:spPr>
          <a:xfrm>
            <a:off x="5552483" y="419628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5726886" y="5399593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 flipV="1">
            <a:off x="5724128" y="4618447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4934798" y="5134363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텍스트 상자 79"/>
          <p:cNvSpPr txBox="1"/>
          <p:nvPr/>
        </p:nvSpPr>
        <p:spPr>
          <a:xfrm>
            <a:off x="4399069" y="492463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sp>
        <p:nvSpPr>
          <p:cNvPr id="81" name="텍스트 상자 80"/>
          <p:cNvSpPr txBox="1"/>
          <p:nvPr/>
        </p:nvSpPr>
        <p:spPr>
          <a:xfrm>
            <a:off x="5543310" y="49628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cxnSp>
        <p:nvCxnSpPr>
          <p:cNvPr id="82" name="직선 화살표 연결선 81"/>
          <p:cNvCxnSpPr>
            <a:stCxn id="53" idx="3"/>
            <a:endCxn id="67" idx="1"/>
          </p:cNvCxnSpPr>
          <p:nvPr/>
        </p:nvCxnSpPr>
        <p:spPr>
          <a:xfrm>
            <a:off x="3700318" y="5118545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6660232" y="56612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6" name="텍스트 상자 85"/>
          <p:cNvSpPr txBox="1"/>
          <p:nvPr/>
        </p:nvSpPr>
        <p:spPr>
          <a:xfrm>
            <a:off x="6704611" y="56711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516216" y="4902602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6657474" y="4193464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9" name="텍스트 상자 88"/>
          <p:cNvSpPr txBox="1"/>
          <p:nvPr/>
        </p:nvSpPr>
        <p:spPr>
          <a:xfrm>
            <a:off x="6701853" y="420335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 flipV="1">
            <a:off x="6876256" y="5406658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 flipV="1">
            <a:off x="6873498" y="4625512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74" idx="3"/>
          </p:cNvCxnSpPr>
          <p:nvPr/>
        </p:nvCxnSpPr>
        <p:spPr>
          <a:xfrm>
            <a:off x="6086926" y="5147565"/>
            <a:ext cx="429290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텍스트 상자 92"/>
          <p:cNvSpPr txBox="1"/>
          <p:nvPr/>
        </p:nvSpPr>
        <p:spPr>
          <a:xfrm>
            <a:off x="6692680" y="4969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0B061453-E9B4-4677-B396-5B078B3DABAE}"/>
              </a:ext>
            </a:extLst>
          </p:cNvPr>
          <p:cNvGrpSpPr/>
          <p:nvPr/>
        </p:nvGrpSpPr>
        <p:grpSpPr>
          <a:xfrm>
            <a:off x="4355976" y="3356992"/>
            <a:ext cx="432048" cy="432048"/>
            <a:chOff x="4355976" y="3215985"/>
            <a:chExt cx="432048" cy="432048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00CC506D-62A3-4BDF-A395-E2CAEC0A8C42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4" name="텍스트 상자 6">
              <a:extLst>
                <a:ext uri="{FF2B5EF4-FFF2-40B4-BE49-F238E27FC236}">
                  <a16:creationId xmlns:a16="http://schemas.microsoft.com/office/drawing/2014/main" id="{3284BC85-7137-4E44-BF8E-F82CDA5B66C1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6ED5814-51D2-42A3-A4DC-4E88EECFC446}"/>
              </a:ext>
            </a:extLst>
          </p:cNvPr>
          <p:cNvSpPr/>
          <p:nvPr/>
        </p:nvSpPr>
        <p:spPr>
          <a:xfrm>
            <a:off x="4211960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424A1E2-9722-4B4B-90A9-04AF17D5D876}"/>
              </a:ext>
            </a:extLst>
          </p:cNvPr>
          <p:cNvGrpSpPr/>
          <p:nvPr/>
        </p:nvGrpSpPr>
        <p:grpSpPr>
          <a:xfrm>
            <a:off x="4353218" y="1628800"/>
            <a:ext cx="432048" cy="432048"/>
            <a:chOff x="4353218" y="1748201"/>
            <a:chExt cx="432048" cy="432048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3A4A6033-FD41-473B-B663-F676A9D36EFE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8" name="텍스트 상자 22">
              <a:extLst>
                <a:ext uri="{FF2B5EF4-FFF2-40B4-BE49-F238E27FC236}">
                  <a16:creationId xmlns:a16="http://schemas.microsoft.com/office/drawing/2014/main" id="{A4EE1821-9B76-4CFD-B14D-8F51E40C764F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34308AD-74BA-4019-B7F3-777F7CD18025}"/>
              </a:ext>
            </a:extLst>
          </p:cNvPr>
          <p:cNvCxnSpPr>
            <a:stCxn id="84" idx="0"/>
            <a:endCxn id="95" idx="2"/>
          </p:cNvCxnSpPr>
          <p:nvPr/>
        </p:nvCxnSpPr>
        <p:spPr>
          <a:xfrm flipV="1">
            <a:off x="4572000" y="2961395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49C6A76-84F4-4737-86CA-2885C90071E4}"/>
              </a:ext>
            </a:extLst>
          </p:cNvPr>
          <p:cNvCxnSpPr>
            <a:stCxn id="95" idx="0"/>
            <a:endCxn id="97" idx="4"/>
          </p:cNvCxnSpPr>
          <p:nvPr/>
        </p:nvCxnSpPr>
        <p:spPr>
          <a:xfrm flipH="1" flipV="1">
            <a:off x="4569242" y="2060848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텍스트 상자 60">
            <a:extLst>
              <a:ext uri="{FF2B5EF4-FFF2-40B4-BE49-F238E27FC236}">
                <a16:creationId xmlns:a16="http://schemas.microsoft.com/office/drawing/2014/main" id="{8A137FE2-8433-4C9C-9484-14C3A6C00D78}"/>
              </a:ext>
            </a:extLst>
          </p:cNvPr>
          <p:cNvSpPr txBox="1"/>
          <p:nvPr/>
        </p:nvSpPr>
        <p:spPr>
          <a:xfrm>
            <a:off x="4417185" y="24928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B3912B3-19F9-456A-B072-40CCCE3A9A5F}"/>
              </a:ext>
            </a:extLst>
          </p:cNvPr>
          <p:cNvSpPr/>
          <p:nvPr/>
        </p:nvSpPr>
        <p:spPr>
          <a:xfrm>
            <a:off x="2915816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" name="텍스트 상자 60">
            <a:extLst>
              <a:ext uri="{FF2B5EF4-FFF2-40B4-BE49-F238E27FC236}">
                <a16:creationId xmlns:a16="http://schemas.microsoft.com/office/drawing/2014/main" id="{2D1BFF64-E72B-4C7F-87B6-3D033C22A266}"/>
              </a:ext>
            </a:extLst>
          </p:cNvPr>
          <p:cNvSpPr txBox="1"/>
          <p:nvPr/>
        </p:nvSpPr>
        <p:spPr>
          <a:xfrm>
            <a:off x="3059832" y="2524701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E08E8F0B-980F-4221-AE02-BA6D07A853FE}"/>
              </a:ext>
            </a:extLst>
          </p:cNvPr>
          <p:cNvCxnSpPr>
            <a:cxnSpLocks/>
            <a:stCxn id="102" idx="3"/>
            <a:endCxn id="95" idx="1"/>
          </p:cNvCxnSpPr>
          <p:nvPr/>
        </p:nvCxnSpPr>
        <p:spPr>
          <a:xfrm>
            <a:off x="3635896" y="2709367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5">
                <a:extLst>
                  <a:ext uri="{FF2B5EF4-FFF2-40B4-BE49-F238E27FC236}">
                    <a16:creationId xmlns:a16="http://schemas.microsoft.com/office/drawing/2014/main" id="{364A3795-8A49-4345-A16D-1E3181A141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Rectangle 5">
                <a:extLst>
                  <a:ext uri="{FF2B5EF4-FFF2-40B4-BE49-F238E27FC236}">
                    <a16:creationId xmlns:a16="http://schemas.microsoft.com/office/drawing/2014/main" id="{364A3795-8A49-4345-A16D-1E3181A141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6">
                <a:extLst>
                  <a:ext uri="{FF2B5EF4-FFF2-40B4-BE49-F238E27FC236}">
                    <a16:creationId xmlns:a16="http://schemas.microsoft.com/office/drawing/2014/main" id="{5D0B4409-1BB4-4469-8C24-6D37A8913E10}"/>
                  </a:ext>
                </a:extLst>
              </p:cNvPr>
              <p:cNvSpPr/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Rectangle 6">
                <a:extLst>
                  <a:ext uri="{FF2B5EF4-FFF2-40B4-BE49-F238E27FC236}">
                    <a16:creationId xmlns:a16="http://schemas.microsoft.com/office/drawing/2014/main" id="{5D0B4409-1BB4-4469-8C24-6D37A8913E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  <a:blipFill>
                <a:blip r:embed="rId4"/>
                <a:stretch>
                  <a:fillRect t="-120000" r="-34167" b="-18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6">
                <a:extLst>
                  <a:ext uri="{FF2B5EF4-FFF2-40B4-BE49-F238E27FC236}">
                    <a16:creationId xmlns:a16="http://schemas.microsoft.com/office/drawing/2014/main" id="{0A9539E7-EED4-48C7-904C-D92ED809CD82}"/>
                  </a:ext>
                </a:extLst>
              </p:cNvPr>
              <p:cNvSpPr/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Rectangle 6">
                <a:extLst>
                  <a:ext uri="{FF2B5EF4-FFF2-40B4-BE49-F238E27FC236}">
                    <a16:creationId xmlns:a16="http://schemas.microsoft.com/office/drawing/2014/main" id="{0A9539E7-EED4-48C7-904C-D92ED809C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5">
                <a:extLst>
                  <a:ext uri="{FF2B5EF4-FFF2-40B4-BE49-F238E27FC236}">
                    <a16:creationId xmlns:a16="http://schemas.microsoft.com/office/drawing/2014/main" id="{27DAF82E-24B4-4E64-BB05-7897C250B2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Rectangle 5">
                <a:extLst>
                  <a:ext uri="{FF2B5EF4-FFF2-40B4-BE49-F238E27FC236}">
                    <a16:creationId xmlns:a16="http://schemas.microsoft.com/office/drawing/2014/main" id="{27DAF82E-24B4-4E64-BB05-7897C250B2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5">
                <a:extLst>
                  <a:ext uri="{FF2B5EF4-FFF2-40B4-BE49-F238E27FC236}">
                    <a16:creationId xmlns:a16="http://schemas.microsoft.com/office/drawing/2014/main" id="{A1010AE1-C461-4174-88AE-2C85C7EFCD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Rectangle 5">
                <a:extLst>
                  <a:ext uri="{FF2B5EF4-FFF2-40B4-BE49-F238E27FC236}">
                    <a16:creationId xmlns:a16="http://schemas.microsoft.com/office/drawing/2014/main" id="{A1010AE1-C461-4174-88AE-2C85C7EFC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705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21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Long Term Dependency</a:t>
            </a:r>
          </a:p>
          <a:p>
            <a:pPr lvl="1"/>
            <a:r>
              <a:rPr kumimoji="1" lang="en-US" altLang="ko-KR" i="1" dirty="0"/>
              <a:t>x</a:t>
            </a:r>
            <a:r>
              <a:rPr kumimoji="1" lang="en-US" altLang="ko-KR" baseline="-25000" dirty="0"/>
              <a:t>1</a:t>
            </a:r>
            <a:r>
              <a:rPr kumimoji="1" lang="en-US" altLang="ko-KR" dirty="0"/>
              <a:t>~</a:t>
            </a:r>
            <a:r>
              <a:rPr kumimoji="1" lang="en-US" altLang="ko-KR" i="1" dirty="0"/>
              <a:t>x</a:t>
            </a:r>
            <a:r>
              <a:rPr kumimoji="1" lang="en-US" altLang="ko-KR" baseline="-25000" dirty="0"/>
              <a:t>t-1</a:t>
            </a:r>
            <a:r>
              <a:rPr kumimoji="1" lang="en-US" altLang="ko-KR" dirty="0"/>
              <a:t> are encoded into </a:t>
            </a:r>
            <a:r>
              <a:rPr kumimoji="1" lang="en-US" altLang="ko-KR" i="1" dirty="0"/>
              <a:t>h</a:t>
            </a:r>
            <a:r>
              <a:rPr kumimoji="1" lang="en-US" altLang="ko-KR" baseline="-25000" dirty="0"/>
              <a:t>t-1</a:t>
            </a:r>
          </a:p>
          <a:p>
            <a:pPr lvl="1"/>
            <a:r>
              <a:rPr kumimoji="1" lang="en-US" altLang="ko-KR" i="1" dirty="0"/>
              <a:t>h</a:t>
            </a:r>
            <a:r>
              <a:rPr kumimoji="1" lang="en-US" altLang="ko-KR" baseline="-25000" dirty="0"/>
              <a:t>t-1</a:t>
            </a:r>
            <a:r>
              <a:rPr kumimoji="1" lang="en-US" altLang="ko-KR" dirty="0"/>
              <a:t> has the information on the past</a:t>
            </a:r>
          </a:p>
          <a:p>
            <a:pPr lvl="1"/>
            <a:r>
              <a:rPr kumimoji="1" lang="en-US" altLang="ko-KR" dirty="0"/>
              <a:t>It is a context to process </a:t>
            </a:r>
            <a:r>
              <a:rPr kumimoji="1" lang="en-US" altLang="ko-KR" i="1" dirty="0" err="1"/>
              <a:t>x</a:t>
            </a:r>
            <a:r>
              <a:rPr kumimoji="1" lang="en-US" altLang="ko-KR" baseline="-25000" dirty="0" err="1"/>
              <a:t>t</a:t>
            </a:r>
            <a:endParaRPr kumimoji="1" lang="en-US" altLang="ko-KR" baseline="-25000" dirty="0"/>
          </a:p>
          <a:p>
            <a:pPr lvl="1"/>
            <a:endParaRPr kumimoji="1" lang="en-US" altLang="ko-KR" baseline="-25000" dirty="0"/>
          </a:p>
          <a:p>
            <a:pPr lvl="1"/>
            <a:endParaRPr kumimoji="1"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1979421" y="459045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43"/>
          <p:cNvSpPr txBox="1"/>
          <p:nvPr/>
        </p:nvSpPr>
        <p:spPr>
          <a:xfrm>
            <a:off x="2023800" y="460034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835405" y="3831810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2195445" y="4335866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3131549" y="460365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텍스트 상자 51"/>
          <p:cNvSpPr txBox="1"/>
          <p:nvPr/>
        </p:nvSpPr>
        <p:spPr>
          <a:xfrm>
            <a:off x="3175928" y="461354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87533" y="3845012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3347573" y="4349068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5" idx="3"/>
            <a:endCxn id="53" idx="1"/>
          </p:cNvCxnSpPr>
          <p:nvPr/>
        </p:nvCxnSpPr>
        <p:spPr>
          <a:xfrm>
            <a:off x="2555485" y="4083838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상자 62"/>
          <p:cNvSpPr txBox="1"/>
          <p:nvPr/>
        </p:nvSpPr>
        <p:spPr>
          <a:xfrm>
            <a:off x="2019756" y="387411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64" name="텍스트 상자 63"/>
          <p:cNvSpPr txBox="1"/>
          <p:nvPr/>
        </p:nvSpPr>
        <p:spPr>
          <a:xfrm>
            <a:off x="3163997" y="391237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65" name="타원 64"/>
          <p:cNvSpPr/>
          <p:nvPr/>
        </p:nvSpPr>
        <p:spPr>
          <a:xfrm>
            <a:off x="4366029" y="461947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텍스트 상자 65"/>
          <p:cNvSpPr txBox="1"/>
          <p:nvPr/>
        </p:nvSpPr>
        <p:spPr>
          <a:xfrm>
            <a:off x="4410408" y="462936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222013" y="3860830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0" name="직선 화살표 연결선 69"/>
          <p:cNvCxnSpPr/>
          <p:nvPr/>
        </p:nvCxnSpPr>
        <p:spPr>
          <a:xfrm flipV="1">
            <a:off x="4582053" y="4364886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5518157" y="463267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3" name="텍스트 상자 72"/>
          <p:cNvSpPr txBox="1"/>
          <p:nvPr/>
        </p:nvSpPr>
        <p:spPr>
          <a:xfrm>
            <a:off x="5562536" y="46425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374141" y="3874032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5734181" y="4378088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4942093" y="4112858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텍스트 상자 79"/>
          <p:cNvSpPr txBox="1"/>
          <p:nvPr/>
        </p:nvSpPr>
        <p:spPr>
          <a:xfrm>
            <a:off x="4406364" y="390313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sp>
        <p:nvSpPr>
          <p:cNvPr id="81" name="텍스트 상자 80"/>
          <p:cNvSpPr txBox="1"/>
          <p:nvPr/>
        </p:nvSpPr>
        <p:spPr>
          <a:xfrm>
            <a:off x="5550605" y="39413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cxnSp>
        <p:nvCxnSpPr>
          <p:cNvPr id="82" name="직선 화살표 연결선 81"/>
          <p:cNvCxnSpPr>
            <a:stCxn id="53" idx="3"/>
            <a:endCxn id="67" idx="1"/>
          </p:cNvCxnSpPr>
          <p:nvPr/>
        </p:nvCxnSpPr>
        <p:spPr>
          <a:xfrm>
            <a:off x="3707613" y="4097040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6667527" y="463974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6" name="텍스트 상자 85"/>
          <p:cNvSpPr txBox="1"/>
          <p:nvPr/>
        </p:nvSpPr>
        <p:spPr>
          <a:xfrm>
            <a:off x="6711906" y="464963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523511" y="3881097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6664769" y="3171959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9" name="텍스트 상자 88"/>
          <p:cNvSpPr txBox="1"/>
          <p:nvPr/>
        </p:nvSpPr>
        <p:spPr>
          <a:xfrm>
            <a:off x="6709148" y="318184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 flipV="1">
            <a:off x="6883551" y="4385153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 flipV="1">
            <a:off x="6880793" y="3604007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74" idx="3"/>
          </p:cNvCxnSpPr>
          <p:nvPr/>
        </p:nvCxnSpPr>
        <p:spPr>
          <a:xfrm>
            <a:off x="6094221" y="4126060"/>
            <a:ext cx="429290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텍스트 상자 92"/>
          <p:cNvSpPr txBox="1"/>
          <p:nvPr/>
        </p:nvSpPr>
        <p:spPr>
          <a:xfrm>
            <a:off x="6699975" y="394845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644708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Long Term Dependency of Standard RNN</a:t>
            </a:r>
          </a:p>
          <a:p>
            <a:pPr lvl="1"/>
            <a:r>
              <a:rPr kumimoji="1" lang="en-US" altLang="ko-KR" dirty="0"/>
              <a:t>However, it may exponentially decade or grow</a:t>
            </a:r>
          </a:p>
          <a:p>
            <a:pPr lvl="1"/>
            <a:r>
              <a:rPr kumimoji="1" lang="en-US" altLang="ko-KR" dirty="0"/>
              <a:t>Usually it is limited to 10 steps</a:t>
            </a:r>
            <a:endParaRPr kumimoji="1" lang="ko-KR" altLang="en-US" dirty="0"/>
          </a:p>
        </p:txBody>
      </p:sp>
      <p:sp>
        <p:nvSpPr>
          <p:cNvPr id="139" name="타원 138"/>
          <p:cNvSpPr/>
          <p:nvPr/>
        </p:nvSpPr>
        <p:spPr>
          <a:xfrm>
            <a:off x="1979712" y="459472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0" name="텍스트 상자 139"/>
          <p:cNvSpPr txBox="1"/>
          <p:nvPr/>
        </p:nvSpPr>
        <p:spPr>
          <a:xfrm>
            <a:off x="2024091" y="46046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1835696" y="3836079"/>
            <a:ext cx="72008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1976954" y="3126941"/>
            <a:ext cx="432048" cy="432048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3" name="텍스트 상자 142"/>
          <p:cNvSpPr txBox="1"/>
          <p:nvPr/>
        </p:nvSpPr>
        <p:spPr>
          <a:xfrm>
            <a:off x="2021333" y="31368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44" name="직선 화살표 연결선 143"/>
          <p:cNvCxnSpPr/>
          <p:nvPr/>
        </p:nvCxnSpPr>
        <p:spPr>
          <a:xfrm flipV="1">
            <a:off x="2195736" y="4340135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 flipH="1" flipV="1">
            <a:off x="2192978" y="3558989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텍스트 상자 146"/>
          <p:cNvSpPr txBox="1"/>
          <p:nvPr/>
        </p:nvSpPr>
        <p:spPr>
          <a:xfrm>
            <a:off x="3176219" y="461781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987824" y="3849281"/>
            <a:ext cx="720080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3129082" y="3140143"/>
            <a:ext cx="432048" cy="43204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0" name="텍스트 상자 149"/>
          <p:cNvSpPr txBox="1"/>
          <p:nvPr/>
        </p:nvSpPr>
        <p:spPr>
          <a:xfrm>
            <a:off x="3173461" y="315003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52" name="직선 화살표 연결선 151"/>
          <p:cNvCxnSpPr/>
          <p:nvPr/>
        </p:nvCxnSpPr>
        <p:spPr>
          <a:xfrm flipH="1" flipV="1">
            <a:off x="3345106" y="3572191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82" idx="3"/>
          </p:cNvCxnSpPr>
          <p:nvPr/>
        </p:nvCxnSpPr>
        <p:spPr>
          <a:xfrm>
            <a:off x="2555776" y="4088107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텍스트 상자 153"/>
          <p:cNvSpPr txBox="1"/>
          <p:nvPr/>
        </p:nvSpPr>
        <p:spPr>
          <a:xfrm>
            <a:off x="2020047" y="387837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155" name="텍스트 상자 154"/>
          <p:cNvSpPr txBox="1"/>
          <p:nvPr/>
        </p:nvSpPr>
        <p:spPr>
          <a:xfrm>
            <a:off x="3164288" y="391664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157" name="텍스트 상자 156"/>
          <p:cNvSpPr txBox="1"/>
          <p:nvPr/>
        </p:nvSpPr>
        <p:spPr>
          <a:xfrm>
            <a:off x="4410699" y="463363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4222304" y="386509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9" name="타원 158"/>
          <p:cNvSpPr/>
          <p:nvPr/>
        </p:nvSpPr>
        <p:spPr>
          <a:xfrm>
            <a:off x="4363562" y="3155961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0" name="텍스트 상자 159"/>
          <p:cNvSpPr txBox="1"/>
          <p:nvPr/>
        </p:nvSpPr>
        <p:spPr>
          <a:xfrm>
            <a:off x="4407941" y="316585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62" name="직선 화살표 연결선 161"/>
          <p:cNvCxnSpPr/>
          <p:nvPr/>
        </p:nvCxnSpPr>
        <p:spPr>
          <a:xfrm flipH="1" flipV="1">
            <a:off x="4579586" y="3588009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텍스트 상자 163"/>
          <p:cNvSpPr txBox="1"/>
          <p:nvPr/>
        </p:nvSpPr>
        <p:spPr>
          <a:xfrm>
            <a:off x="5562827" y="464683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374432" y="3878301"/>
            <a:ext cx="720080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5515690" y="3169163"/>
            <a:ext cx="432048" cy="43204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7" name="텍스트 상자 166"/>
          <p:cNvSpPr txBox="1"/>
          <p:nvPr/>
        </p:nvSpPr>
        <p:spPr>
          <a:xfrm>
            <a:off x="5560069" y="317905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69" name="직선 화살표 연결선 168"/>
          <p:cNvCxnSpPr/>
          <p:nvPr/>
        </p:nvCxnSpPr>
        <p:spPr>
          <a:xfrm flipH="1" flipV="1">
            <a:off x="5731714" y="3601211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4942384" y="4117127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텍스트 상자 170"/>
          <p:cNvSpPr txBox="1"/>
          <p:nvPr/>
        </p:nvSpPr>
        <p:spPr>
          <a:xfrm>
            <a:off x="4406655" y="39073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sp>
        <p:nvSpPr>
          <p:cNvPr id="172" name="텍스트 상자 171"/>
          <p:cNvSpPr txBox="1"/>
          <p:nvPr/>
        </p:nvSpPr>
        <p:spPr>
          <a:xfrm>
            <a:off x="5550896" y="394566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cxnSp>
        <p:nvCxnSpPr>
          <p:cNvPr id="173" name="직선 화살표 연결선 172"/>
          <p:cNvCxnSpPr/>
          <p:nvPr/>
        </p:nvCxnSpPr>
        <p:spPr>
          <a:xfrm>
            <a:off x="3707904" y="4101309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텍스트 상자 174"/>
          <p:cNvSpPr txBox="1"/>
          <p:nvPr/>
        </p:nvSpPr>
        <p:spPr>
          <a:xfrm>
            <a:off x="6712197" y="465390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6523802" y="3885366"/>
            <a:ext cx="720080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7" name="타원 176"/>
          <p:cNvSpPr/>
          <p:nvPr/>
        </p:nvSpPr>
        <p:spPr>
          <a:xfrm>
            <a:off x="6665060" y="3176228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8" name="텍스트 상자 177"/>
          <p:cNvSpPr txBox="1"/>
          <p:nvPr/>
        </p:nvSpPr>
        <p:spPr>
          <a:xfrm>
            <a:off x="6709439" y="318611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80" name="직선 화살표 연결선 179"/>
          <p:cNvCxnSpPr/>
          <p:nvPr/>
        </p:nvCxnSpPr>
        <p:spPr>
          <a:xfrm flipH="1" flipV="1">
            <a:off x="6881084" y="3608276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/>
          <p:nvPr/>
        </p:nvCxnSpPr>
        <p:spPr>
          <a:xfrm>
            <a:off x="6094512" y="4130329"/>
            <a:ext cx="429290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텍스트 상자 181"/>
          <p:cNvSpPr txBox="1"/>
          <p:nvPr/>
        </p:nvSpPr>
        <p:spPr>
          <a:xfrm>
            <a:off x="6700266" y="395272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5">
                <a:extLst>
                  <a:ext uri="{FF2B5EF4-FFF2-40B4-BE49-F238E27FC236}">
                    <a16:creationId xmlns:a16="http://schemas.microsoft.com/office/drawing/2014/main" id="{C6CFA374-B3C7-4CA9-9F39-818BDF2895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8534" y="367332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5">
                <a:extLst>
                  <a:ext uri="{FF2B5EF4-FFF2-40B4-BE49-F238E27FC236}">
                    <a16:creationId xmlns:a16="http://schemas.microsoft.com/office/drawing/2014/main" id="{C6CFA374-B3C7-4CA9-9F39-818BDF2895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534" y="3673325"/>
                <a:ext cx="4774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8E851D0D-17EB-43CA-9906-A86D6D1301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07483" y="3721408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8E851D0D-17EB-43CA-9906-A86D6D130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483" y="3721408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CA6F1FB-02F8-415B-A541-3149E0DB86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02244" y="3731977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CA6F1FB-02F8-415B-A541-3149E0DB8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244" y="3731977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5">
                <a:extLst>
                  <a:ext uri="{FF2B5EF4-FFF2-40B4-BE49-F238E27FC236}">
                    <a16:creationId xmlns:a16="http://schemas.microsoft.com/office/drawing/2014/main" id="{D07A155A-D813-41DA-8574-A5037B113D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71770" y="3746273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5">
                <a:extLst>
                  <a:ext uri="{FF2B5EF4-FFF2-40B4-BE49-F238E27FC236}">
                    <a16:creationId xmlns:a16="http://schemas.microsoft.com/office/drawing/2014/main" id="{D07A155A-D813-41DA-8574-A5037B113D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770" y="3746273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262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Capable of learning long-term dependencies.</a:t>
            </a:r>
          </a:p>
          <a:p>
            <a:pPr lvl="1"/>
            <a:r>
              <a:rPr kumimoji="1" lang="en-US" altLang="ko-KR" dirty="0"/>
              <a:t>LSTM networks introduce a new structure called a memory cell</a:t>
            </a:r>
          </a:p>
          <a:p>
            <a:pPr lvl="2"/>
            <a:r>
              <a:rPr kumimoji="1" lang="en-US" altLang="ko-KR" dirty="0"/>
              <a:t>An LSTM can learn to bridge time intervals in excess of 1000 steps</a:t>
            </a:r>
          </a:p>
          <a:p>
            <a:pPr lvl="1"/>
            <a:r>
              <a:rPr kumimoji="1" lang="en-US" altLang="ko-KR" dirty="0"/>
              <a:t>Gate units that learn to open and close access to the past</a:t>
            </a:r>
          </a:p>
          <a:p>
            <a:pPr lvl="2"/>
            <a:r>
              <a:rPr kumimoji="1" lang="en-US" altLang="ko-KR" dirty="0"/>
              <a:t>Input gate</a:t>
            </a:r>
          </a:p>
          <a:p>
            <a:pPr lvl="2"/>
            <a:r>
              <a:rPr kumimoji="1" lang="en-US" altLang="ko-KR" dirty="0"/>
              <a:t>Forget gate</a:t>
            </a:r>
          </a:p>
          <a:p>
            <a:pPr lvl="2"/>
            <a:r>
              <a:rPr kumimoji="1" lang="en-US" altLang="ko-KR" dirty="0"/>
              <a:t>Output gate</a:t>
            </a:r>
          </a:p>
          <a:p>
            <a:pPr lvl="2"/>
            <a:r>
              <a:rPr kumimoji="1" lang="en-US" altLang="ko-KR" dirty="0"/>
              <a:t>Neuron with a self-recurrent</a:t>
            </a:r>
          </a:p>
          <a:p>
            <a:pPr lvl="1"/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304D1C-3B6F-2719-9EBA-AF40F051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3507710"/>
            <a:ext cx="3801989" cy="200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79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906888" cy="4937760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Equations</a:t>
            </a:r>
          </a:p>
          <a:p>
            <a:pPr lvl="1"/>
            <a:r>
              <a:rPr kumimoji="1" lang="en-US" altLang="ko-KR" dirty="0"/>
              <a:t>𝒊: input gate</a:t>
            </a:r>
          </a:p>
          <a:p>
            <a:pPr lvl="1"/>
            <a:r>
              <a:rPr kumimoji="1" lang="en-US" altLang="ko-KR" dirty="0"/>
              <a:t>𝒇: forget gate</a:t>
            </a:r>
          </a:p>
          <a:p>
            <a:pPr lvl="1"/>
            <a:r>
              <a:rPr kumimoji="1" lang="en-US" altLang="ko-KR" dirty="0"/>
              <a:t>𝒐: output gate</a:t>
            </a:r>
          </a:p>
          <a:p>
            <a:pPr lvl="1"/>
            <a:r>
              <a:rPr kumimoji="1" lang="en-US" altLang="ko-KR" dirty="0"/>
              <a:t>𝒈: self-recurrent</a:t>
            </a:r>
          </a:p>
          <a:p>
            <a:pPr lvl="1"/>
            <a:r>
              <a:rPr kumimoji="1" lang="en-US" altLang="ko-KR" dirty="0"/>
              <a:t>𝒄</a:t>
            </a:r>
            <a:r>
              <a:rPr kumimoji="1" lang="en-US" altLang="ko-KR" baseline="-25000" dirty="0"/>
              <a:t>𝒕</a:t>
            </a:r>
            <a:r>
              <a:rPr kumimoji="1" lang="en-US" altLang="ko-KR" dirty="0"/>
              <a:t>: internal memory </a:t>
            </a:r>
          </a:p>
          <a:p>
            <a:pPr lvl="1"/>
            <a:r>
              <a:rPr kumimoji="1" lang="en-US" altLang="ko-KR" i="1" dirty="0"/>
              <a:t>h</a:t>
            </a:r>
            <a:r>
              <a:rPr kumimoji="1" lang="en-US" altLang="ko-KR" baseline="-25000" dirty="0"/>
              <a:t>𝒕</a:t>
            </a:r>
            <a:r>
              <a:rPr kumimoji="1" lang="en-US" altLang="ko-KR" dirty="0"/>
              <a:t>: hidden state </a:t>
            </a:r>
          </a:p>
          <a:p>
            <a:pPr lvl="1"/>
            <a:r>
              <a:rPr kumimoji="1" lang="en-US" altLang="ko-KR" i="1" dirty="0"/>
              <a:t>𝐲</a:t>
            </a:r>
            <a:r>
              <a:rPr kumimoji="1" lang="en-US" altLang="ko-KR" dirty="0"/>
              <a:t>: final output</a:t>
            </a:r>
          </a:p>
          <a:p>
            <a:pPr lvl="1"/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0" y="3573017"/>
                <a:ext cx="3312368" cy="2808311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1" hangingPunct="1">
                  <a:spcBef>
                    <a:spcPts val="18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400" b="1" kern="1200">
                    <a:solidFill>
                      <a:schemeClr val="accent5">
                        <a:lumMod val="50000"/>
                      </a:schemeClr>
                    </a:solidFill>
                    <a:latin typeface="+mn-ea"/>
                    <a:ea typeface="+mn-ea"/>
                    <a:cs typeface="Arial Unicode MS" panose="020B0604020202020204" pitchFamily="50" charset="-127"/>
                  </a:defRPr>
                </a:lvl1pPr>
                <a:lvl2pPr marL="548640" indent="-274320" algn="l" rtl="0" eaLnBrk="1" latinLnBrk="1" hangingPunct="1">
                  <a:spcBef>
                    <a:spcPts val="6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000" b="1" kern="1200">
                    <a:solidFill>
                      <a:schemeClr val="accent2">
                        <a:lumMod val="75000"/>
                      </a:schemeClr>
                    </a:solidFill>
                    <a:latin typeface="+mn-ea"/>
                    <a:ea typeface="+mn-ea"/>
                    <a:cs typeface="Arial Unicode MS" panose="020B0604020202020204" pitchFamily="50" charset="-127"/>
                  </a:defRPr>
                </a:lvl2pPr>
                <a:lvl3pPr marL="822960" indent="-228600" algn="l" rtl="0" eaLnBrk="1" latinLnBrk="1" hangingPunct="1">
                  <a:spcBef>
                    <a:spcPts val="6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1800" kern="1200">
                    <a:solidFill>
                      <a:schemeClr val="tx1"/>
                    </a:solidFill>
                    <a:latin typeface="+mn-ea"/>
                    <a:ea typeface="+mn-ea"/>
                    <a:cs typeface="Arial Unicode MS" panose="020B0604020202020204" pitchFamily="50" charset="-127"/>
                  </a:defRPr>
                </a:lvl3pPr>
                <a:lvl4pPr marL="1097280" indent="-228600" algn="l" rtl="0" eaLnBrk="1" latinLnBrk="1" hangingPunct="1">
                  <a:spcBef>
                    <a:spcPts val="6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ea"/>
                    <a:ea typeface="+mn-ea"/>
                    <a:cs typeface="Arial Unicode MS" panose="020B0604020202020204" pitchFamily="50" charset="-127"/>
                  </a:defRPr>
                </a:lvl4pPr>
                <a:lvl5pPr marL="1371600" indent="-228600" algn="l" rtl="0" eaLnBrk="1" latinLnBrk="1" hangingPunct="1">
                  <a:spcBef>
                    <a:spcPts val="6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ea"/>
                    <a:ea typeface="+mn-ea"/>
                    <a:cs typeface="Arial Unicode MS" panose="020B0604020202020204" pitchFamily="50" charset="-127"/>
                  </a:defRPr>
                </a:lvl5pPr>
                <a:lvl6pPr marL="1645920" indent="-182880" algn="l" rtl="0" eaLnBrk="1" latinLnBrk="1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1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1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1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hangingPunc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sz="1800" b="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b="0" i="1" dirty="0"/>
              </a:p>
              <a:p>
                <a:pPr marL="0" indent="0" hangingPunc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800" b="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800" b="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p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800" b="0" i="1" dirty="0"/>
              </a:p>
              <a:p>
                <a:pPr marL="0" indent="0" hangingPunc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1800" b="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800" b="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800" b="0" i="1" dirty="0"/>
              </a:p>
              <a:p>
                <a:pPr marL="0" indent="0" hangingPunc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800" b="0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18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p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1800" b="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800" b="0" i="1" dirty="0"/>
              </a:p>
              <a:p>
                <a:pPr marL="0" indent="0" hangingPunc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b="0" i="1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1800" b="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8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800" b="0" i="1">
                          <a:latin typeface="Cambria Math" panose="02040503050406030204" pitchFamily="18" charset="0"/>
                        </a:rPr>
                        <m:t> ∘</m:t>
                      </m:r>
                      <m:r>
                        <a:rPr lang="en-US" sz="1800" b="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b="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b="0" i="1" dirty="0"/>
              </a:p>
              <a:p>
                <a:pPr marL="0" indent="0" hangingPunc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18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800" b="0" i="1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b="0" i="1" dirty="0"/>
              </a:p>
              <a:p>
                <a:pPr marL="0" indent="0" hangingPunc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800" b="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sz="1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b="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800" b="0" i="1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573017"/>
                <a:ext cx="3312368" cy="280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CF96E16E-500E-BE6F-F0E0-AC543D046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395" y="1556792"/>
            <a:ext cx="3801989" cy="200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92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A7026-502A-4603-B031-FC917FDC9B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How to work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611A7E-A1C6-4A5B-A612-EFC9FD90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7594FB-0C11-4E32-A2D1-2DE90DBF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25</a:t>
            </a:fld>
            <a:r>
              <a:rPr lang="ko-KR" altLang="en-US"/>
              <a:t> </a:t>
            </a:r>
            <a:endParaRPr lang="ko-KR" altLang="en-US" dirty="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81EE455-0044-4CB3-8A95-E88259E909F8}"/>
              </a:ext>
            </a:extLst>
          </p:cNvPr>
          <p:cNvGrpSpPr/>
          <p:nvPr/>
        </p:nvGrpSpPr>
        <p:grpSpPr>
          <a:xfrm>
            <a:off x="8064177" y="2469969"/>
            <a:ext cx="432048" cy="432048"/>
            <a:chOff x="4355976" y="3215985"/>
            <a:chExt cx="432048" cy="432048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EB9B843F-E83A-46B6-8923-B7C7B93645C2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2" name="텍스트 상자 6">
              <a:extLst>
                <a:ext uri="{FF2B5EF4-FFF2-40B4-BE49-F238E27FC236}">
                  <a16:creationId xmlns:a16="http://schemas.microsoft.com/office/drawing/2014/main" id="{1C48A598-ECA1-4914-AEC8-3C0D346570D5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BD6A2E2-92D9-4D0C-9B8F-446B7C814E6F}"/>
              </a:ext>
            </a:extLst>
          </p:cNvPr>
          <p:cNvSpPr/>
          <p:nvPr/>
        </p:nvSpPr>
        <p:spPr>
          <a:xfrm>
            <a:off x="7920161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046A447-D3AB-4FAD-9921-E2EADC3C7782}"/>
              </a:ext>
            </a:extLst>
          </p:cNvPr>
          <p:cNvGrpSpPr/>
          <p:nvPr/>
        </p:nvGrpSpPr>
        <p:grpSpPr>
          <a:xfrm>
            <a:off x="8061419" y="741777"/>
            <a:ext cx="432048" cy="432048"/>
            <a:chOff x="4353218" y="1748201"/>
            <a:chExt cx="432048" cy="432048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04250358-DF5E-4F6B-85BB-66701CDCFE12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8" name="텍스트 상자 22">
              <a:extLst>
                <a:ext uri="{FF2B5EF4-FFF2-40B4-BE49-F238E27FC236}">
                  <a16:creationId xmlns:a16="http://schemas.microsoft.com/office/drawing/2014/main" id="{E1A660A4-327C-44A0-8297-45692EA6BBBA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E4EA660-E93E-491E-A365-99B440E138AB}"/>
              </a:ext>
            </a:extLst>
          </p:cNvPr>
          <p:cNvCxnSpPr>
            <a:stCxn id="99" idx="0"/>
            <a:endCxn id="104" idx="2"/>
          </p:cNvCxnSpPr>
          <p:nvPr/>
        </p:nvCxnSpPr>
        <p:spPr>
          <a:xfrm flipV="1">
            <a:off x="8280201" y="2074372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B08741F-30FA-4C29-8E0B-5CAC12F33E21}"/>
              </a:ext>
            </a:extLst>
          </p:cNvPr>
          <p:cNvCxnSpPr>
            <a:stCxn id="104" idx="0"/>
            <a:endCxn id="106" idx="4"/>
          </p:cNvCxnSpPr>
          <p:nvPr/>
        </p:nvCxnSpPr>
        <p:spPr>
          <a:xfrm flipH="1" flipV="1">
            <a:off x="8277443" y="1173825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텍스트 상자 60">
            <a:extLst>
              <a:ext uri="{FF2B5EF4-FFF2-40B4-BE49-F238E27FC236}">
                <a16:creationId xmlns:a16="http://schemas.microsoft.com/office/drawing/2014/main" id="{95798B42-B3F0-4AC9-BC82-80579A3BBBCB}"/>
              </a:ext>
            </a:extLst>
          </p:cNvPr>
          <p:cNvSpPr txBox="1"/>
          <p:nvPr/>
        </p:nvSpPr>
        <p:spPr>
          <a:xfrm>
            <a:off x="8125386" y="16058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9D42239-C570-4C26-9C75-2487C931A5EB}"/>
              </a:ext>
            </a:extLst>
          </p:cNvPr>
          <p:cNvSpPr/>
          <p:nvPr/>
        </p:nvSpPr>
        <p:spPr>
          <a:xfrm>
            <a:off x="6624017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텍스트 상자 60">
            <a:extLst>
              <a:ext uri="{FF2B5EF4-FFF2-40B4-BE49-F238E27FC236}">
                <a16:creationId xmlns:a16="http://schemas.microsoft.com/office/drawing/2014/main" id="{FB9E83B2-0F2F-4693-8D20-073943A0B338}"/>
              </a:ext>
            </a:extLst>
          </p:cNvPr>
          <p:cNvSpPr txBox="1"/>
          <p:nvPr/>
        </p:nvSpPr>
        <p:spPr>
          <a:xfrm>
            <a:off x="6768033" y="1637678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992460C-FE02-4797-88EA-DF02BB0AC6F5}"/>
              </a:ext>
            </a:extLst>
          </p:cNvPr>
          <p:cNvCxnSpPr>
            <a:cxnSpLocks/>
            <a:stCxn id="112" idx="3"/>
            <a:endCxn id="104" idx="1"/>
          </p:cNvCxnSpPr>
          <p:nvPr/>
        </p:nvCxnSpPr>
        <p:spPr>
          <a:xfrm>
            <a:off x="7344097" y="1822344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/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B4EE7A20-7117-8B55-5C94-A2D02E35138C}"/>
              </a:ext>
            </a:extLst>
          </p:cNvPr>
          <p:cNvGrpSpPr/>
          <p:nvPr/>
        </p:nvGrpSpPr>
        <p:grpSpPr>
          <a:xfrm>
            <a:off x="3454241" y="5951843"/>
            <a:ext cx="378218" cy="357477"/>
            <a:chOff x="4355976" y="3215985"/>
            <a:chExt cx="457115" cy="43204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2AEFC24-1FA9-1CDC-C094-82A32B6832E1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7" name="텍스트 상자 6">
              <a:extLst>
                <a:ext uri="{FF2B5EF4-FFF2-40B4-BE49-F238E27FC236}">
                  <a16:creationId xmlns:a16="http://schemas.microsoft.com/office/drawing/2014/main" id="{AC2BA7A0-598E-6986-3B25-45FB4D6E8939}"/>
                </a:ext>
              </a:extLst>
            </p:cNvPr>
            <p:cNvSpPr txBox="1"/>
            <p:nvPr/>
          </p:nvSpPr>
          <p:spPr>
            <a:xfrm>
              <a:off x="4411664" y="3220127"/>
              <a:ext cx="401427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타원 18">
            <a:extLst>
              <a:ext uri="{FF2B5EF4-FFF2-40B4-BE49-F238E27FC236}">
                <a16:creationId xmlns:a16="http://schemas.microsoft.com/office/drawing/2014/main" id="{F2099744-09BA-5A9E-6B24-FDED0E78F45C}"/>
              </a:ext>
            </a:extLst>
          </p:cNvPr>
          <p:cNvSpPr/>
          <p:nvPr/>
        </p:nvSpPr>
        <p:spPr>
          <a:xfrm>
            <a:off x="6101573" y="5951843"/>
            <a:ext cx="357477" cy="35747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F60ED6E-88B4-FC5D-3A1E-2EFB4E85B705}"/>
              </a:ext>
            </a:extLst>
          </p:cNvPr>
          <p:cNvGrpSpPr/>
          <p:nvPr/>
        </p:nvGrpSpPr>
        <p:grpSpPr>
          <a:xfrm>
            <a:off x="1088049" y="5118983"/>
            <a:ext cx="595795" cy="417057"/>
            <a:chOff x="2164512" y="4585774"/>
            <a:chExt cx="720080" cy="50405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9270050-ACFF-6718-BFBF-48A2528BD282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23" name="텍스트 상자 60">
              <a:extLst>
                <a:ext uri="{FF2B5EF4-FFF2-40B4-BE49-F238E27FC236}">
                  <a16:creationId xmlns:a16="http://schemas.microsoft.com/office/drawing/2014/main" id="{B335BCD0-C6F3-F27E-A1A6-B19E1BC00280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h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sp>
        <p:nvSpPr>
          <p:cNvPr id="26" name="텍스트 상자 60">
            <a:extLst>
              <a:ext uri="{FF2B5EF4-FFF2-40B4-BE49-F238E27FC236}">
                <a16:creationId xmlns:a16="http://schemas.microsoft.com/office/drawing/2014/main" id="{D6A3112C-3B10-AAEB-28B9-4B378AD3596B}"/>
              </a:ext>
            </a:extLst>
          </p:cNvPr>
          <p:cNvSpPr txBox="1"/>
          <p:nvPr/>
        </p:nvSpPr>
        <p:spPr>
          <a:xfrm>
            <a:off x="3232823" y="4366128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g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1BAEE96-AC18-C955-B7F9-653B1D2D018A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679356" y="5326243"/>
            <a:ext cx="1800720" cy="17752"/>
          </a:xfrm>
          <a:prstGeom prst="straightConnector1">
            <a:avLst/>
          </a:prstGeom>
          <a:ln w="2540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81CE41A-D3DF-FCBE-9CCD-DC530096FEB6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632980" y="5521812"/>
            <a:ext cx="0" cy="43003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0AEADB5-246D-C5FD-0912-62C3B5EED477}"/>
              </a:ext>
            </a:extLst>
          </p:cNvPr>
          <p:cNvCxnSpPr>
            <a:cxnSpLocks/>
          </p:cNvCxnSpPr>
          <p:nvPr/>
        </p:nvCxnSpPr>
        <p:spPr>
          <a:xfrm flipV="1">
            <a:off x="6280313" y="5326243"/>
            <a:ext cx="1072432" cy="1775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0CC5A96-6A43-E245-FF4E-DA7A5835C471}"/>
              </a:ext>
            </a:extLst>
          </p:cNvPr>
          <p:cNvGrpSpPr/>
          <p:nvPr/>
        </p:nvGrpSpPr>
        <p:grpSpPr>
          <a:xfrm>
            <a:off x="7351735" y="5108832"/>
            <a:ext cx="595795" cy="417057"/>
            <a:chOff x="2164512" y="4585774"/>
            <a:chExt cx="720080" cy="50405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7BF3624-5C65-201D-EB8A-22003A8C0498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46" name="텍스트 상자 60">
              <a:extLst>
                <a:ext uri="{FF2B5EF4-FFF2-40B4-BE49-F238E27FC236}">
                  <a16:creationId xmlns:a16="http://schemas.microsoft.com/office/drawing/2014/main" id="{DB9E4BB0-E914-D924-D683-7CAFE2F9B3F1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 err="1"/>
                <a:t>h</a:t>
              </a:r>
              <a:r>
                <a:rPr kumimoji="1" lang="en-US" altLang="ko-KR" sz="1600" baseline="-25000" dirty="0" err="1"/>
                <a:t>t</a:t>
              </a:r>
              <a:endParaRPr kumimoji="1" lang="ko-KR" altLang="en-US" sz="1600" baseline="-25000" dirty="0"/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443291A-6A3E-F73B-4BC4-46FE99C2CA0D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6280312" y="3747400"/>
            <a:ext cx="2" cy="2204443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3030BCA-CE16-21D4-76CD-C5054D6AACEF}"/>
              </a:ext>
            </a:extLst>
          </p:cNvPr>
          <p:cNvGrpSpPr/>
          <p:nvPr/>
        </p:nvGrpSpPr>
        <p:grpSpPr>
          <a:xfrm>
            <a:off x="1096895" y="2930231"/>
            <a:ext cx="6859481" cy="427208"/>
            <a:chOff x="1096895" y="2930231"/>
            <a:chExt cx="6859481" cy="42720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E6FB498-5535-0DCE-28AC-C33C44E9BC99}"/>
                </a:ext>
              </a:extLst>
            </p:cNvPr>
            <p:cNvSpPr/>
            <p:nvPr/>
          </p:nvSpPr>
          <p:spPr>
            <a:xfrm>
              <a:off x="1096895" y="2940382"/>
              <a:ext cx="595795" cy="41705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F874700D-A779-2229-4516-1CD268FA6B9A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1692690" y="3144115"/>
              <a:ext cx="1787386" cy="4796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BAB8EA9A-A534-1B12-2F0B-EB453A7B26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553" y="3133059"/>
              <a:ext cx="3515192" cy="11056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8F61D28C-14E6-6205-6EDC-3E726D1B3002}"/>
                </a:ext>
              </a:extLst>
            </p:cNvPr>
            <p:cNvGrpSpPr/>
            <p:nvPr/>
          </p:nvGrpSpPr>
          <p:grpSpPr>
            <a:xfrm>
              <a:off x="7360581" y="2930231"/>
              <a:ext cx="595795" cy="417057"/>
              <a:chOff x="2164512" y="4585774"/>
              <a:chExt cx="720080" cy="50405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F49F68B6-14D0-1DC4-4C20-E7B23EC1E9A5}"/>
                  </a:ext>
                </a:extLst>
              </p:cNvPr>
              <p:cNvSpPr/>
              <p:nvPr/>
            </p:nvSpPr>
            <p:spPr>
              <a:xfrm>
                <a:off x="2164512" y="4585774"/>
                <a:ext cx="720080" cy="5040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600"/>
              </a:p>
            </p:txBody>
          </p:sp>
          <p:sp>
            <p:nvSpPr>
              <p:cNvPr id="52" name="텍스트 상자 60">
                <a:extLst>
                  <a:ext uri="{FF2B5EF4-FFF2-40B4-BE49-F238E27FC236}">
                    <a16:creationId xmlns:a16="http://schemas.microsoft.com/office/drawing/2014/main" id="{D1442BC5-64E0-AEDA-4A49-3845452F055C}"/>
                  </a:ext>
                </a:extLst>
              </p:cNvPr>
              <p:cNvSpPr txBox="1"/>
              <p:nvPr/>
            </p:nvSpPr>
            <p:spPr>
              <a:xfrm>
                <a:off x="2308528" y="4653135"/>
                <a:ext cx="570640" cy="409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dirty="0" err="1"/>
                  <a:t>c</a:t>
                </a:r>
                <a:r>
                  <a:rPr kumimoji="1" lang="en-US" altLang="ko-KR" sz="1600" baseline="-25000" dirty="0" err="1"/>
                  <a:t>t</a:t>
                </a:r>
                <a:endParaRPr kumimoji="1" lang="ko-KR" altLang="en-US" sz="1600" baseline="-25000" dirty="0"/>
              </a:p>
            </p:txBody>
          </p:sp>
        </p:grpSp>
        <p:sp>
          <p:nvSpPr>
            <p:cNvPr id="58" name="텍스트 상자 60">
              <a:extLst>
                <a:ext uri="{FF2B5EF4-FFF2-40B4-BE49-F238E27FC236}">
                  <a16:creationId xmlns:a16="http://schemas.microsoft.com/office/drawing/2014/main" id="{58EB23D4-AE0C-F22C-F615-C98DD9F140EB}"/>
                </a:ext>
              </a:extLst>
            </p:cNvPr>
            <p:cNvSpPr txBox="1"/>
            <p:nvPr/>
          </p:nvSpPr>
          <p:spPr>
            <a:xfrm>
              <a:off x="1216054" y="2996117"/>
              <a:ext cx="4721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c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C60C12-23A4-2B24-74B0-506C87882FE7}"/>
              </a:ext>
            </a:extLst>
          </p:cNvPr>
          <p:cNvSpPr/>
          <p:nvPr/>
        </p:nvSpPr>
        <p:spPr>
          <a:xfrm>
            <a:off x="1931008" y="2734548"/>
            <a:ext cx="4885521" cy="2992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60214E4-F8B4-A92A-0F23-6F8F34098B68}"/>
              </a:ext>
            </a:extLst>
          </p:cNvPr>
          <p:cNvGrpSpPr/>
          <p:nvPr/>
        </p:nvGrpSpPr>
        <p:grpSpPr>
          <a:xfrm>
            <a:off x="1679356" y="4336709"/>
            <a:ext cx="1979458" cy="1615133"/>
            <a:chOff x="1679356" y="4336709"/>
            <a:chExt cx="1979458" cy="161513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86501B8-7234-E9DB-A8FF-41907E74D5CB}"/>
                </a:ext>
              </a:extLst>
            </p:cNvPr>
            <p:cNvSpPr/>
            <p:nvPr/>
          </p:nvSpPr>
          <p:spPr>
            <a:xfrm>
              <a:off x="3063019" y="4336709"/>
              <a:ext cx="595795" cy="41705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7" name="텍스트 상자 60">
              <a:extLst>
                <a:ext uri="{FF2B5EF4-FFF2-40B4-BE49-F238E27FC236}">
                  <a16:creationId xmlns:a16="http://schemas.microsoft.com/office/drawing/2014/main" id="{19B93F61-E8E1-31EB-541C-8F6236B3FE36}"/>
                </a:ext>
              </a:extLst>
            </p:cNvPr>
            <p:cNvSpPr txBox="1"/>
            <p:nvPr/>
          </p:nvSpPr>
          <p:spPr>
            <a:xfrm>
              <a:off x="3232823" y="4366128"/>
              <a:ext cx="317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g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E4BC243A-7178-ED2E-FD99-67986D0522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9356" y="5326243"/>
              <a:ext cx="1800720" cy="17752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D2F3A5CB-FADF-2DCB-322C-D565A0ECED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0076" y="4754434"/>
              <a:ext cx="0" cy="557015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4C06692-8353-692C-80E4-299749C2CF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2823" y="5513272"/>
              <a:ext cx="408386" cy="854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B254463B-5664-D7F9-F907-9EAB0CA1F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2823" y="4745615"/>
              <a:ext cx="0" cy="78100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322F50E-E9A6-288C-ACCB-E0B5856C91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2980" y="5521812"/>
              <a:ext cx="0" cy="43003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2F58F85-945F-A6B5-FCF5-73E6ECC83CFC}"/>
              </a:ext>
            </a:extLst>
          </p:cNvPr>
          <p:cNvGrpSpPr/>
          <p:nvPr/>
        </p:nvGrpSpPr>
        <p:grpSpPr>
          <a:xfrm>
            <a:off x="1692690" y="2965376"/>
            <a:ext cx="6259198" cy="1371333"/>
            <a:chOff x="1692690" y="2965376"/>
            <a:chExt cx="6259198" cy="137133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F2EC61F-E8FA-5175-B82A-3CB5003A4903}"/>
                </a:ext>
              </a:extLst>
            </p:cNvPr>
            <p:cNvGrpSpPr/>
            <p:nvPr/>
          </p:nvGrpSpPr>
          <p:grpSpPr>
            <a:xfrm>
              <a:off x="1692690" y="2965376"/>
              <a:ext cx="2144863" cy="1371333"/>
              <a:chOff x="1692690" y="2965376"/>
              <a:chExt cx="2144863" cy="1371333"/>
            </a:xfrm>
          </p:grpSpPr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0097DDCE-846B-449B-45C1-A5D40EB7C5B2}"/>
                  </a:ext>
                </a:extLst>
              </p:cNvPr>
              <p:cNvCxnSpPr>
                <a:cxnSpLocks/>
                <a:endCxn id="30" idx="2"/>
              </p:cNvCxnSpPr>
              <p:nvPr/>
            </p:nvCxnSpPr>
            <p:spPr>
              <a:xfrm flipV="1">
                <a:off x="3360917" y="3335506"/>
                <a:ext cx="310989" cy="1001203"/>
              </a:xfrm>
              <a:prstGeom prst="straightConnector1">
                <a:avLst/>
              </a:prstGeom>
              <a:ln w="25400">
                <a:solidFill>
                  <a:schemeClr val="accent3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944AECE7-3C1A-9205-F492-A664A2FFF98B}"/>
                  </a:ext>
                </a:extLst>
              </p:cNvPr>
              <p:cNvCxnSpPr>
                <a:cxnSpLocks/>
                <a:endCxn id="27" idx="2"/>
              </p:cNvCxnSpPr>
              <p:nvPr/>
            </p:nvCxnSpPr>
            <p:spPr>
              <a:xfrm flipV="1">
                <a:off x="1692690" y="3144115"/>
                <a:ext cx="1787386" cy="4796"/>
              </a:xfrm>
              <a:prstGeom prst="straightConnector1">
                <a:avLst/>
              </a:prstGeom>
              <a:ln w="25400">
                <a:solidFill>
                  <a:schemeClr val="accent3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F5B9BB43-462E-0B1A-A2A6-C004870F6062}"/>
                  </a:ext>
                </a:extLst>
              </p:cNvPr>
              <p:cNvSpPr/>
              <p:nvPr/>
            </p:nvSpPr>
            <p:spPr>
              <a:xfrm>
                <a:off x="3480076" y="2965376"/>
                <a:ext cx="357477" cy="357477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600" dirty="0"/>
              </a:p>
            </p:txBody>
          </p:sp>
          <p:sp>
            <p:nvSpPr>
              <p:cNvPr id="30" name="텍스트 상자 6">
                <a:extLst>
                  <a:ext uri="{FF2B5EF4-FFF2-40B4-BE49-F238E27FC236}">
                    <a16:creationId xmlns:a16="http://schemas.microsoft.com/office/drawing/2014/main" id="{0B24AA53-2D5B-F45E-6DBC-D312E5792576}"/>
                  </a:ext>
                </a:extLst>
              </p:cNvPr>
              <p:cNvSpPr txBox="1"/>
              <p:nvPr/>
            </p:nvSpPr>
            <p:spPr>
              <a:xfrm>
                <a:off x="3519460" y="2996952"/>
                <a:ext cx="3048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600" dirty="0">
                    <a:solidFill>
                      <a:schemeClr val="bg1"/>
                    </a:solidFill>
                  </a:rPr>
                  <a:t>+</a:t>
                </a:r>
                <a:endParaRPr kumimoji="1" lang="ko-KR" altLang="en-US" sz="1600" baseline="-25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C1856FF-C817-A256-3A9E-DB1F3E3BEBA8}"/>
                </a:ext>
              </a:extLst>
            </p:cNvPr>
            <p:cNvGrpSpPr/>
            <p:nvPr/>
          </p:nvGrpSpPr>
          <p:grpSpPr>
            <a:xfrm>
              <a:off x="3837553" y="2985966"/>
              <a:ext cx="4114335" cy="338554"/>
              <a:chOff x="3837553" y="2985966"/>
              <a:chExt cx="4114335" cy="338554"/>
            </a:xfrm>
          </p:grpSpPr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C8B822F1-AFDF-8ED7-61E5-09B1212379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37553" y="3133059"/>
                <a:ext cx="3515192" cy="11056"/>
              </a:xfrm>
              <a:prstGeom prst="straightConnector1">
                <a:avLst/>
              </a:prstGeom>
              <a:ln w="25400">
                <a:solidFill>
                  <a:schemeClr val="accent3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텍스트 상자 60">
                <a:extLst>
                  <a:ext uri="{FF2B5EF4-FFF2-40B4-BE49-F238E27FC236}">
                    <a16:creationId xmlns:a16="http://schemas.microsoft.com/office/drawing/2014/main" id="{CA19506D-3929-C44C-38FC-EA7863BB3641}"/>
                  </a:ext>
                </a:extLst>
              </p:cNvPr>
              <p:cNvSpPr txBox="1"/>
              <p:nvPr/>
            </p:nvSpPr>
            <p:spPr>
              <a:xfrm>
                <a:off x="7479740" y="2985966"/>
                <a:ext cx="4721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dirty="0" err="1"/>
                  <a:t>c</a:t>
                </a:r>
                <a:r>
                  <a:rPr kumimoji="1" lang="en-US" altLang="ko-KR" sz="1600" baseline="-25000" dirty="0" err="1"/>
                  <a:t>t</a:t>
                </a:r>
                <a:endParaRPr kumimoji="1" lang="ko-KR" altLang="en-US" sz="1600" baseline="-25000" dirty="0"/>
              </a:p>
            </p:txBody>
          </p:sp>
        </p:grp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8858B33-E9C6-6661-72C3-73A2C06F8952}"/>
              </a:ext>
            </a:extLst>
          </p:cNvPr>
          <p:cNvGrpSpPr/>
          <p:nvPr/>
        </p:nvGrpSpPr>
        <p:grpSpPr>
          <a:xfrm>
            <a:off x="4969564" y="3148910"/>
            <a:ext cx="2383181" cy="2802933"/>
            <a:chOff x="4969564" y="3148910"/>
            <a:chExt cx="2383181" cy="2802933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36D93AAA-A810-42BC-F1C7-BEEC5A49A640}"/>
                </a:ext>
              </a:extLst>
            </p:cNvPr>
            <p:cNvSpPr/>
            <p:nvPr/>
          </p:nvSpPr>
          <p:spPr>
            <a:xfrm>
              <a:off x="5207882" y="3568661"/>
              <a:ext cx="714954" cy="357477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64" name="텍스트 상자 6">
              <a:extLst>
                <a:ext uri="{FF2B5EF4-FFF2-40B4-BE49-F238E27FC236}">
                  <a16:creationId xmlns:a16="http://schemas.microsoft.com/office/drawing/2014/main" id="{4ADF94D6-919E-93C7-12BB-E23F2FE6CAEC}"/>
                </a:ext>
              </a:extLst>
            </p:cNvPr>
            <p:cNvSpPr txBox="1"/>
            <p:nvPr/>
          </p:nvSpPr>
          <p:spPr>
            <a:xfrm>
              <a:off x="5293631" y="3574195"/>
              <a:ext cx="5469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chemeClr val="bg1"/>
                  </a:solidFill>
                </a:rPr>
                <a:t>tanh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EA8981BE-024A-A245-901F-4D88DC5BBEF8}"/>
                </a:ext>
              </a:extLst>
            </p:cNvPr>
            <p:cNvCxnSpPr>
              <a:cxnSpLocks/>
            </p:cNvCxnSpPr>
            <p:nvPr/>
          </p:nvCxnSpPr>
          <p:spPr>
            <a:xfrm>
              <a:off x="4969564" y="3148910"/>
              <a:ext cx="0" cy="59849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2C02A9AE-7854-EDAE-755F-421BFE7604E9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>
              <a:off x="4969564" y="3747400"/>
              <a:ext cx="238318" cy="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1954C6EE-4CE3-87FB-B35C-9238EEBD94BF}"/>
                </a:ext>
              </a:extLst>
            </p:cNvPr>
            <p:cNvCxnSpPr>
              <a:cxnSpLocks/>
              <a:stCxn id="63" idx="6"/>
            </p:cNvCxnSpPr>
            <p:nvPr/>
          </p:nvCxnSpPr>
          <p:spPr>
            <a:xfrm>
              <a:off x="5922836" y="3747400"/>
              <a:ext cx="357477" cy="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276F5E8F-A7CB-462C-695F-CED94869B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0313" y="5326243"/>
              <a:ext cx="1072432" cy="17752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02C641C3-F323-69D7-C62D-A1800DA13A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0312" y="3747400"/>
              <a:ext cx="2" cy="2204443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텍스트 상자 22">
            <a:extLst>
              <a:ext uri="{FF2B5EF4-FFF2-40B4-BE49-F238E27FC236}">
                <a16:creationId xmlns:a16="http://schemas.microsoft.com/office/drawing/2014/main" id="{986B49C7-843D-BCF8-2988-D0854CB2402C}"/>
              </a:ext>
            </a:extLst>
          </p:cNvPr>
          <p:cNvSpPr txBox="1"/>
          <p:nvPr/>
        </p:nvSpPr>
        <p:spPr>
          <a:xfrm>
            <a:off x="6138292" y="5904748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o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20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A7026-502A-4603-B031-FC917FDC9B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How to work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611A7E-A1C6-4A5B-A612-EFC9FD90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7594FB-0C11-4E32-A2D1-2DE90DBF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26</a:t>
            </a:fld>
            <a:r>
              <a:rPr lang="ko-KR" altLang="en-US"/>
              <a:t> </a:t>
            </a:r>
            <a:endParaRPr lang="ko-KR" altLang="en-US" dirty="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81EE455-0044-4CB3-8A95-E88259E909F8}"/>
              </a:ext>
            </a:extLst>
          </p:cNvPr>
          <p:cNvGrpSpPr/>
          <p:nvPr/>
        </p:nvGrpSpPr>
        <p:grpSpPr>
          <a:xfrm>
            <a:off x="8064177" y="2469969"/>
            <a:ext cx="432048" cy="432048"/>
            <a:chOff x="4355976" y="3215985"/>
            <a:chExt cx="432048" cy="432048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EB9B843F-E83A-46B6-8923-B7C7B93645C2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2" name="텍스트 상자 6">
              <a:extLst>
                <a:ext uri="{FF2B5EF4-FFF2-40B4-BE49-F238E27FC236}">
                  <a16:creationId xmlns:a16="http://schemas.microsoft.com/office/drawing/2014/main" id="{1C48A598-ECA1-4914-AEC8-3C0D346570D5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BD6A2E2-92D9-4D0C-9B8F-446B7C814E6F}"/>
              </a:ext>
            </a:extLst>
          </p:cNvPr>
          <p:cNvSpPr/>
          <p:nvPr/>
        </p:nvSpPr>
        <p:spPr>
          <a:xfrm>
            <a:off x="7920161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046A447-D3AB-4FAD-9921-E2EADC3C7782}"/>
              </a:ext>
            </a:extLst>
          </p:cNvPr>
          <p:cNvGrpSpPr/>
          <p:nvPr/>
        </p:nvGrpSpPr>
        <p:grpSpPr>
          <a:xfrm>
            <a:off x="8061419" y="741777"/>
            <a:ext cx="432048" cy="432048"/>
            <a:chOff x="4353218" y="1748201"/>
            <a:chExt cx="432048" cy="432048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04250358-DF5E-4F6B-85BB-66701CDCFE12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8" name="텍스트 상자 22">
              <a:extLst>
                <a:ext uri="{FF2B5EF4-FFF2-40B4-BE49-F238E27FC236}">
                  <a16:creationId xmlns:a16="http://schemas.microsoft.com/office/drawing/2014/main" id="{E1A660A4-327C-44A0-8297-45692EA6BBBA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E4EA660-E93E-491E-A365-99B440E138AB}"/>
              </a:ext>
            </a:extLst>
          </p:cNvPr>
          <p:cNvCxnSpPr>
            <a:stCxn id="99" idx="0"/>
            <a:endCxn id="104" idx="2"/>
          </p:cNvCxnSpPr>
          <p:nvPr/>
        </p:nvCxnSpPr>
        <p:spPr>
          <a:xfrm flipV="1">
            <a:off x="8280201" y="2074372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B08741F-30FA-4C29-8E0B-5CAC12F33E21}"/>
              </a:ext>
            </a:extLst>
          </p:cNvPr>
          <p:cNvCxnSpPr>
            <a:stCxn id="104" idx="0"/>
            <a:endCxn id="106" idx="4"/>
          </p:cNvCxnSpPr>
          <p:nvPr/>
        </p:nvCxnSpPr>
        <p:spPr>
          <a:xfrm flipH="1" flipV="1">
            <a:off x="8277443" y="1173825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텍스트 상자 60">
            <a:extLst>
              <a:ext uri="{FF2B5EF4-FFF2-40B4-BE49-F238E27FC236}">
                <a16:creationId xmlns:a16="http://schemas.microsoft.com/office/drawing/2014/main" id="{95798B42-B3F0-4AC9-BC82-80579A3BBBCB}"/>
              </a:ext>
            </a:extLst>
          </p:cNvPr>
          <p:cNvSpPr txBox="1"/>
          <p:nvPr/>
        </p:nvSpPr>
        <p:spPr>
          <a:xfrm>
            <a:off x="8125386" y="16058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9D42239-C570-4C26-9C75-2487C931A5EB}"/>
              </a:ext>
            </a:extLst>
          </p:cNvPr>
          <p:cNvSpPr/>
          <p:nvPr/>
        </p:nvSpPr>
        <p:spPr>
          <a:xfrm>
            <a:off x="6624017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텍스트 상자 60">
            <a:extLst>
              <a:ext uri="{FF2B5EF4-FFF2-40B4-BE49-F238E27FC236}">
                <a16:creationId xmlns:a16="http://schemas.microsoft.com/office/drawing/2014/main" id="{FB9E83B2-0F2F-4693-8D20-073943A0B338}"/>
              </a:ext>
            </a:extLst>
          </p:cNvPr>
          <p:cNvSpPr txBox="1"/>
          <p:nvPr/>
        </p:nvSpPr>
        <p:spPr>
          <a:xfrm>
            <a:off x="6768033" y="1637678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992460C-FE02-4797-88EA-DF02BB0AC6F5}"/>
              </a:ext>
            </a:extLst>
          </p:cNvPr>
          <p:cNvCxnSpPr>
            <a:cxnSpLocks/>
            <a:stCxn id="112" idx="3"/>
            <a:endCxn id="104" idx="1"/>
          </p:cNvCxnSpPr>
          <p:nvPr/>
        </p:nvCxnSpPr>
        <p:spPr>
          <a:xfrm>
            <a:off x="7344097" y="1822344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/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직사각형 89">
            <a:extLst>
              <a:ext uri="{FF2B5EF4-FFF2-40B4-BE49-F238E27FC236}">
                <a16:creationId xmlns:a16="http://schemas.microsoft.com/office/drawing/2014/main" id="{7D6907E1-C451-3D07-395A-AADCC1302521}"/>
              </a:ext>
            </a:extLst>
          </p:cNvPr>
          <p:cNvSpPr/>
          <p:nvPr/>
        </p:nvSpPr>
        <p:spPr>
          <a:xfrm>
            <a:off x="1931008" y="2734548"/>
            <a:ext cx="4885521" cy="2992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94A5CDD-85BE-EA81-F76D-CA4FC0A3C698}"/>
              </a:ext>
            </a:extLst>
          </p:cNvPr>
          <p:cNvGrpSpPr/>
          <p:nvPr/>
        </p:nvGrpSpPr>
        <p:grpSpPr>
          <a:xfrm>
            <a:off x="3454241" y="5951843"/>
            <a:ext cx="378218" cy="357477"/>
            <a:chOff x="4355976" y="3215985"/>
            <a:chExt cx="457115" cy="432048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4646ECD5-CE9A-AF05-8E0B-796978481708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95" name="텍스트 상자 6">
              <a:extLst>
                <a:ext uri="{FF2B5EF4-FFF2-40B4-BE49-F238E27FC236}">
                  <a16:creationId xmlns:a16="http://schemas.microsoft.com/office/drawing/2014/main" id="{B1DA5B12-ECBB-0B7C-D325-DA903CA0198A}"/>
                </a:ext>
              </a:extLst>
            </p:cNvPr>
            <p:cNvSpPr txBox="1"/>
            <p:nvPr/>
          </p:nvSpPr>
          <p:spPr>
            <a:xfrm>
              <a:off x="4411664" y="3220127"/>
              <a:ext cx="401427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7" name="타원 96">
            <a:extLst>
              <a:ext uri="{FF2B5EF4-FFF2-40B4-BE49-F238E27FC236}">
                <a16:creationId xmlns:a16="http://schemas.microsoft.com/office/drawing/2014/main" id="{F7A8CF52-91ED-71DF-7A26-948F37050C02}"/>
              </a:ext>
            </a:extLst>
          </p:cNvPr>
          <p:cNvSpPr/>
          <p:nvPr/>
        </p:nvSpPr>
        <p:spPr>
          <a:xfrm>
            <a:off x="6101573" y="5951843"/>
            <a:ext cx="357477" cy="35747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D877364-390C-C223-4FBF-84EFC2573765}"/>
              </a:ext>
            </a:extLst>
          </p:cNvPr>
          <p:cNvGrpSpPr/>
          <p:nvPr/>
        </p:nvGrpSpPr>
        <p:grpSpPr>
          <a:xfrm>
            <a:off x="1088049" y="5118983"/>
            <a:ext cx="595795" cy="417057"/>
            <a:chOff x="2164512" y="4585774"/>
            <a:chExt cx="720080" cy="504056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3BC47D24-3586-7E2C-1A89-AD053F0D6E74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21" name="텍스트 상자 60">
              <a:extLst>
                <a:ext uri="{FF2B5EF4-FFF2-40B4-BE49-F238E27FC236}">
                  <a16:creationId xmlns:a16="http://schemas.microsoft.com/office/drawing/2014/main" id="{AEAAB670-A44D-44F8-5C45-3F4CC2F6AB85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h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2749C5B-29E7-CBA6-B32A-BF80D357523A}"/>
              </a:ext>
            </a:extLst>
          </p:cNvPr>
          <p:cNvSpPr/>
          <p:nvPr/>
        </p:nvSpPr>
        <p:spPr>
          <a:xfrm>
            <a:off x="3063019" y="4336709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124" name="텍스트 상자 60">
            <a:extLst>
              <a:ext uri="{FF2B5EF4-FFF2-40B4-BE49-F238E27FC236}">
                <a16:creationId xmlns:a16="http://schemas.microsoft.com/office/drawing/2014/main" id="{547D010D-D134-EBFD-05D2-830EC020FCA5}"/>
              </a:ext>
            </a:extLst>
          </p:cNvPr>
          <p:cNvSpPr txBox="1"/>
          <p:nvPr/>
        </p:nvSpPr>
        <p:spPr>
          <a:xfrm>
            <a:off x="3232823" y="4366128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g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2CDD55BD-A2AC-E79B-E7C2-442B05A2C6B4}"/>
              </a:ext>
            </a:extLst>
          </p:cNvPr>
          <p:cNvCxnSpPr>
            <a:cxnSpLocks/>
            <a:stCxn id="123" idx="0"/>
            <a:endCxn id="139" idx="2"/>
          </p:cNvCxnSpPr>
          <p:nvPr/>
        </p:nvCxnSpPr>
        <p:spPr>
          <a:xfrm flipV="1">
            <a:off x="3360917" y="3335506"/>
            <a:ext cx="310989" cy="1001203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C55AA8C6-4BF9-0716-D4D4-4BB3399447FB}"/>
              </a:ext>
            </a:extLst>
          </p:cNvPr>
          <p:cNvGrpSpPr/>
          <p:nvPr/>
        </p:nvGrpSpPr>
        <p:grpSpPr>
          <a:xfrm>
            <a:off x="1096895" y="2940382"/>
            <a:ext cx="595795" cy="417057"/>
            <a:chOff x="2164512" y="4585774"/>
            <a:chExt cx="720080" cy="504056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463CC5C7-8157-7F79-4A99-E2B7B4F6C404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28" name="텍스트 상자 60">
              <a:extLst>
                <a:ext uri="{FF2B5EF4-FFF2-40B4-BE49-F238E27FC236}">
                  <a16:creationId xmlns:a16="http://schemas.microsoft.com/office/drawing/2014/main" id="{948FF9AC-F45F-6832-7B7C-9A785918076F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c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6C5C7B57-7AFC-E0C0-253D-6F298F8FBEE6}"/>
              </a:ext>
            </a:extLst>
          </p:cNvPr>
          <p:cNvSpPr/>
          <p:nvPr/>
        </p:nvSpPr>
        <p:spPr>
          <a:xfrm>
            <a:off x="2228906" y="4337705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130" name="텍스트 상자 60">
            <a:extLst>
              <a:ext uri="{FF2B5EF4-FFF2-40B4-BE49-F238E27FC236}">
                <a16:creationId xmlns:a16="http://schemas.microsoft.com/office/drawing/2014/main" id="{97C4580E-23F1-CEBD-0DF9-A380AD28EE6A}"/>
              </a:ext>
            </a:extLst>
          </p:cNvPr>
          <p:cNvSpPr txBox="1"/>
          <p:nvPr/>
        </p:nvSpPr>
        <p:spPr>
          <a:xfrm>
            <a:off x="2398709" y="4367125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f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0357A7FD-8A3B-F6A4-80D1-925846F55326}"/>
              </a:ext>
            </a:extLst>
          </p:cNvPr>
          <p:cNvCxnSpPr>
            <a:cxnSpLocks/>
            <a:stCxn id="127" idx="3"/>
            <a:endCxn id="134" idx="2"/>
          </p:cNvCxnSpPr>
          <p:nvPr/>
        </p:nvCxnSpPr>
        <p:spPr>
          <a:xfrm flipV="1">
            <a:off x="1692690" y="3141310"/>
            <a:ext cx="655375" cy="76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>
            <a:extLst>
              <a:ext uri="{FF2B5EF4-FFF2-40B4-BE49-F238E27FC236}">
                <a16:creationId xmlns:a16="http://schemas.microsoft.com/office/drawing/2014/main" id="{1BE805E7-001B-CB29-4812-9374863E1DC5}"/>
              </a:ext>
            </a:extLst>
          </p:cNvPr>
          <p:cNvSpPr/>
          <p:nvPr/>
        </p:nvSpPr>
        <p:spPr>
          <a:xfrm>
            <a:off x="2348065" y="2962572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135" name="텍스트 상자 6">
            <a:extLst>
              <a:ext uri="{FF2B5EF4-FFF2-40B4-BE49-F238E27FC236}">
                <a16:creationId xmlns:a16="http://schemas.microsoft.com/office/drawing/2014/main" id="{22CF7673-95B8-CB58-132F-F4E410336BAB}"/>
              </a:ext>
            </a:extLst>
          </p:cNvPr>
          <p:cNvSpPr txBox="1"/>
          <p:nvPr/>
        </p:nvSpPr>
        <p:spPr>
          <a:xfrm>
            <a:off x="2420197" y="3002942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D6E4E786-870B-7A53-839B-C6D4291F12E3}"/>
              </a:ext>
            </a:extLst>
          </p:cNvPr>
          <p:cNvCxnSpPr>
            <a:cxnSpLocks/>
            <a:stCxn id="129" idx="0"/>
            <a:endCxn id="134" idx="4"/>
          </p:cNvCxnSpPr>
          <p:nvPr/>
        </p:nvCxnSpPr>
        <p:spPr>
          <a:xfrm flipV="1">
            <a:off x="2526804" y="3320049"/>
            <a:ext cx="0" cy="101765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87479484-F947-1478-FF7B-037A5D26C6A6}"/>
              </a:ext>
            </a:extLst>
          </p:cNvPr>
          <p:cNvCxnSpPr>
            <a:cxnSpLocks/>
            <a:stCxn id="134" idx="6"/>
            <a:endCxn id="138" idx="2"/>
          </p:cNvCxnSpPr>
          <p:nvPr/>
        </p:nvCxnSpPr>
        <p:spPr>
          <a:xfrm>
            <a:off x="2705542" y="3141310"/>
            <a:ext cx="774534" cy="280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>
            <a:extLst>
              <a:ext uri="{FF2B5EF4-FFF2-40B4-BE49-F238E27FC236}">
                <a16:creationId xmlns:a16="http://schemas.microsoft.com/office/drawing/2014/main" id="{F63B98A4-592E-31B6-3DCA-9007414889DC}"/>
              </a:ext>
            </a:extLst>
          </p:cNvPr>
          <p:cNvSpPr/>
          <p:nvPr/>
        </p:nvSpPr>
        <p:spPr>
          <a:xfrm>
            <a:off x="3480076" y="2965376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139" name="텍스트 상자 6">
            <a:extLst>
              <a:ext uri="{FF2B5EF4-FFF2-40B4-BE49-F238E27FC236}">
                <a16:creationId xmlns:a16="http://schemas.microsoft.com/office/drawing/2014/main" id="{918E5114-4CFE-7B76-770A-83B4B4F92493}"/>
              </a:ext>
            </a:extLst>
          </p:cNvPr>
          <p:cNvSpPr txBox="1"/>
          <p:nvPr/>
        </p:nvSpPr>
        <p:spPr>
          <a:xfrm>
            <a:off x="3519460" y="2996952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+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CB04A392-DE05-D82E-508C-75A8EFCA9F9A}"/>
              </a:ext>
            </a:extLst>
          </p:cNvPr>
          <p:cNvSpPr/>
          <p:nvPr/>
        </p:nvSpPr>
        <p:spPr>
          <a:xfrm>
            <a:off x="5207882" y="3568661"/>
            <a:ext cx="714954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147" name="텍스트 상자 6">
            <a:extLst>
              <a:ext uri="{FF2B5EF4-FFF2-40B4-BE49-F238E27FC236}">
                <a16:creationId xmlns:a16="http://schemas.microsoft.com/office/drawing/2014/main" id="{3114BCD1-F661-5477-FF25-6861E10729F8}"/>
              </a:ext>
            </a:extLst>
          </p:cNvPr>
          <p:cNvSpPr txBox="1"/>
          <p:nvPr/>
        </p:nvSpPr>
        <p:spPr>
          <a:xfrm>
            <a:off x="5293631" y="3574195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tanh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8F51EC2E-0E12-EC16-D42C-37F450F6CB47}"/>
              </a:ext>
            </a:extLst>
          </p:cNvPr>
          <p:cNvCxnSpPr>
            <a:cxnSpLocks/>
          </p:cNvCxnSpPr>
          <p:nvPr/>
        </p:nvCxnSpPr>
        <p:spPr>
          <a:xfrm>
            <a:off x="4969564" y="3148910"/>
            <a:ext cx="0" cy="59849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2DFF334A-5DF9-01E6-246A-34A2D9B4A0DC}"/>
              </a:ext>
            </a:extLst>
          </p:cNvPr>
          <p:cNvCxnSpPr>
            <a:cxnSpLocks/>
            <a:stCxn id="121" idx="3"/>
          </p:cNvCxnSpPr>
          <p:nvPr/>
        </p:nvCxnSpPr>
        <p:spPr>
          <a:xfrm flipV="1">
            <a:off x="1679356" y="5326243"/>
            <a:ext cx="1800720" cy="17752"/>
          </a:xfrm>
          <a:prstGeom prst="straightConnector1">
            <a:avLst/>
          </a:prstGeom>
          <a:ln w="2540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72868223-40BD-2E55-1802-FEFE216FBAA2}"/>
              </a:ext>
            </a:extLst>
          </p:cNvPr>
          <p:cNvCxnSpPr>
            <a:cxnSpLocks/>
          </p:cNvCxnSpPr>
          <p:nvPr/>
        </p:nvCxnSpPr>
        <p:spPr>
          <a:xfrm flipV="1">
            <a:off x="3480076" y="4754434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81A0C156-0EB8-6351-B075-6670E1F203B4}"/>
              </a:ext>
            </a:extLst>
          </p:cNvPr>
          <p:cNvCxnSpPr>
            <a:cxnSpLocks/>
          </p:cNvCxnSpPr>
          <p:nvPr/>
        </p:nvCxnSpPr>
        <p:spPr>
          <a:xfrm flipV="1">
            <a:off x="2645962" y="4754434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848324F1-42F8-A17A-FFF2-24D1ED420974}"/>
              </a:ext>
            </a:extLst>
          </p:cNvPr>
          <p:cNvCxnSpPr>
            <a:cxnSpLocks/>
          </p:cNvCxnSpPr>
          <p:nvPr/>
        </p:nvCxnSpPr>
        <p:spPr>
          <a:xfrm flipV="1">
            <a:off x="2413981" y="5513272"/>
            <a:ext cx="1218999" cy="854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25784E16-0005-CE79-B96C-F48685FA5E07}"/>
              </a:ext>
            </a:extLst>
          </p:cNvPr>
          <p:cNvCxnSpPr>
            <a:cxnSpLocks/>
          </p:cNvCxnSpPr>
          <p:nvPr/>
        </p:nvCxnSpPr>
        <p:spPr>
          <a:xfrm flipV="1">
            <a:off x="2422109" y="4753765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E05B15CC-F39D-BD1E-43AC-7B1527EE8652}"/>
              </a:ext>
            </a:extLst>
          </p:cNvPr>
          <p:cNvCxnSpPr>
            <a:cxnSpLocks/>
          </p:cNvCxnSpPr>
          <p:nvPr/>
        </p:nvCxnSpPr>
        <p:spPr>
          <a:xfrm flipV="1">
            <a:off x="3232823" y="4745615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8F403961-6A12-3C6E-D5A9-BAC22E5E8389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3632980" y="5521812"/>
            <a:ext cx="0" cy="43003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6730E88B-0ED8-3C73-5EA9-11F28BB44780}"/>
              </a:ext>
            </a:extLst>
          </p:cNvPr>
          <p:cNvCxnSpPr>
            <a:cxnSpLocks/>
            <a:endCxn id="145" idx="2"/>
          </p:cNvCxnSpPr>
          <p:nvPr/>
        </p:nvCxnSpPr>
        <p:spPr>
          <a:xfrm>
            <a:off x="4969564" y="3747400"/>
            <a:ext cx="238318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246F0E3-D48A-59B2-0B09-8A0A232E1023}"/>
              </a:ext>
            </a:extLst>
          </p:cNvPr>
          <p:cNvCxnSpPr>
            <a:cxnSpLocks/>
            <a:stCxn id="145" idx="6"/>
          </p:cNvCxnSpPr>
          <p:nvPr/>
        </p:nvCxnSpPr>
        <p:spPr>
          <a:xfrm>
            <a:off x="5922836" y="3747400"/>
            <a:ext cx="357477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9D40975D-6D64-5F86-227F-37716DBEED77}"/>
              </a:ext>
            </a:extLst>
          </p:cNvPr>
          <p:cNvCxnSpPr>
            <a:cxnSpLocks/>
          </p:cNvCxnSpPr>
          <p:nvPr/>
        </p:nvCxnSpPr>
        <p:spPr>
          <a:xfrm flipV="1">
            <a:off x="6280313" y="5326243"/>
            <a:ext cx="1072432" cy="1775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E0999C1D-9DA9-CC2F-1995-AAF1765A6ED1}"/>
              </a:ext>
            </a:extLst>
          </p:cNvPr>
          <p:cNvCxnSpPr>
            <a:cxnSpLocks/>
            <a:stCxn id="138" idx="6"/>
          </p:cNvCxnSpPr>
          <p:nvPr/>
        </p:nvCxnSpPr>
        <p:spPr>
          <a:xfrm flipV="1">
            <a:off x="3837553" y="3133059"/>
            <a:ext cx="3515192" cy="1105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E2D6447C-E4E0-D013-3CF2-8864C890FEC3}"/>
              </a:ext>
            </a:extLst>
          </p:cNvPr>
          <p:cNvGrpSpPr/>
          <p:nvPr/>
        </p:nvGrpSpPr>
        <p:grpSpPr>
          <a:xfrm>
            <a:off x="7351735" y="5108832"/>
            <a:ext cx="595795" cy="417057"/>
            <a:chOff x="2164512" y="4585774"/>
            <a:chExt cx="720080" cy="504056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6995C60-2124-640D-BBEB-995922EBDF4A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68" name="텍스트 상자 60">
              <a:extLst>
                <a:ext uri="{FF2B5EF4-FFF2-40B4-BE49-F238E27FC236}">
                  <a16:creationId xmlns:a16="http://schemas.microsoft.com/office/drawing/2014/main" id="{8D0669DE-18F2-A1BC-64A7-D71AA99A3C52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 err="1"/>
                <a:t>h</a:t>
              </a:r>
              <a:r>
                <a:rPr kumimoji="1" lang="en-US" altLang="ko-KR" sz="1600" baseline="-25000" dirty="0" err="1"/>
                <a:t>t</a:t>
              </a:r>
              <a:endParaRPr kumimoji="1" lang="ko-KR" altLang="en-US" sz="1600" baseline="-25000" dirty="0"/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0F17D086-8856-7E9D-0EE2-AAFAF936A157}"/>
              </a:ext>
            </a:extLst>
          </p:cNvPr>
          <p:cNvGrpSpPr/>
          <p:nvPr/>
        </p:nvGrpSpPr>
        <p:grpSpPr>
          <a:xfrm>
            <a:off x="7360581" y="2930231"/>
            <a:ext cx="595795" cy="417057"/>
            <a:chOff x="2164512" y="4585774"/>
            <a:chExt cx="720080" cy="504056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BE76D753-EB51-36B1-C40E-40E59AC7366A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71" name="텍스트 상자 60">
              <a:extLst>
                <a:ext uri="{FF2B5EF4-FFF2-40B4-BE49-F238E27FC236}">
                  <a16:creationId xmlns:a16="http://schemas.microsoft.com/office/drawing/2014/main" id="{9FDA0C19-C22A-06FD-3603-281014A46232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 err="1"/>
                <a:t>c</a:t>
              </a:r>
              <a:r>
                <a:rPr kumimoji="1" lang="en-US" altLang="ko-KR" sz="1600" baseline="-25000" dirty="0" err="1"/>
                <a:t>t</a:t>
              </a:r>
              <a:endParaRPr kumimoji="1" lang="ko-KR" altLang="en-US" sz="1600" baseline="-25000" dirty="0"/>
            </a:p>
          </p:txBody>
        </p:sp>
      </p:grp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60BEBF78-4A92-6C30-E41B-59011DF95603}"/>
              </a:ext>
            </a:extLst>
          </p:cNvPr>
          <p:cNvCxnSpPr>
            <a:cxnSpLocks/>
            <a:endCxn id="97" idx="0"/>
          </p:cNvCxnSpPr>
          <p:nvPr/>
        </p:nvCxnSpPr>
        <p:spPr>
          <a:xfrm flipH="1">
            <a:off x="6280312" y="3747400"/>
            <a:ext cx="2" cy="2204443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텍스트 상자 22">
            <a:extLst>
              <a:ext uri="{FF2B5EF4-FFF2-40B4-BE49-F238E27FC236}">
                <a16:creationId xmlns:a16="http://schemas.microsoft.com/office/drawing/2014/main" id="{5E6EDEF4-1B34-B1A4-F7B5-0AE90AA4B8FD}"/>
              </a:ext>
            </a:extLst>
          </p:cNvPr>
          <p:cNvSpPr txBox="1"/>
          <p:nvPr/>
        </p:nvSpPr>
        <p:spPr>
          <a:xfrm>
            <a:off x="6138292" y="5904748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o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009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A7026-502A-4603-B031-FC917FDC9B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How to work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611A7E-A1C6-4A5B-A612-EFC9FD90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7594FB-0C11-4E32-A2D1-2DE90DBF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27</a:t>
            </a:fld>
            <a:r>
              <a:rPr lang="ko-KR" altLang="en-US"/>
              <a:t> </a:t>
            </a:r>
            <a:endParaRPr lang="ko-KR" altLang="en-US" dirty="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81EE455-0044-4CB3-8A95-E88259E909F8}"/>
              </a:ext>
            </a:extLst>
          </p:cNvPr>
          <p:cNvGrpSpPr/>
          <p:nvPr/>
        </p:nvGrpSpPr>
        <p:grpSpPr>
          <a:xfrm>
            <a:off x="8064177" y="2469969"/>
            <a:ext cx="432048" cy="432048"/>
            <a:chOff x="4355976" y="3215985"/>
            <a:chExt cx="432048" cy="432048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EB9B843F-E83A-46B6-8923-B7C7B93645C2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2" name="텍스트 상자 6">
              <a:extLst>
                <a:ext uri="{FF2B5EF4-FFF2-40B4-BE49-F238E27FC236}">
                  <a16:creationId xmlns:a16="http://schemas.microsoft.com/office/drawing/2014/main" id="{1C48A598-ECA1-4914-AEC8-3C0D346570D5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BD6A2E2-92D9-4D0C-9B8F-446B7C814E6F}"/>
              </a:ext>
            </a:extLst>
          </p:cNvPr>
          <p:cNvSpPr/>
          <p:nvPr/>
        </p:nvSpPr>
        <p:spPr>
          <a:xfrm>
            <a:off x="7920161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046A447-D3AB-4FAD-9921-E2EADC3C7782}"/>
              </a:ext>
            </a:extLst>
          </p:cNvPr>
          <p:cNvGrpSpPr/>
          <p:nvPr/>
        </p:nvGrpSpPr>
        <p:grpSpPr>
          <a:xfrm>
            <a:off x="8061419" y="741777"/>
            <a:ext cx="432048" cy="432048"/>
            <a:chOff x="4353218" y="1748201"/>
            <a:chExt cx="432048" cy="432048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04250358-DF5E-4F6B-85BB-66701CDCFE12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8" name="텍스트 상자 22">
              <a:extLst>
                <a:ext uri="{FF2B5EF4-FFF2-40B4-BE49-F238E27FC236}">
                  <a16:creationId xmlns:a16="http://schemas.microsoft.com/office/drawing/2014/main" id="{E1A660A4-327C-44A0-8297-45692EA6BBBA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E4EA660-E93E-491E-A365-99B440E138AB}"/>
              </a:ext>
            </a:extLst>
          </p:cNvPr>
          <p:cNvCxnSpPr>
            <a:stCxn id="99" idx="0"/>
            <a:endCxn id="104" idx="2"/>
          </p:cNvCxnSpPr>
          <p:nvPr/>
        </p:nvCxnSpPr>
        <p:spPr>
          <a:xfrm flipV="1">
            <a:off x="8280201" y="2074372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B08741F-30FA-4C29-8E0B-5CAC12F33E21}"/>
              </a:ext>
            </a:extLst>
          </p:cNvPr>
          <p:cNvCxnSpPr>
            <a:stCxn id="104" idx="0"/>
            <a:endCxn id="106" idx="4"/>
          </p:cNvCxnSpPr>
          <p:nvPr/>
        </p:nvCxnSpPr>
        <p:spPr>
          <a:xfrm flipH="1" flipV="1">
            <a:off x="8277443" y="1173825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텍스트 상자 60">
            <a:extLst>
              <a:ext uri="{FF2B5EF4-FFF2-40B4-BE49-F238E27FC236}">
                <a16:creationId xmlns:a16="http://schemas.microsoft.com/office/drawing/2014/main" id="{95798B42-B3F0-4AC9-BC82-80579A3BBBCB}"/>
              </a:ext>
            </a:extLst>
          </p:cNvPr>
          <p:cNvSpPr txBox="1"/>
          <p:nvPr/>
        </p:nvSpPr>
        <p:spPr>
          <a:xfrm>
            <a:off x="8125386" y="16058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9D42239-C570-4C26-9C75-2487C931A5EB}"/>
              </a:ext>
            </a:extLst>
          </p:cNvPr>
          <p:cNvSpPr/>
          <p:nvPr/>
        </p:nvSpPr>
        <p:spPr>
          <a:xfrm>
            <a:off x="6624017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텍스트 상자 60">
            <a:extLst>
              <a:ext uri="{FF2B5EF4-FFF2-40B4-BE49-F238E27FC236}">
                <a16:creationId xmlns:a16="http://schemas.microsoft.com/office/drawing/2014/main" id="{FB9E83B2-0F2F-4693-8D20-073943A0B338}"/>
              </a:ext>
            </a:extLst>
          </p:cNvPr>
          <p:cNvSpPr txBox="1"/>
          <p:nvPr/>
        </p:nvSpPr>
        <p:spPr>
          <a:xfrm>
            <a:off x="6768033" y="1637678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992460C-FE02-4797-88EA-DF02BB0AC6F5}"/>
              </a:ext>
            </a:extLst>
          </p:cNvPr>
          <p:cNvCxnSpPr>
            <a:cxnSpLocks/>
            <a:stCxn id="112" idx="3"/>
            <a:endCxn id="104" idx="1"/>
          </p:cNvCxnSpPr>
          <p:nvPr/>
        </p:nvCxnSpPr>
        <p:spPr>
          <a:xfrm>
            <a:off x="7344097" y="1822344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/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5BF92212-5E43-CCDE-11FC-27F2FCA90633}"/>
              </a:ext>
            </a:extLst>
          </p:cNvPr>
          <p:cNvSpPr/>
          <p:nvPr/>
        </p:nvSpPr>
        <p:spPr>
          <a:xfrm>
            <a:off x="1931008" y="2734548"/>
            <a:ext cx="4885521" cy="2992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FED5598-64FF-51F8-B7DD-BB18ABCA2019}"/>
              </a:ext>
            </a:extLst>
          </p:cNvPr>
          <p:cNvGrpSpPr/>
          <p:nvPr/>
        </p:nvGrpSpPr>
        <p:grpSpPr>
          <a:xfrm>
            <a:off x="3454241" y="5951843"/>
            <a:ext cx="378218" cy="357477"/>
            <a:chOff x="4355976" y="3215985"/>
            <a:chExt cx="457115" cy="43204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109FBE4-75D9-C622-0356-F741DD50A5E0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7" name="텍스트 상자 6">
              <a:extLst>
                <a:ext uri="{FF2B5EF4-FFF2-40B4-BE49-F238E27FC236}">
                  <a16:creationId xmlns:a16="http://schemas.microsoft.com/office/drawing/2014/main" id="{E3C94EFA-7419-DE1B-260F-00E687EB07DC}"/>
                </a:ext>
              </a:extLst>
            </p:cNvPr>
            <p:cNvSpPr txBox="1"/>
            <p:nvPr/>
          </p:nvSpPr>
          <p:spPr>
            <a:xfrm>
              <a:off x="4411664" y="3220127"/>
              <a:ext cx="401427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타원 18">
            <a:extLst>
              <a:ext uri="{FF2B5EF4-FFF2-40B4-BE49-F238E27FC236}">
                <a16:creationId xmlns:a16="http://schemas.microsoft.com/office/drawing/2014/main" id="{5BFBD894-F4D2-3228-B7D7-932D2C363A3F}"/>
              </a:ext>
            </a:extLst>
          </p:cNvPr>
          <p:cNvSpPr/>
          <p:nvPr/>
        </p:nvSpPr>
        <p:spPr>
          <a:xfrm>
            <a:off x="6101573" y="5951843"/>
            <a:ext cx="357477" cy="35747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3631693-15F6-86EE-0ADC-F607311A7F86}"/>
              </a:ext>
            </a:extLst>
          </p:cNvPr>
          <p:cNvGrpSpPr/>
          <p:nvPr/>
        </p:nvGrpSpPr>
        <p:grpSpPr>
          <a:xfrm>
            <a:off x="1088049" y="5118983"/>
            <a:ext cx="595795" cy="417057"/>
            <a:chOff x="2164512" y="4585774"/>
            <a:chExt cx="720080" cy="50405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8F60889-1306-A12F-C2C0-F9974F7888BF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26" name="텍스트 상자 60">
              <a:extLst>
                <a:ext uri="{FF2B5EF4-FFF2-40B4-BE49-F238E27FC236}">
                  <a16:creationId xmlns:a16="http://schemas.microsoft.com/office/drawing/2014/main" id="{3F6FE5C6-C5B5-8C0B-C3EF-F433F99D3295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h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AA778A3-6FFF-5821-934E-AFBE0BC5DD5B}"/>
              </a:ext>
            </a:extLst>
          </p:cNvPr>
          <p:cNvSpPr/>
          <p:nvPr/>
        </p:nvSpPr>
        <p:spPr>
          <a:xfrm>
            <a:off x="3063019" y="4336709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31" name="텍스트 상자 60">
            <a:extLst>
              <a:ext uri="{FF2B5EF4-FFF2-40B4-BE49-F238E27FC236}">
                <a16:creationId xmlns:a16="http://schemas.microsoft.com/office/drawing/2014/main" id="{0CE53081-FDCA-FDF9-6BFF-79D41C5B1860}"/>
              </a:ext>
            </a:extLst>
          </p:cNvPr>
          <p:cNvSpPr txBox="1"/>
          <p:nvPr/>
        </p:nvSpPr>
        <p:spPr>
          <a:xfrm>
            <a:off x="3232823" y="4366128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g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4B8750D-CF6C-440E-FB35-0F6E3B872C37}"/>
              </a:ext>
            </a:extLst>
          </p:cNvPr>
          <p:cNvCxnSpPr>
            <a:cxnSpLocks/>
            <a:stCxn id="30" idx="0"/>
            <a:endCxn id="59" idx="3"/>
          </p:cNvCxnSpPr>
          <p:nvPr/>
        </p:nvCxnSpPr>
        <p:spPr>
          <a:xfrm flipV="1">
            <a:off x="3360917" y="3971407"/>
            <a:ext cx="171510" cy="36530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FD5710F-09CE-E98E-F10B-B6FD2F8EA0FF}"/>
              </a:ext>
            </a:extLst>
          </p:cNvPr>
          <p:cNvGrpSpPr/>
          <p:nvPr/>
        </p:nvGrpSpPr>
        <p:grpSpPr>
          <a:xfrm>
            <a:off x="1096895" y="2940382"/>
            <a:ext cx="595795" cy="417057"/>
            <a:chOff x="2164512" y="4585774"/>
            <a:chExt cx="720080" cy="50405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EDF239C-5AC0-5B4E-143A-CDC045CB7BBE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38" name="텍스트 상자 60">
              <a:extLst>
                <a:ext uri="{FF2B5EF4-FFF2-40B4-BE49-F238E27FC236}">
                  <a16:creationId xmlns:a16="http://schemas.microsoft.com/office/drawing/2014/main" id="{1DD25416-F633-7FC9-1124-5B1081A2B398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c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52E1D76-842B-43D7-0366-68BA901A603B}"/>
              </a:ext>
            </a:extLst>
          </p:cNvPr>
          <p:cNvSpPr/>
          <p:nvPr/>
        </p:nvSpPr>
        <p:spPr>
          <a:xfrm>
            <a:off x="2228906" y="4337705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41" name="텍스트 상자 60">
            <a:extLst>
              <a:ext uri="{FF2B5EF4-FFF2-40B4-BE49-F238E27FC236}">
                <a16:creationId xmlns:a16="http://schemas.microsoft.com/office/drawing/2014/main" id="{33F0EAA7-BF66-0945-AFE6-171C443CEC74}"/>
              </a:ext>
            </a:extLst>
          </p:cNvPr>
          <p:cNvSpPr txBox="1"/>
          <p:nvPr/>
        </p:nvSpPr>
        <p:spPr>
          <a:xfrm>
            <a:off x="2398709" y="4367125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f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FDB08FB-09F8-B456-C7E9-7042FF178240}"/>
              </a:ext>
            </a:extLst>
          </p:cNvPr>
          <p:cNvSpPr/>
          <p:nvPr/>
        </p:nvSpPr>
        <p:spPr>
          <a:xfrm>
            <a:off x="3906400" y="4328559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43" name="텍스트 상자 60">
            <a:extLst>
              <a:ext uri="{FF2B5EF4-FFF2-40B4-BE49-F238E27FC236}">
                <a16:creationId xmlns:a16="http://schemas.microsoft.com/office/drawing/2014/main" id="{A9F53898-48D0-3D43-4951-7144E136CC3F}"/>
              </a:ext>
            </a:extLst>
          </p:cNvPr>
          <p:cNvSpPr txBox="1"/>
          <p:nvPr/>
        </p:nvSpPr>
        <p:spPr>
          <a:xfrm>
            <a:off x="4076204" y="4357979"/>
            <a:ext cx="274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i</a:t>
            </a:r>
            <a:r>
              <a:rPr kumimoji="1" lang="en-US" altLang="ko-KR" sz="1600" baseline="-25000" dirty="0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0A02C2E-2FE2-8BBB-CF97-909945063CBE}"/>
              </a:ext>
            </a:extLst>
          </p:cNvPr>
          <p:cNvCxnSpPr>
            <a:cxnSpLocks/>
            <a:stCxn id="37" idx="3"/>
            <a:endCxn id="45" idx="2"/>
          </p:cNvCxnSpPr>
          <p:nvPr/>
        </p:nvCxnSpPr>
        <p:spPr>
          <a:xfrm flipV="1">
            <a:off x="1692690" y="3141310"/>
            <a:ext cx="655375" cy="76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8A16FAD6-3BB5-508B-690E-BA1C4F3CA7AC}"/>
              </a:ext>
            </a:extLst>
          </p:cNvPr>
          <p:cNvSpPr/>
          <p:nvPr/>
        </p:nvSpPr>
        <p:spPr>
          <a:xfrm>
            <a:off x="2348065" y="2962572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6" name="텍스트 상자 6">
            <a:extLst>
              <a:ext uri="{FF2B5EF4-FFF2-40B4-BE49-F238E27FC236}">
                <a16:creationId xmlns:a16="http://schemas.microsoft.com/office/drawing/2014/main" id="{AC80096B-AA0B-35CF-FA55-FF7E41E7F4AC}"/>
              </a:ext>
            </a:extLst>
          </p:cNvPr>
          <p:cNvSpPr txBox="1"/>
          <p:nvPr/>
        </p:nvSpPr>
        <p:spPr>
          <a:xfrm>
            <a:off x="2420197" y="3002942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A151ECA-90B8-F4E5-4AEE-592028A7EEA7}"/>
              </a:ext>
            </a:extLst>
          </p:cNvPr>
          <p:cNvCxnSpPr>
            <a:cxnSpLocks/>
            <a:stCxn id="40" idx="0"/>
            <a:endCxn id="45" idx="4"/>
          </p:cNvCxnSpPr>
          <p:nvPr/>
        </p:nvCxnSpPr>
        <p:spPr>
          <a:xfrm flipV="1">
            <a:off x="2526804" y="3320049"/>
            <a:ext cx="0" cy="101765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681E333-03AC-13D5-CB04-B13EDB2F2329}"/>
              </a:ext>
            </a:extLst>
          </p:cNvPr>
          <p:cNvCxnSpPr>
            <a:cxnSpLocks/>
            <a:stCxn id="45" idx="6"/>
            <a:endCxn id="52" idx="2"/>
          </p:cNvCxnSpPr>
          <p:nvPr/>
        </p:nvCxnSpPr>
        <p:spPr>
          <a:xfrm>
            <a:off x="2705542" y="3141310"/>
            <a:ext cx="774534" cy="280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568B5F3C-71AB-7146-AA54-14951990B6D4}"/>
              </a:ext>
            </a:extLst>
          </p:cNvPr>
          <p:cNvSpPr/>
          <p:nvPr/>
        </p:nvSpPr>
        <p:spPr>
          <a:xfrm>
            <a:off x="3480076" y="2965376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55" name="텍스트 상자 6">
            <a:extLst>
              <a:ext uri="{FF2B5EF4-FFF2-40B4-BE49-F238E27FC236}">
                <a16:creationId xmlns:a16="http://schemas.microsoft.com/office/drawing/2014/main" id="{867661EA-7458-AB77-D3D1-8245483BEE20}"/>
              </a:ext>
            </a:extLst>
          </p:cNvPr>
          <p:cNvSpPr txBox="1"/>
          <p:nvPr/>
        </p:nvSpPr>
        <p:spPr>
          <a:xfrm>
            <a:off x="3519460" y="2996952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+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89445F8-16F2-9B1C-9386-33E537E70FAB}"/>
              </a:ext>
            </a:extLst>
          </p:cNvPr>
          <p:cNvCxnSpPr>
            <a:cxnSpLocks/>
            <a:stCxn id="42" idx="0"/>
            <a:endCxn id="59" idx="5"/>
          </p:cNvCxnSpPr>
          <p:nvPr/>
        </p:nvCxnSpPr>
        <p:spPr>
          <a:xfrm flipH="1" flipV="1">
            <a:off x="3785202" y="3971407"/>
            <a:ext cx="419096" cy="35715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19A5497E-9FAB-2BB7-2C67-2410D628E616}"/>
              </a:ext>
            </a:extLst>
          </p:cNvPr>
          <p:cNvSpPr/>
          <p:nvPr/>
        </p:nvSpPr>
        <p:spPr>
          <a:xfrm>
            <a:off x="3480076" y="3666281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60" name="텍스트 상자 6">
            <a:extLst>
              <a:ext uri="{FF2B5EF4-FFF2-40B4-BE49-F238E27FC236}">
                <a16:creationId xmlns:a16="http://schemas.microsoft.com/office/drawing/2014/main" id="{8E87E990-30B4-E666-36B8-B0A272307490}"/>
              </a:ext>
            </a:extLst>
          </p:cNvPr>
          <p:cNvSpPr txBox="1"/>
          <p:nvPr/>
        </p:nvSpPr>
        <p:spPr>
          <a:xfrm>
            <a:off x="3536320" y="3717032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046FACF-DF32-21A4-D0A1-1127CB13D114}"/>
              </a:ext>
            </a:extLst>
          </p:cNvPr>
          <p:cNvCxnSpPr>
            <a:cxnSpLocks/>
            <a:stCxn id="59" idx="0"/>
            <a:endCxn id="52" idx="4"/>
          </p:cNvCxnSpPr>
          <p:nvPr/>
        </p:nvCxnSpPr>
        <p:spPr>
          <a:xfrm flipV="1">
            <a:off x="3658814" y="3322853"/>
            <a:ext cx="0" cy="343428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06E017B3-D8DC-69D4-9688-CE2A1702EA9C}"/>
              </a:ext>
            </a:extLst>
          </p:cNvPr>
          <p:cNvSpPr/>
          <p:nvPr/>
        </p:nvSpPr>
        <p:spPr>
          <a:xfrm>
            <a:off x="5207882" y="3568661"/>
            <a:ext cx="714954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63" name="텍스트 상자 6">
            <a:extLst>
              <a:ext uri="{FF2B5EF4-FFF2-40B4-BE49-F238E27FC236}">
                <a16:creationId xmlns:a16="http://schemas.microsoft.com/office/drawing/2014/main" id="{8E1C6341-69D3-CC22-3131-23D1FA57B89C}"/>
              </a:ext>
            </a:extLst>
          </p:cNvPr>
          <p:cNvSpPr txBox="1"/>
          <p:nvPr/>
        </p:nvSpPr>
        <p:spPr>
          <a:xfrm>
            <a:off x="5293631" y="3574195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tanh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E694173-F05B-1E21-281D-60445ACEC88B}"/>
              </a:ext>
            </a:extLst>
          </p:cNvPr>
          <p:cNvCxnSpPr>
            <a:cxnSpLocks/>
          </p:cNvCxnSpPr>
          <p:nvPr/>
        </p:nvCxnSpPr>
        <p:spPr>
          <a:xfrm>
            <a:off x="4969564" y="3148910"/>
            <a:ext cx="0" cy="59849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F0531B7-FFF0-25B7-FACD-8A2F1D8B1A80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1679356" y="5311449"/>
            <a:ext cx="2634833" cy="32546"/>
          </a:xfrm>
          <a:prstGeom prst="straightConnector1">
            <a:avLst/>
          </a:prstGeom>
          <a:ln w="2540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3A09A7D7-6650-04A8-F378-1C5E2CCE0FD3}"/>
              </a:ext>
            </a:extLst>
          </p:cNvPr>
          <p:cNvCxnSpPr>
            <a:cxnSpLocks/>
          </p:cNvCxnSpPr>
          <p:nvPr/>
        </p:nvCxnSpPr>
        <p:spPr>
          <a:xfrm flipV="1">
            <a:off x="4314189" y="4739453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42DDC5B-201E-F60A-3729-7CA7DA265CFC}"/>
              </a:ext>
            </a:extLst>
          </p:cNvPr>
          <p:cNvCxnSpPr>
            <a:cxnSpLocks/>
          </p:cNvCxnSpPr>
          <p:nvPr/>
        </p:nvCxnSpPr>
        <p:spPr>
          <a:xfrm flipV="1">
            <a:off x="3480076" y="4754434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9562525-3918-7DDB-1353-B08FAF93067C}"/>
              </a:ext>
            </a:extLst>
          </p:cNvPr>
          <p:cNvCxnSpPr>
            <a:cxnSpLocks/>
          </p:cNvCxnSpPr>
          <p:nvPr/>
        </p:nvCxnSpPr>
        <p:spPr>
          <a:xfrm flipV="1">
            <a:off x="2645962" y="4754434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413FBC0-7CB3-3206-E23C-E15E20013E5C}"/>
              </a:ext>
            </a:extLst>
          </p:cNvPr>
          <p:cNvCxnSpPr>
            <a:cxnSpLocks/>
          </p:cNvCxnSpPr>
          <p:nvPr/>
        </p:nvCxnSpPr>
        <p:spPr>
          <a:xfrm flipV="1">
            <a:off x="2413981" y="5513272"/>
            <a:ext cx="1680416" cy="854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5674EDC-5DD1-D8E6-ED0F-788CF845241C}"/>
              </a:ext>
            </a:extLst>
          </p:cNvPr>
          <p:cNvCxnSpPr>
            <a:cxnSpLocks/>
          </p:cNvCxnSpPr>
          <p:nvPr/>
        </p:nvCxnSpPr>
        <p:spPr>
          <a:xfrm flipV="1">
            <a:off x="2422109" y="4753765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7A298E5A-F0BE-5F0E-5337-5E50DA0A82F2}"/>
              </a:ext>
            </a:extLst>
          </p:cNvPr>
          <p:cNvCxnSpPr>
            <a:cxnSpLocks/>
          </p:cNvCxnSpPr>
          <p:nvPr/>
        </p:nvCxnSpPr>
        <p:spPr>
          <a:xfrm flipV="1">
            <a:off x="3232823" y="4745615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88E4F61-64DA-0074-9EAD-222A8F9DA580}"/>
              </a:ext>
            </a:extLst>
          </p:cNvPr>
          <p:cNvCxnSpPr>
            <a:cxnSpLocks/>
          </p:cNvCxnSpPr>
          <p:nvPr/>
        </p:nvCxnSpPr>
        <p:spPr>
          <a:xfrm flipV="1">
            <a:off x="4094397" y="4745615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BE75BCB1-E4C6-BF98-F9F4-312CB842EDD8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632980" y="5521812"/>
            <a:ext cx="0" cy="43003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050B3487-CD75-905D-FCC1-E5408B3EB408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4969564" y="3747400"/>
            <a:ext cx="238318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D47D0C9B-EE99-EEF4-B0DA-86FA16C1C6A0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5922836" y="3747400"/>
            <a:ext cx="357477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B9D25702-A999-96D4-31DA-111222AE97C4}"/>
              </a:ext>
            </a:extLst>
          </p:cNvPr>
          <p:cNvCxnSpPr>
            <a:cxnSpLocks/>
          </p:cNvCxnSpPr>
          <p:nvPr/>
        </p:nvCxnSpPr>
        <p:spPr>
          <a:xfrm flipV="1">
            <a:off x="6280313" y="5326243"/>
            <a:ext cx="1072432" cy="1775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706DB975-3330-3952-4920-F191ACCAFE06}"/>
              </a:ext>
            </a:extLst>
          </p:cNvPr>
          <p:cNvCxnSpPr>
            <a:cxnSpLocks/>
            <a:stCxn id="52" idx="6"/>
          </p:cNvCxnSpPr>
          <p:nvPr/>
        </p:nvCxnSpPr>
        <p:spPr>
          <a:xfrm flipV="1">
            <a:off x="3837553" y="3133059"/>
            <a:ext cx="3515192" cy="1105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A469DD95-5E0A-693D-F918-434C708700F6}"/>
              </a:ext>
            </a:extLst>
          </p:cNvPr>
          <p:cNvGrpSpPr/>
          <p:nvPr/>
        </p:nvGrpSpPr>
        <p:grpSpPr>
          <a:xfrm>
            <a:off x="7351735" y="5108832"/>
            <a:ext cx="595795" cy="417057"/>
            <a:chOff x="2164512" y="4585774"/>
            <a:chExt cx="720080" cy="504056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6A5661C9-9A62-52FA-16B9-1590564D17D4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28" name="텍스트 상자 60">
              <a:extLst>
                <a:ext uri="{FF2B5EF4-FFF2-40B4-BE49-F238E27FC236}">
                  <a16:creationId xmlns:a16="http://schemas.microsoft.com/office/drawing/2014/main" id="{F1DFF0BB-383D-5873-0FE3-2B488651529C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 err="1"/>
                <a:t>h</a:t>
              </a:r>
              <a:r>
                <a:rPr kumimoji="1" lang="en-US" altLang="ko-KR" sz="1600" baseline="-25000" dirty="0" err="1"/>
                <a:t>t</a:t>
              </a:r>
              <a:endParaRPr kumimoji="1" lang="ko-KR" altLang="en-US" sz="1600" baseline="-25000" dirty="0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5BB7C186-AC08-3FBB-4552-53BD1ADC2CB0}"/>
              </a:ext>
            </a:extLst>
          </p:cNvPr>
          <p:cNvGrpSpPr/>
          <p:nvPr/>
        </p:nvGrpSpPr>
        <p:grpSpPr>
          <a:xfrm>
            <a:off x="7360581" y="2930231"/>
            <a:ext cx="595795" cy="417057"/>
            <a:chOff x="2164512" y="4585774"/>
            <a:chExt cx="720080" cy="504056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92C3A9C6-CF0E-C3B8-A9B4-B40377112439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31" name="텍스트 상자 60">
              <a:extLst>
                <a:ext uri="{FF2B5EF4-FFF2-40B4-BE49-F238E27FC236}">
                  <a16:creationId xmlns:a16="http://schemas.microsoft.com/office/drawing/2014/main" id="{9FCFEEAA-35F3-66CB-5BBA-FBB3850AD1E2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 err="1"/>
                <a:t>c</a:t>
              </a:r>
              <a:r>
                <a:rPr kumimoji="1" lang="en-US" altLang="ko-KR" sz="1600" baseline="-25000" dirty="0" err="1"/>
                <a:t>t</a:t>
              </a:r>
              <a:endParaRPr kumimoji="1" lang="ko-KR" altLang="en-US" sz="1600" baseline="-25000" dirty="0"/>
            </a:p>
          </p:txBody>
        </p:sp>
      </p:grp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5865FEFA-16A7-A5F9-1E4C-AE4E72C57BEF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6280312" y="3747400"/>
            <a:ext cx="2" cy="2204443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텍스트 상자 22">
            <a:extLst>
              <a:ext uri="{FF2B5EF4-FFF2-40B4-BE49-F238E27FC236}">
                <a16:creationId xmlns:a16="http://schemas.microsoft.com/office/drawing/2014/main" id="{58C7AE78-2C01-0621-95B8-3FBE91D99C29}"/>
              </a:ext>
            </a:extLst>
          </p:cNvPr>
          <p:cNvSpPr txBox="1"/>
          <p:nvPr/>
        </p:nvSpPr>
        <p:spPr>
          <a:xfrm>
            <a:off x="6138292" y="5904748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o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543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A7026-502A-4603-B031-FC917FDC9B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How to work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611A7E-A1C6-4A5B-A612-EFC9FD90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7594FB-0C11-4E32-A2D1-2DE90DBF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28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3BAF431-4ED2-45EB-A377-58B2A0198781}"/>
              </a:ext>
            </a:extLst>
          </p:cNvPr>
          <p:cNvSpPr/>
          <p:nvPr/>
        </p:nvSpPr>
        <p:spPr>
          <a:xfrm>
            <a:off x="1931008" y="2734548"/>
            <a:ext cx="4885521" cy="2992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9B2C2A-EA26-455D-A76F-77E8A24D2807}"/>
              </a:ext>
            </a:extLst>
          </p:cNvPr>
          <p:cNvGrpSpPr/>
          <p:nvPr/>
        </p:nvGrpSpPr>
        <p:grpSpPr>
          <a:xfrm>
            <a:off x="3454241" y="5951843"/>
            <a:ext cx="378218" cy="357477"/>
            <a:chOff x="4355976" y="3215985"/>
            <a:chExt cx="457115" cy="43204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138E7C9-C25C-48A3-8F25-BCCC475141BF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7" name="텍스트 상자 6">
              <a:extLst>
                <a:ext uri="{FF2B5EF4-FFF2-40B4-BE49-F238E27FC236}">
                  <a16:creationId xmlns:a16="http://schemas.microsoft.com/office/drawing/2014/main" id="{00B16940-2322-4B6A-8633-D8A067F80953}"/>
                </a:ext>
              </a:extLst>
            </p:cNvPr>
            <p:cNvSpPr txBox="1"/>
            <p:nvPr/>
          </p:nvSpPr>
          <p:spPr>
            <a:xfrm>
              <a:off x="4411664" y="3220127"/>
              <a:ext cx="401427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25DBBFA3-137C-452B-B6F6-F84548737803}"/>
              </a:ext>
            </a:extLst>
          </p:cNvPr>
          <p:cNvSpPr/>
          <p:nvPr/>
        </p:nvSpPr>
        <p:spPr>
          <a:xfrm>
            <a:off x="6101573" y="5951843"/>
            <a:ext cx="357477" cy="35747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C1433C-8CE8-4C33-B670-488C81A02FD7}"/>
              </a:ext>
            </a:extLst>
          </p:cNvPr>
          <p:cNvSpPr/>
          <p:nvPr/>
        </p:nvSpPr>
        <p:spPr>
          <a:xfrm>
            <a:off x="5148303" y="4313578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14" name="텍스트 상자 60">
            <a:extLst>
              <a:ext uri="{FF2B5EF4-FFF2-40B4-BE49-F238E27FC236}">
                <a16:creationId xmlns:a16="http://schemas.microsoft.com/office/drawing/2014/main" id="{8AD60CF0-1095-40CF-9BAA-80CD62BAEE5B}"/>
              </a:ext>
            </a:extLst>
          </p:cNvPr>
          <p:cNvSpPr txBox="1"/>
          <p:nvPr/>
        </p:nvSpPr>
        <p:spPr>
          <a:xfrm>
            <a:off x="5281188" y="4342998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o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ED71FF1-9B6D-4EAE-99CE-0A184830CE8F}"/>
              </a:ext>
            </a:extLst>
          </p:cNvPr>
          <p:cNvGrpSpPr/>
          <p:nvPr/>
        </p:nvGrpSpPr>
        <p:grpSpPr>
          <a:xfrm>
            <a:off x="1088049" y="5118983"/>
            <a:ext cx="595795" cy="417057"/>
            <a:chOff x="2164512" y="4585774"/>
            <a:chExt cx="720080" cy="5040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E2B3BE-5A5F-465B-BCD6-9B6088740120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6" name="텍스트 상자 60">
              <a:extLst>
                <a:ext uri="{FF2B5EF4-FFF2-40B4-BE49-F238E27FC236}">
                  <a16:creationId xmlns:a16="http://schemas.microsoft.com/office/drawing/2014/main" id="{D6AABEDC-DFCC-472A-B88C-2AB9755BB7EB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h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858385C-A835-4F11-808F-258878BDD814}"/>
              </a:ext>
            </a:extLst>
          </p:cNvPr>
          <p:cNvCxnSpPr>
            <a:cxnSpLocks/>
          </p:cNvCxnSpPr>
          <p:nvPr/>
        </p:nvCxnSpPr>
        <p:spPr>
          <a:xfrm flipV="1">
            <a:off x="5569112" y="4730542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FB3154-150F-4B7E-B383-F0F4110F2FB9}"/>
              </a:ext>
            </a:extLst>
          </p:cNvPr>
          <p:cNvSpPr/>
          <p:nvPr/>
        </p:nvSpPr>
        <p:spPr>
          <a:xfrm>
            <a:off x="3063019" y="4336709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29" name="텍스트 상자 60">
            <a:extLst>
              <a:ext uri="{FF2B5EF4-FFF2-40B4-BE49-F238E27FC236}">
                <a16:creationId xmlns:a16="http://schemas.microsoft.com/office/drawing/2014/main" id="{63E38A2C-06B3-45E2-98A1-23F9D0257E3A}"/>
              </a:ext>
            </a:extLst>
          </p:cNvPr>
          <p:cNvSpPr txBox="1"/>
          <p:nvPr/>
        </p:nvSpPr>
        <p:spPr>
          <a:xfrm>
            <a:off x="3232823" y="4366128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g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5397353-E3AB-44AA-B790-A307DC7C3CD8}"/>
              </a:ext>
            </a:extLst>
          </p:cNvPr>
          <p:cNvSpPr/>
          <p:nvPr/>
        </p:nvSpPr>
        <p:spPr>
          <a:xfrm>
            <a:off x="6101575" y="4343195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39" name="텍스트 상자 6">
            <a:extLst>
              <a:ext uri="{FF2B5EF4-FFF2-40B4-BE49-F238E27FC236}">
                <a16:creationId xmlns:a16="http://schemas.microsoft.com/office/drawing/2014/main" id="{CDDD9698-9435-444F-831F-61A0B943B4A3}"/>
              </a:ext>
            </a:extLst>
          </p:cNvPr>
          <p:cNvSpPr txBox="1"/>
          <p:nvPr/>
        </p:nvSpPr>
        <p:spPr>
          <a:xfrm>
            <a:off x="6128608" y="4386590"/>
            <a:ext cx="231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1BEAFE8-3620-44E6-B363-4F7DE690CF43}"/>
              </a:ext>
            </a:extLst>
          </p:cNvPr>
          <p:cNvCxnSpPr>
            <a:cxnSpLocks/>
            <a:stCxn id="8" idx="3"/>
            <a:endCxn id="38" idx="2"/>
          </p:cNvCxnSpPr>
          <p:nvPr/>
        </p:nvCxnSpPr>
        <p:spPr>
          <a:xfrm flipV="1">
            <a:off x="5744098" y="4521934"/>
            <a:ext cx="357477" cy="17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D7E0E59-AEAF-40CA-8E62-5F6DF6DF1241}"/>
              </a:ext>
            </a:extLst>
          </p:cNvPr>
          <p:cNvCxnSpPr>
            <a:cxnSpLocks/>
            <a:stCxn id="28" idx="0"/>
            <a:endCxn id="100" idx="3"/>
          </p:cNvCxnSpPr>
          <p:nvPr/>
        </p:nvCxnSpPr>
        <p:spPr>
          <a:xfrm flipV="1">
            <a:off x="3360917" y="3971407"/>
            <a:ext cx="171510" cy="36530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F228D4E-C093-4697-8110-D297C15CB0E7}"/>
              </a:ext>
            </a:extLst>
          </p:cNvPr>
          <p:cNvGrpSpPr/>
          <p:nvPr/>
        </p:nvGrpSpPr>
        <p:grpSpPr>
          <a:xfrm>
            <a:off x="1096895" y="2940382"/>
            <a:ext cx="595795" cy="417057"/>
            <a:chOff x="2164512" y="4585774"/>
            <a:chExt cx="720080" cy="50405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59586C6-4B47-4B75-93CD-C1660EFE90E4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51" name="텍스트 상자 60">
              <a:extLst>
                <a:ext uri="{FF2B5EF4-FFF2-40B4-BE49-F238E27FC236}">
                  <a16:creationId xmlns:a16="http://schemas.microsoft.com/office/drawing/2014/main" id="{A35E1A3F-CFFA-41F8-BA22-52421AB2CB03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c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67B6978-D910-49AD-B39A-23E3CB01C85B}"/>
              </a:ext>
            </a:extLst>
          </p:cNvPr>
          <p:cNvCxnSpPr>
            <a:cxnSpLocks/>
            <a:stCxn id="38" idx="4"/>
            <a:endCxn id="10" idx="0"/>
          </p:cNvCxnSpPr>
          <p:nvPr/>
        </p:nvCxnSpPr>
        <p:spPr>
          <a:xfrm flipH="1">
            <a:off x="6280312" y="4700672"/>
            <a:ext cx="2" cy="125117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7D8D719-1301-4519-B42A-55AB45404C7B}"/>
              </a:ext>
            </a:extLst>
          </p:cNvPr>
          <p:cNvSpPr/>
          <p:nvPr/>
        </p:nvSpPr>
        <p:spPr>
          <a:xfrm>
            <a:off x="2228906" y="4337705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64" name="텍스트 상자 60">
            <a:extLst>
              <a:ext uri="{FF2B5EF4-FFF2-40B4-BE49-F238E27FC236}">
                <a16:creationId xmlns:a16="http://schemas.microsoft.com/office/drawing/2014/main" id="{DB7EC3D3-4F7E-4BD8-971C-A7FFA1E25C60}"/>
              </a:ext>
            </a:extLst>
          </p:cNvPr>
          <p:cNvSpPr txBox="1"/>
          <p:nvPr/>
        </p:nvSpPr>
        <p:spPr>
          <a:xfrm>
            <a:off x="2398709" y="4367125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f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6964755-75C6-4C45-B33B-5BEE9C7ECDB9}"/>
              </a:ext>
            </a:extLst>
          </p:cNvPr>
          <p:cNvSpPr/>
          <p:nvPr/>
        </p:nvSpPr>
        <p:spPr>
          <a:xfrm>
            <a:off x="3906400" y="4328559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73" name="텍스트 상자 60">
            <a:extLst>
              <a:ext uri="{FF2B5EF4-FFF2-40B4-BE49-F238E27FC236}">
                <a16:creationId xmlns:a16="http://schemas.microsoft.com/office/drawing/2014/main" id="{C86352D2-59C2-4847-BC3F-F7197A9622F0}"/>
              </a:ext>
            </a:extLst>
          </p:cNvPr>
          <p:cNvSpPr txBox="1"/>
          <p:nvPr/>
        </p:nvSpPr>
        <p:spPr>
          <a:xfrm>
            <a:off x="4076204" y="4357979"/>
            <a:ext cx="274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i</a:t>
            </a:r>
            <a:r>
              <a:rPr kumimoji="1" lang="en-US" altLang="ko-KR" sz="1600" baseline="-25000" dirty="0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A1B6C6D-BA2F-4647-BF76-8617FF2E834F}"/>
              </a:ext>
            </a:extLst>
          </p:cNvPr>
          <p:cNvCxnSpPr>
            <a:cxnSpLocks/>
            <a:stCxn id="50" idx="3"/>
            <a:endCxn id="85" idx="2"/>
          </p:cNvCxnSpPr>
          <p:nvPr/>
        </p:nvCxnSpPr>
        <p:spPr>
          <a:xfrm flipV="1">
            <a:off x="1692690" y="3141310"/>
            <a:ext cx="655375" cy="76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BD9A90A3-0CDF-42CD-8245-91EB6CA51295}"/>
              </a:ext>
            </a:extLst>
          </p:cNvPr>
          <p:cNvSpPr/>
          <p:nvPr/>
        </p:nvSpPr>
        <p:spPr>
          <a:xfrm>
            <a:off x="2348065" y="2962572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86" name="텍스트 상자 6">
            <a:extLst>
              <a:ext uri="{FF2B5EF4-FFF2-40B4-BE49-F238E27FC236}">
                <a16:creationId xmlns:a16="http://schemas.microsoft.com/office/drawing/2014/main" id="{1C70B3DC-6EBD-4EAF-B006-57EBF563D397}"/>
              </a:ext>
            </a:extLst>
          </p:cNvPr>
          <p:cNvSpPr txBox="1"/>
          <p:nvPr/>
        </p:nvSpPr>
        <p:spPr>
          <a:xfrm>
            <a:off x="2420197" y="3002942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BD8796A-AB30-4EE8-9A34-6E6BAEC75B36}"/>
              </a:ext>
            </a:extLst>
          </p:cNvPr>
          <p:cNvCxnSpPr>
            <a:cxnSpLocks/>
            <a:stCxn id="63" idx="0"/>
            <a:endCxn id="85" idx="4"/>
          </p:cNvCxnSpPr>
          <p:nvPr/>
        </p:nvCxnSpPr>
        <p:spPr>
          <a:xfrm flipV="1">
            <a:off x="2526804" y="3320049"/>
            <a:ext cx="0" cy="101765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512512B-F610-409E-9214-64D2414815AD}"/>
              </a:ext>
            </a:extLst>
          </p:cNvPr>
          <p:cNvCxnSpPr>
            <a:cxnSpLocks/>
            <a:stCxn id="85" idx="6"/>
            <a:endCxn id="93" idx="2"/>
          </p:cNvCxnSpPr>
          <p:nvPr/>
        </p:nvCxnSpPr>
        <p:spPr>
          <a:xfrm>
            <a:off x="2705542" y="3141310"/>
            <a:ext cx="774534" cy="280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C86D68A6-A9CB-4FFE-9233-1F29AE923B97}"/>
              </a:ext>
            </a:extLst>
          </p:cNvPr>
          <p:cNvSpPr/>
          <p:nvPr/>
        </p:nvSpPr>
        <p:spPr>
          <a:xfrm>
            <a:off x="3480076" y="2965376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94" name="텍스트 상자 6">
            <a:extLst>
              <a:ext uri="{FF2B5EF4-FFF2-40B4-BE49-F238E27FC236}">
                <a16:creationId xmlns:a16="http://schemas.microsoft.com/office/drawing/2014/main" id="{B872B1E9-046D-48AF-9D54-2E848B20227F}"/>
              </a:ext>
            </a:extLst>
          </p:cNvPr>
          <p:cNvSpPr txBox="1"/>
          <p:nvPr/>
        </p:nvSpPr>
        <p:spPr>
          <a:xfrm>
            <a:off x="3519460" y="2996952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+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75831CA-4F05-48F2-9F31-3397B2AEF128}"/>
              </a:ext>
            </a:extLst>
          </p:cNvPr>
          <p:cNvCxnSpPr>
            <a:cxnSpLocks/>
            <a:stCxn id="72" idx="0"/>
            <a:endCxn id="100" idx="5"/>
          </p:cNvCxnSpPr>
          <p:nvPr/>
        </p:nvCxnSpPr>
        <p:spPr>
          <a:xfrm flipH="1" flipV="1">
            <a:off x="3785202" y="3971407"/>
            <a:ext cx="419096" cy="35715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E9969C13-32B3-4477-AAC2-66024E346DB9}"/>
              </a:ext>
            </a:extLst>
          </p:cNvPr>
          <p:cNvSpPr/>
          <p:nvPr/>
        </p:nvSpPr>
        <p:spPr>
          <a:xfrm>
            <a:off x="3480076" y="3666281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101" name="텍스트 상자 6">
            <a:extLst>
              <a:ext uri="{FF2B5EF4-FFF2-40B4-BE49-F238E27FC236}">
                <a16:creationId xmlns:a16="http://schemas.microsoft.com/office/drawing/2014/main" id="{5347F52C-8B7B-4BB4-A50F-61DA7B11B77C}"/>
              </a:ext>
            </a:extLst>
          </p:cNvPr>
          <p:cNvSpPr txBox="1"/>
          <p:nvPr/>
        </p:nvSpPr>
        <p:spPr>
          <a:xfrm>
            <a:off x="3536320" y="3717032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7B84A0F5-6CBF-4A98-8C66-C93F32BCF4BD}"/>
              </a:ext>
            </a:extLst>
          </p:cNvPr>
          <p:cNvCxnSpPr>
            <a:cxnSpLocks/>
            <a:stCxn id="100" idx="0"/>
            <a:endCxn id="93" idx="4"/>
          </p:cNvCxnSpPr>
          <p:nvPr/>
        </p:nvCxnSpPr>
        <p:spPr>
          <a:xfrm flipV="1">
            <a:off x="3658814" y="3322853"/>
            <a:ext cx="0" cy="343428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9FF6FA5F-7B15-479F-B4D8-580EAB7B1F44}"/>
              </a:ext>
            </a:extLst>
          </p:cNvPr>
          <p:cNvSpPr/>
          <p:nvPr/>
        </p:nvSpPr>
        <p:spPr>
          <a:xfrm>
            <a:off x="5207882" y="3568661"/>
            <a:ext cx="714954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117" name="텍스트 상자 6">
            <a:extLst>
              <a:ext uri="{FF2B5EF4-FFF2-40B4-BE49-F238E27FC236}">
                <a16:creationId xmlns:a16="http://schemas.microsoft.com/office/drawing/2014/main" id="{95E9C4D9-35EA-47FB-B956-E4C0FC151F1E}"/>
              </a:ext>
            </a:extLst>
          </p:cNvPr>
          <p:cNvSpPr txBox="1"/>
          <p:nvPr/>
        </p:nvSpPr>
        <p:spPr>
          <a:xfrm>
            <a:off x="5293631" y="3574195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tanh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2587089B-1D68-408A-BA9B-3C80984B3C1F}"/>
              </a:ext>
            </a:extLst>
          </p:cNvPr>
          <p:cNvCxnSpPr>
            <a:cxnSpLocks/>
          </p:cNvCxnSpPr>
          <p:nvPr/>
        </p:nvCxnSpPr>
        <p:spPr>
          <a:xfrm>
            <a:off x="4969564" y="3148910"/>
            <a:ext cx="0" cy="59849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00D921A-6BA5-4ABE-B3E1-C04EDAD68479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6280314" y="3747400"/>
            <a:ext cx="0" cy="595795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54A2EDF-440F-4060-BE8C-9367FBBB839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1679356" y="5295091"/>
            <a:ext cx="3886003" cy="48904"/>
          </a:xfrm>
          <a:prstGeom prst="straightConnector1">
            <a:avLst/>
          </a:prstGeom>
          <a:ln w="2540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5E418D09-1BF3-46B2-B7B3-66700EDA7287}"/>
              </a:ext>
            </a:extLst>
          </p:cNvPr>
          <p:cNvCxnSpPr>
            <a:cxnSpLocks/>
          </p:cNvCxnSpPr>
          <p:nvPr/>
        </p:nvCxnSpPr>
        <p:spPr>
          <a:xfrm flipV="1">
            <a:off x="4314189" y="4739453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6A43A56E-6CFA-4ADF-8844-F7D7B818C462}"/>
              </a:ext>
            </a:extLst>
          </p:cNvPr>
          <p:cNvCxnSpPr>
            <a:cxnSpLocks/>
          </p:cNvCxnSpPr>
          <p:nvPr/>
        </p:nvCxnSpPr>
        <p:spPr>
          <a:xfrm flipV="1">
            <a:off x="3480076" y="4754434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BFC57651-C529-4DB7-98A7-8632153EE44B}"/>
              </a:ext>
            </a:extLst>
          </p:cNvPr>
          <p:cNvCxnSpPr>
            <a:cxnSpLocks/>
          </p:cNvCxnSpPr>
          <p:nvPr/>
        </p:nvCxnSpPr>
        <p:spPr>
          <a:xfrm flipV="1">
            <a:off x="2645962" y="4754434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7F66E362-5F87-4C8C-8CFD-1EAAD9813A05}"/>
              </a:ext>
            </a:extLst>
          </p:cNvPr>
          <p:cNvCxnSpPr>
            <a:cxnSpLocks/>
          </p:cNvCxnSpPr>
          <p:nvPr/>
        </p:nvCxnSpPr>
        <p:spPr>
          <a:xfrm flipV="1">
            <a:off x="2413981" y="5504672"/>
            <a:ext cx="2972640" cy="1714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FEFA322-77B3-40CB-98E8-217638C305E9}"/>
              </a:ext>
            </a:extLst>
          </p:cNvPr>
          <p:cNvCxnSpPr>
            <a:cxnSpLocks/>
          </p:cNvCxnSpPr>
          <p:nvPr/>
        </p:nvCxnSpPr>
        <p:spPr>
          <a:xfrm flipV="1">
            <a:off x="2422109" y="4753765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D824F0EA-75A4-4965-81C8-3C3E2E015572}"/>
              </a:ext>
            </a:extLst>
          </p:cNvPr>
          <p:cNvCxnSpPr>
            <a:cxnSpLocks/>
          </p:cNvCxnSpPr>
          <p:nvPr/>
        </p:nvCxnSpPr>
        <p:spPr>
          <a:xfrm flipV="1">
            <a:off x="3232823" y="4745615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E5BE0DE0-E78C-4CA5-B9E3-359753FD6940}"/>
              </a:ext>
            </a:extLst>
          </p:cNvPr>
          <p:cNvCxnSpPr>
            <a:cxnSpLocks/>
          </p:cNvCxnSpPr>
          <p:nvPr/>
        </p:nvCxnSpPr>
        <p:spPr>
          <a:xfrm flipV="1">
            <a:off x="4094397" y="4745615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1F93009C-2603-4A0D-A0AE-E06B988A59D3}"/>
              </a:ext>
            </a:extLst>
          </p:cNvPr>
          <p:cNvCxnSpPr>
            <a:cxnSpLocks/>
          </p:cNvCxnSpPr>
          <p:nvPr/>
        </p:nvCxnSpPr>
        <p:spPr>
          <a:xfrm flipV="1">
            <a:off x="5386621" y="4724954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54E5F960-64D2-4FB5-B3E8-F93BE1A7BA0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632980" y="5521812"/>
            <a:ext cx="0" cy="43003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EF4F5C73-EA4F-4AA2-8D5D-EE7466EA9ADE}"/>
              </a:ext>
            </a:extLst>
          </p:cNvPr>
          <p:cNvCxnSpPr>
            <a:cxnSpLocks/>
            <a:endCxn id="116" idx="2"/>
          </p:cNvCxnSpPr>
          <p:nvPr/>
        </p:nvCxnSpPr>
        <p:spPr>
          <a:xfrm>
            <a:off x="4969564" y="3747400"/>
            <a:ext cx="238318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FF9FEF99-36DF-4A47-B775-BAF9CAB135FC}"/>
              </a:ext>
            </a:extLst>
          </p:cNvPr>
          <p:cNvCxnSpPr>
            <a:cxnSpLocks/>
            <a:stCxn id="116" idx="6"/>
          </p:cNvCxnSpPr>
          <p:nvPr/>
        </p:nvCxnSpPr>
        <p:spPr>
          <a:xfrm>
            <a:off x="5922836" y="3747400"/>
            <a:ext cx="357477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FE1C31AF-897B-4B72-905C-7DDF74BA263C}"/>
              </a:ext>
            </a:extLst>
          </p:cNvPr>
          <p:cNvCxnSpPr>
            <a:cxnSpLocks/>
          </p:cNvCxnSpPr>
          <p:nvPr/>
        </p:nvCxnSpPr>
        <p:spPr>
          <a:xfrm flipV="1">
            <a:off x="6280313" y="5326243"/>
            <a:ext cx="1072432" cy="1775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81EE455-0044-4CB3-8A95-E88259E909F8}"/>
              </a:ext>
            </a:extLst>
          </p:cNvPr>
          <p:cNvGrpSpPr/>
          <p:nvPr/>
        </p:nvGrpSpPr>
        <p:grpSpPr>
          <a:xfrm>
            <a:off x="8064177" y="2469969"/>
            <a:ext cx="432048" cy="432048"/>
            <a:chOff x="4355976" y="3215985"/>
            <a:chExt cx="432048" cy="432048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EB9B843F-E83A-46B6-8923-B7C7B93645C2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2" name="텍스트 상자 6">
              <a:extLst>
                <a:ext uri="{FF2B5EF4-FFF2-40B4-BE49-F238E27FC236}">
                  <a16:creationId xmlns:a16="http://schemas.microsoft.com/office/drawing/2014/main" id="{1C48A598-ECA1-4914-AEC8-3C0D346570D5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BD6A2E2-92D9-4D0C-9B8F-446B7C814E6F}"/>
              </a:ext>
            </a:extLst>
          </p:cNvPr>
          <p:cNvSpPr/>
          <p:nvPr/>
        </p:nvSpPr>
        <p:spPr>
          <a:xfrm>
            <a:off x="7920161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046A447-D3AB-4FAD-9921-E2EADC3C7782}"/>
              </a:ext>
            </a:extLst>
          </p:cNvPr>
          <p:cNvGrpSpPr/>
          <p:nvPr/>
        </p:nvGrpSpPr>
        <p:grpSpPr>
          <a:xfrm>
            <a:off x="8061419" y="741777"/>
            <a:ext cx="432048" cy="432048"/>
            <a:chOff x="4353218" y="1748201"/>
            <a:chExt cx="432048" cy="432048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04250358-DF5E-4F6B-85BB-66701CDCFE12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8" name="텍스트 상자 22">
              <a:extLst>
                <a:ext uri="{FF2B5EF4-FFF2-40B4-BE49-F238E27FC236}">
                  <a16:creationId xmlns:a16="http://schemas.microsoft.com/office/drawing/2014/main" id="{E1A660A4-327C-44A0-8297-45692EA6BBBA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E4EA660-E93E-491E-A365-99B440E138AB}"/>
              </a:ext>
            </a:extLst>
          </p:cNvPr>
          <p:cNvCxnSpPr>
            <a:stCxn id="99" idx="0"/>
            <a:endCxn id="104" idx="2"/>
          </p:cNvCxnSpPr>
          <p:nvPr/>
        </p:nvCxnSpPr>
        <p:spPr>
          <a:xfrm flipV="1">
            <a:off x="8280201" y="2074372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B08741F-30FA-4C29-8E0B-5CAC12F33E21}"/>
              </a:ext>
            </a:extLst>
          </p:cNvPr>
          <p:cNvCxnSpPr>
            <a:stCxn id="104" idx="0"/>
            <a:endCxn id="106" idx="4"/>
          </p:cNvCxnSpPr>
          <p:nvPr/>
        </p:nvCxnSpPr>
        <p:spPr>
          <a:xfrm flipH="1" flipV="1">
            <a:off x="8277443" y="1173825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텍스트 상자 60">
            <a:extLst>
              <a:ext uri="{FF2B5EF4-FFF2-40B4-BE49-F238E27FC236}">
                <a16:creationId xmlns:a16="http://schemas.microsoft.com/office/drawing/2014/main" id="{95798B42-B3F0-4AC9-BC82-80579A3BBBCB}"/>
              </a:ext>
            </a:extLst>
          </p:cNvPr>
          <p:cNvSpPr txBox="1"/>
          <p:nvPr/>
        </p:nvSpPr>
        <p:spPr>
          <a:xfrm>
            <a:off x="8125386" y="16058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9D42239-C570-4C26-9C75-2487C931A5EB}"/>
              </a:ext>
            </a:extLst>
          </p:cNvPr>
          <p:cNvSpPr/>
          <p:nvPr/>
        </p:nvSpPr>
        <p:spPr>
          <a:xfrm>
            <a:off x="6624017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텍스트 상자 60">
            <a:extLst>
              <a:ext uri="{FF2B5EF4-FFF2-40B4-BE49-F238E27FC236}">
                <a16:creationId xmlns:a16="http://schemas.microsoft.com/office/drawing/2014/main" id="{FB9E83B2-0F2F-4693-8D20-073943A0B338}"/>
              </a:ext>
            </a:extLst>
          </p:cNvPr>
          <p:cNvSpPr txBox="1"/>
          <p:nvPr/>
        </p:nvSpPr>
        <p:spPr>
          <a:xfrm>
            <a:off x="6768033" y="1637678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992460C-FE02-4797-88EA-DF02BB0AC6F5}"/>
              </a:ext>
            </a:extLst>
          </p:cNvPr>
          <p:cNvCxnSpPr>
            <a:cxnSpLocks/>
            <a:stCxn id="112" idx="3"/>
            <a:endCxn id="104" idx="1"/>
          </p:cNvCxnSpPr>
          <p:nvPr/>
        </p:nvCxnSpPr>
        <p:spPr>
          <a:xfrm>
            <a:off x="7344097" y="1822344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/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9A70A7D-2F00-D947-A5AC-E49822B07319}"/>
              </a:ext>
            </a:extLst>
          </p:cNvPr>
          <p:cNvCxnSpPr>
            <a:cxnSpLocks/>
            <a:stCxn id="93" idx="6"/>
          </p:cNvCxnSpPr>
          <p:nvPr/>
        </p:nvCxnSpPr>
        <p:spPr>
          <a:xfrm flipV="1">
            <a:off x="3837553" y="3133059"/>
            <a:ext cx="3515192" cy="1105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D9626CE-108E-341D-5759-F92D874444D9}"/>
              </a:ext>
            </a:extLst>
          </p:cNvPr>
          <p:cNvGrpSpPr/>
          <p:nvPr/>
        </p:nvGrpSpPr>
        <p:grpSpPr>
          <a:xfrm>
            <a:off x="7351735" y="5108832"/>
            <a:ext cx="595795" cy="417057"/>
            <a:chOff x="2164512" y="4585774"/>
            <a:chExt cx="720080" cy="5040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F949E18-3E9F-56D7-1177-66EA4CA761A6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8" name="텍스트 상자 60">
              <a:extLst>
                <a:ext uri="{FF2B5EF4-FFF2-40B4-BE49-F238E27FC236}">
                  <a16:creationId xmlns:a16="http://schemas.microsoft.com/office/drawing/2014/main" id="{E00C5E3C-DD64-F86E-B65F-2DE81ABADDBA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 err="1"/>
                <a:t>h</a:t>
              </a:r>
              <a:r>
                <a:rPr kumimoji="1" lang="en-US" altLang="ko-KR" sz="1600" baseline="-25000" dirty="0" err="1"/>
                <a:t>t</a:t>
              </a:r>
              <a:endParaRPr kumimoji="1" lang="ko-KR" altLang="en-US" sz="1600" baseline="-250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2E6223C-E952-44DF-20FB-2217F79FC3F1}"/>
              </a:ext>
            </a:extLst>
          </p:cNvPr>
          <p:cNvGrpSpPr/>
          <p:nvPr/>
        </p:nvGrpSpPr>
        <p:grpSpPr>
          <a:xfrm>
            <a:off x="7360581" y="2930231"/>
            <a:ext cx="595795" cy="417057"/>
            <a:chOff x="2164512" y="4585774"/>
            <a:chExt cx="720080" cy="5040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DC585F1-78AC-2A93-5C36-9B98CFC5E3E5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21" name="텍스트 상자 60">
              <a:extLst>
                <a:ext uri="{FF2B5EF4-FFF2-40B4-BE49-F238E27FC236}">
                  <a16:creationId xmlns:a16="http://schemas.microsoft.com/office/drawing/2014/main" id="{232CF92E-3E43-93A0-3D16-A0B19F3BE241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 err="1"/>
                <a:t>c</a:t>
              </a:r>
              <a:r>
                <a:rPr kumimoji="1" lang="en-US" altLang="ko-KR" sz="1600" baseline="-25000" dirty="0" err="1"/>
                <a:t>t</a:t>
              </a:r>
              <a:endParaRPr kumimoji="1" lang="ko-KR" altLang="en-US" sz="1600" baseline="-25000" dirty="0"/>
            </a:p>
          </p:txBody>
        </p:sp>
      </p:grpSp>
      <p:sp>
        <p:nvSpPr>
          <p:cNvPr id="23" name="텍스트 상자 22">
            <a:extLst>
              <a:ext uri="{FF2B5EF4-FFF2-40B4-BE49-F238E27FC236}">
                <a16:creationId xmlns:a16="http://schemas.microsoft.com/office/drawing/2014/main" id="{C2D3FF48-2F87-C629-C0F3-E2EDF5694E0A}"/>
              </a:ext>
            </a:extLst>
          </p:cNvPr>
          <p:cNvSpPr txBox="1"/>
          <p:nvPr/>
        </p:nvSpPr>
        <p:spPr>
          <a:xfrm>
            <a:off x="6138292" y="5904748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o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181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A7026-502A-4603-B031-FC917FDC9B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Gradient Flow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611A7E-A1C6-4A5B-A612-EFC9FD90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7594FB-0C11-4E32-A2D1-2DE90DBF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29</a:t>
            </a:fld>
            <a:r>
              <a:rPr lang="ko-KR" altLang="en-US"/>
              <a:t> </a:t>
            </a:r>
            <a:endParaRPr lang="ko-KR" altLang="en-US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6F5DDA8-9ECB-4790-9D65-180E91ABA20C}"/>
              </a:ext>
            </a:extLst>
          </p:cNvPr>
          <p:cNvCxnSpPr>
            <a:cxnSpLocks/>
          </p:cNvCxnSpPr>
          <p:nvPr/>
        </p:nvCxnSpPr>
        <p:spPr>
          <a:xfrm flipH="1">
            <a:off x="1403648" y="2477839"/>
            <a:ext cx="5738909" cy="15057"/>
          </a:xfrm>
          <a:prstGeom prst="straightConnector1">
            <a:avLst/>
          </a:prstGeom>
          <a:ln w="1270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A4186FD-44FD-C829-AB1B-2D342D06526E}"/>
              </a:ext>
            </a:extLst>
          </p:cNvPr>
          <p:cNvSpPr txBox="1"/>
          <p:nvPr/>
        </p:nvSpPr>
        <p:spPr>
          <a:xfrm>
            <a:off x="3059832" y="1933713"/>
            <a:ext cx="2506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No Gradient Vanishing</a:t>
            </a:r>
            <a:endParaRPr kumimoji="1" lang="ko-Kore-KR" altLang="en-US" sz="2000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D750D4A6-1218-3442-4AB8-B5474A9CD5C0}"/>
              </a:ext>
            </a:extLst>
          </p:cNvPr>
          <p:cNvSpPr/>
          <p:nvPr/>
        </p:nvSpPr>
        <p:spPr>
          <a:xfrm>
            <a:off x="1931008" y="2734548"/>
            <a:ext cx="4885521" cy="2992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5CFC8A10-BBB6-9AC4-1108-F9158499D18D}"/>
              </a:ext>
            </a:extLst>
          </p:cNvPr>
          <p:cNvGrpSpPr/>
          <p:nvPr/>
        </p:nvGrpSpPr>
        <p:grpSpPr>
          <a:xfrm>
            <a:off x="3454241" y="5951843"/>
            <a:ext cx="378218" cy="357477"/>
            <a:chOff x="4355976" y="3215985"/>
            <a:chExt cx="457115" cy="432048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A2A98AC3-772F-F1FE-0999-127754D0215B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26" name="텍스트 상자 6">
              <a:extLst>
                <a:ext uri="{FF2B5EF4-FFF2-40B4-BE49-F238E27FC236}">
                  <a16:creationId xmlns:a16="http://schemas.microsoft.com/office/drawing/2014/main" id="{49788096-69EA-4119-12F8-D25620FCF505}"/>
                </a:ext>
              </a:extLst>
            </p:cNvPr>
            <p:cNvSpPr txBox="1"/>
            <p:nvPr/>
          </p:nvSpPr>
          <p:spPr>
            <a:xfrm>
              <a:off x="4411664" y="3220127"/>
              <a:ext cx="401427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7" name="타원 126">
            <a:extLst>
              <a:ext uri="{FF2B5EF4-FFF2-40B4-BE49-F238E27FC236}">
                <a16:creationId xmlns:a16="http://schemas.microsoft.com/office/drawing/2014/main" id="{1C2EC88C-ACA6-BD22-5E33-D5874B807479}"/>
              </a:ext>
            </a:extLst>
          </p:cNvPr>
          <p:cNvSpPr/>
          <p:nvPr/>
        </p:nvSpPr>
        <p:spPr>
          <a:xfrm>
            <a:off x="6101573" y="5951843"/>
            <a:ext cx="357477" cy="35747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EAAE3114-E522-4419-928B-6BE56C236320}"/>
              </a:ext>
            </a:extLst>
          </p:cNvPr>
          <p:cNvSpPr/>
          <p:nvPr/>
        </p:nvSpPr>
        <p:spPr>
          <a:xfrm>
            <a:off x="5148303" y="4313578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129" name="텍스트 상자 60">
            <a:extLst>
              <a:ext uri="{FF2B5EF4-FFF2-40B4-BE49-F238E27FC236}">
                <a16:creationId xmlns:a16="http://schemas.microsoft.com/office/drawing/2014/main" id="{F49C9034-5D60-B7FD-C64B-7A04ECE1EE8B}"/>
              </a:ext>
            </a:extLst>
          </p:cNvPr>
          <p:cNvSpPr txBox="1"/>
          <p:nvPr/>
        </p:nvSpPr>
        <p:spPr>
          <a:xfrm>
            <a:off x="5281188" y="4342998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o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BE171A76-0F5F-2951-2D30-A3978782DC1C}"/>
              </a:ext>
            </a:extLst>
          </p:cNvPr>
          <p:cNvGrpSpPr/>
          <p:nvPr/>
        </p:nvGrpSpPr>
        <p:grpSpPr>
          <a:xfrm>
            <a:off x="1088049" y="5118983"/>
            <a:ext cx="595795" cy="417057"/>
            <a:chOff x="2164512" y="4585774"/>
            <a:chExt cx="720080" cy="504056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F6EEF718-E54F-B635-C72C-3A0F3F71CAE9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32" name="텍스트 상자 60">
              <a:extLst>
                <a:ext uri="{FF2B5EF4-FFF2-40B4-BE49-F238E27FC236}">
                  <a16:creationId xmlns:a16="http://schemas.microsoft.com/office/drawing/2014/main" id="{B1679A4E-BD83-55C3-94A9-29F49390B864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h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F7259813-3712-2390-C28B-E7613978E13F}"/>
              </a:ext>
            </a:extLst>
          </p:cNvPr>
          <p:cNvCxnSpPr>
            <a:cxnSpLocks/>
          </p:cNvCxnSpPr>
          <p:nvPr/>
        </p:nvCxnSpPr>
        <p:spPr>
          <a:xfrm flipV="1">
            <a:off x="5569112" y="4730542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20C83FFE-CE8B-2898-56D2-C83EA285EBE4}"/>
              </a:ext>
            </a:extLst>
          </p:cNvPr>
          <p:cNvSpPr/>
          <p:nvPr/>
        </p:nvSpPr>
        <p:spPr>
          <a:xfrm>
            <a:off x="3063019" y="4336709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135" name="텍스트 상자 60">
            <a:extLst>
              <a:ext uri="{FF2B5EF4-FFF2-40B4-BE49-F238E27FC236}">
                <a16:creationId xmlns:a16="http://schemas.microsoft.com/office/drawing/2014/main" id="{A3F2FC82-22E2-660D-EB49-A3329A015E14}"/>
              </a:ext>
            </a:extLst>
          </p:cNvPr>
          <p:cNvSpPr txBox="1"/>
          <p:nvPr/>
        </p:nvSpPr>
        <p:spPr>
          <a:xfrm>
            <a:off x="3232823" y="4366128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g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E2298ED4-2645-C4FF-FA9C-9BAEED95EB91}"/>
              </a:ext>
            </a:extLst>
          </p:cNvPr>
          <p:cNvSpPr/>
          <p:nvPr/>
        </p:nvSpPr>
        <p:spPr>
          <a:xfrm>
            <a:off x="6101575" y="4343195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137" name="텍스트 상자 6">
            <a:extLst>
              <a:ext uri="{FF2B5EF4-FFF2-40B4-BE49-F238E27FC236}">
                <a16:creationId xmlns:a16="http://schemas.microsoft.com/office/drawing/2014/main" id="{3F36744A-8D62-DB57-09C9-57BCA884BC1F}"/>
              </a:ext>
            </a:extLst>
          </p:cNvPr>
          <p:cNvSpPr txBox="1"/>
          <p:nvPr/>
        </p:nvSpPr>
        <p:spPr>
          <a:xfrm>
            <a:off x="6128608" y="4386590"/>
            <a:ext cx="231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CA010853-B810-7473-9F22-EF70BE18AEBC}"/>
              </a:ext>
            </a:extLst>
          </p:cNvPr>
          <p:cNvCxnSpPr>
            <a:cxnSpLocks/>
            <a:stCxn id="128" idx="3"/>
            <a:endCxn id="136" idx="2"/>
          </p:cNvCxnSpPr>
          <p:nvPr/>
        </p:nvCxnSpPr>
        <p:spPr>
          <a:xfrm flipV="1">
            <a:off x="5744098" y="4521934"/>
            <a:ext cx="357477" cy="17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35CB9E3D-8FD4-2F13-94E0-E6270490B8A2}"/>
              </a:ext>
            </a:extLst>
          </p:cNvPr>
          <p:cNvCxnSpPr>
            <a:cxnSpLocks/>
            <a:stCxn id="134" idx="0"/>
            <a:endCxn id="166" idx="3"/>
          </p:cNvCxnSpPr>
          <p:nvPr/>
        </p:nvCxnSpPr>
        <p:spPr>
          <a:xfrm flipV="1">
            <a:off x="3360917" y="3971407"/>
            <a:ext cx="171510" cy="36530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44E3BACA-9F06-896E-49C4-C492A5ED2F7A}"/>
              </a:ext>
            </a:extLst>
          </p:cNvPr>
          <p:cNvGrpSpPr/>
          <p:nvPr/>
        </p:nvGrpSpPr>
        <p:grpSpPr>
          <a:xfrm>
            <a:off x="1096895" y="2940382"/>
            <a:ext cx="595795" cy="417057"/>
            <a:chOff x="2164512" y="4585774"/>
            <a:chExt cx="720080" cy="504056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DD85BF27-5075-22BE-AD6B-1F828DE4D370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42" name="텍스트 상자 60">
              <a:extLst>
                <a:ext uri="{FF2B5EF4-FFF2-40B4-BE49-F238E27FC236}">
                  <a16:creationId xmlns:a16="http://schemas.microsoft.com/office/drawing/2014/main" id="{5E73FC12-584A-7796-74A6-3BA91159FA84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c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144E6326-40AB-270E-F8E8-3C68B48C8F88}"/>
              </a:ext>
            </a:extLst>
          </p:cNvPr>
          <p:cNvCxnSpPr>
            <a:cxnSpLocks/>
            <a:stCxn id="136" idx="4"/>
            <a:endCxn id="127" idx="0"/>
          </p:cNvCxnSpPr>
          <p:nvPr/>
        </p:nvCxnSpPr>
        <p:spPr>
          <a:xfrm flipH="1">
            <a:off x="6280312" y="4700672"/>
            <a:ext cx="2" cy="125117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8A4D3A67-2F62-E565-DDFE-3912479F7AAD}"/>
              </a:ext>
            </a:extLst>
          </p:cNvPr>
          <p:cNvSpPr/>
          <p:nvPr/>
        </p:nvSpPr>
        <p:spPr>
          <a:xfrm>
            <a:off x="2228906" y="4337705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147" name="텍스트 상자 60">
            <a:extLst>
              <a:ext uri="{FF2B5EF4-FFF2-40B4-BE49-F238E27FC236}">
                <a16:creationId xmlns:a16="http://schemas.microsoft.com/office/drawing/2014/main" id="{C8DA1B6E-BE52-E6EF-86EE-562947190C61}"/>
              </a:ext>
            </a:extLst>
          </p:cNvPr>
          <p:cNvSpPr txBox="1"/>
          <p:nvPr/>
        </p:nvSpPr>
        <p:spPr>
          <a:xfrm>
            <a:off x="2398709" y="4367125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f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6F5B9347-A605-F752-DF56-4EC45C02C28A}"/>
              </a:ext>
            </a:extLst>
          </p:cNvPr>
          <p:cNvSpPr/>
          <p:nvPr/>
        </p:nvSpPr>
        <p:spPr>
          <a:xfrm>
            <a:off x="3906400" y="4328559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149" name="텍스트 상자 60">
            <a:extLst>
              <a:ext uri="{FF2B5EF4-FFF2-40B4-BE49-F238E27FC236}">
                <a16:creationId xmlns:a16="http://schemas.microsoft.com/office/drawing/2014/main" id="{BA9B6BEF-587F-67CB-7B04-B506EC4E0BEB}"/>
              </a:ext>
            </a:extLst>
          </p:cNvPr>
          <p:cNvSpPr txBox="1"/>
          <p:nvPr/>
        </p:nvSpPr>
        <p:spPr>
          <a:xfrm>
            <a:off x="4076204" y="4357979"/>
            <a:ext cx="274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i</a:t>
            </a:r>
            <a:r>
              <a:rPr kumimoji="1" lang="en-US" altLang="ko-KR" sz="1600" baseline="-25000" dirty="0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14B4BE30-3E0F-4646-0C04-1F591B7AFAD8}"/>
              </a:ext>
            </a:extLst>
          </p:cNvPr>
          <p:cNvCxnSpPr>
            <a:cxnSpLocks/>
            <a:stCxn id="141" idx="3"/>
            <a:endCxn id="151" idx="2"/>
          </p:cNvCxnSpPr>
          <p:nvPr/>
        </p:nvCxnSpPr>
        <p:spPr>
          <a:xfrm flipV="1">
            <a:off x="1692690" y="3141310"/>
            <a:ext cx="655375" cy="76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타원 150">
            <a:extLst>
              <a:ext uri="{FF2B5EF4-FFF2-40B4-BE49-F238E27FC236}">
                <a16:creationId xmlns:a16="http://schemas.microsoft.com/office/drawing/2014/main" id="{F60AB790-1575-0919-3A10-935FA6EC13B5}"/>
              </a:ext>
            </a:extLst>
          </p:cNvPr>
          <p:cNvSpPr/>
          <p:nvPr/>
        </p:nvSpPr>
        <p:spPr>
          <a:xfrm>
            <a:off x="2348065" y="2962572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152" name="텍스트 상자 6">
            <a:extLst>
              <a:ext uri="{FF2B5EF4-FFF2-40B4-BE49-F238E27FC236}">
                <a16:creationId xmlns:a16="http://schemas.microsoft.com/office/drawing/2014/main" id="{47B3E709-4965-53FE-2785-BF077440C5EE}"/>
              </a:ext>
            </a:extLst>
          </p:cNvPr>
          <p:cNvSpPr txBox="1"/>
          <p:nvPr/>
        </p:nvSpPr>
        <p:spPr>
          <a:xfrm>
            <a:off x="2420197" y="3002942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086A673C-455E-1AC3-DC26-AE37294EEDAA}"/>
              </a:ext>
            </a:extLst>
          </p:cNvPr>
          <p:cNvCxnSpPr>
            <a:cxnSpLocks/>
            <a:stCxn id="145" idx="0"/>
            <a:endCxn id="151" idx="4"/>
          </p:cNvCxnSpPr>
          <p:nvPr/>
        </p:nvCxnSpPr>
        <p:spPr>
          <a:xfrm flipV="1">
            <a:off x="2526804" y="3320049"/>
            <a:ext cx="0" cy="101765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95EF0740-2E3A-8457-B423-291CC222386B}"/>
              </a:ext>
            </a:extLst>
          </p:cNvPr>
          <p:cNvCxnSpPr>
            <a:cxnSpLocks/>
            <a:stCxn id="151" idx="6"/>
            <a:endCxn id="159" idx="2"/>
          </p:cNvCxnSpPr>
          <p:nvPr/>
        </p:nvCxnSpPr>
        <p:spPr>
          <a:xfrm>
            <a:off x="2705542" y="3141310"/>
            <a:ext cx="774534" cy="280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타원 158">
            <a:extLst>
              <a:ext uri="{FF2B5EF4-FFF2-40B4-BE49-F238E27FC236}">
                <a16:creationId xmlns:a16="http://schemas.microsoft.com/office/drawing/2014/main" id="{C925471B-7B0B-941B-B30A-9F3B14CF4734}"/>
              </a:ext>
            </a:extLst>
          </p:cNvPr>
          <p:cNvSpPr/>
          <p:nvPr/>
        </p:nvSpPr>
        <p:spPr>
          <a:xfrm>
            <a:off x="3480076" y="2965376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160" name="텍스트 상자 6">
            <a:extLst>
              <a:ext uri="{FF2B5EF4-FFF2-40B4-BE49-F238E27FC236}">
                <a16:creationId xmlns:a16="http://schemas.microsoft.com/office/drawing/2014/main" id="{8B112ED5-49D8-CBE8-5DDC-F16DF3594A06}"/>
              </a:ext>
            </a:extLst>
          </p:cNvPr>
          <p:cNvSpPr txBox="1"/>
          <p:nvPr/>
        </p:nvSpPr>
        <p:spPr>
          <a:xfrm>
            <a:off x="3519460" y="2996952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+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FBEE1BDB-09D2-C955-3FC2-E359538F2DAD}"/>
              </a:ext>
            </a:extLst>
          </p:cNvPr>
          <p:cNvCxnSpPr>
            <a:cxnSpLocks/>
            <a:stCxn id="148" idx="0"/>
            <a:endCxn id="166" idx="5"/>
          </p:cNvCxnSpPr>
          <p:nvPr/>
        </p:nvCxnSpPr>
        <p:spPr>
          <a:xfrm flipH="1" flipV="1">
            <a:off x="3785202" y="3971407"/>
            <a:ext cx="419096" cy="35715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>
            <a:extLst>
              <a:ext uri="{FF2B5EF4-FFF2-40B4-BE49-F238E27FC236}">
                <a16:creationId xmlns:a16="http://schemas.microsoft.com/office/drawing/2014/main" id="{C558CB31-F4EE-D9EC-B152-A97C103F8CE6}"/>
              </a:ext>
            </a:extLst>
          </p:cNvPr>
          <p:cNvSpPr/>
          <p:nvPr/>
        </p:nvSpPr>
        <p:spPr>
          <a:xfrm>
            <a:off x="3480076" y="3666281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168" name="텍스트 상자 6">
            <a:extLst>
              <a:ext uri="{FF2B5EF4-FFF2-40B4-BE49-F238E27FC236}">
                <a16:creationId xmlns:a16="http://schemas.microsoft.com/office/drawing/2014/main" id="{C99D91F0-9BEA-7EF4-BB18-7F23BCF613DB}"/>
              </a:ext>
            </a:extLst>
          </p:cNvPr>
          <p:cNvSpPr txBox="1"/>
          <p:nvPr/>
        </p:nvSpPr>
        <p:spPr>
          <a:xfrm>
            <a:off x="3536320" y="3717032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C154BEC8-556D-E76A-1F43-A619F6F08CE9}"/>
              </a:ext>
            </a:extLst>
          </p:cNvPr>
          <p:cNvCxnSpPr>
            <a:cxnSpLocks/>
            <a:stCxn id="166" idx="0"/>
            <a:endCxn id="159" idx="4"/>
          </p:cNvCxnSpPr>
          <p:nvPr/>
        </p:nvCxnSpPr>
        <p:spPr>
          <a:xfrm flipV="1">
            <a:off x="3658814" y="3322853"/>
            <a:ext cx="0" cy="343428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>
            <a:extLst>
              <a:ext uri="{FF2B5EF4-FFF2-40B4-BE49-F238E27FC236}">
                <a16:creationId xmlns:a16="http://schemas.microsoft.com/office/drawing/2014/main" id="{D5FBC2BB-6D04-A62B-AA65-ACCE6D293FAC}"/>
              </a:ext>
            </a:extLst>
          </p:cNvPr>
          <p:cNvSpPr/>
          <p:nvPr/>
        </p:nvSpPr>
        <p:spPr>
          <a:xfrm>
            <a:off x="5207882" y="3568661"/>
            <a:ext cx="714954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171" name="텍스트 상자 6">
            <a:extLst>
              <a:ext uri="{FF2B5EF4-FFF2-40B4-BE49-F238E27FC236}">
                <a16:creationId xmlns:a16="http://schemas.microsoft.com/office/drawing/2014/main" id="{AC9CFE6D-CF50-C969-5C33-DECFD76EDB78}"/>
              </a:ext>
            </a:extLst>
          </p:cNvPr>
          <p:cNvSpPr txBox="1"/>
          <p:nvPr/>
        </p:nvSpPr>
        <p:spPr>
          <a:xfrm>
            <a:off x="5293631" y="3574195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tanh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6DC6E2E9-3F67-6767-BDC0-1E41402542D3}"/>
              </a:ext>
            </a:extLst>
          </p:cNvPr>
          <p:cNvCxnSpPr>
            <a:cxnSpLocks/>
          </p:cNvCxnSpPr>
          <p:nvPr/>
        </p:nvCxnSpPr>
        <p:spPr>
          <a:xfrm>
            <a:off x="4969564" y="3148910"/>
            <a:ext cx="0" cy="59849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AA40FBA3-8164-3836-A03B-C3E36398439D}"/>
              </a:ext>
            </a:extLst>
          </p:cNvPr>
          <p:cNvCxnSpPr>
            <a:cxnSpLocks/>
            <a:endCxn id="136" idx="0"/>
          </p:cNvCxnSpPr>
          <p:nvPr/>
        </p:nvCxnSpPr>
        <p:spPr>
          <a:xfrm>
            <a:off x="6280314" y="3747400"/>
            <a:ext cx="0" cy="595795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DF9E8B5E-897F-F3D5-1B11-BA5CD6FB9F36}"/>
              </a:ext>
            </a:extLst>
          </p:cNvPr>
          <p:cNvCxnSpPr>
            <a:cxnSpLocks/>
            <a:stCxn id="132" idx="3"/>
          </p:cNvCxnSpPr>
          <p:nvPr/>
        </p:nvCxnSpPr>
        <p:spPr>
          <a:xfrm flipV="1">
            <a:off x="1679356" y="5295091"/>
            <a:ext cx="3886003" cy="48904"/>
          </a:xfrm>
          <a:prstGeom prst="straightConnector1">
            <a:avLst/>
          </a:prstGeom>
          <a:ln w="2540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79E10989-121D-1AE7-9505-FD849231B7E5}"/>
              </a:ext>
            </a:extLst>
          </p:cNvPr>
          <p:cNvCxnSpPr>
            <a:cxnSpLocks/>
          </p:cNvCxnSpPr>
          <p:nvPr/>
        </p:nvCxnSpPr>
        <p:spPr>
          <a:xfrm flipV="1">
            <a:off x="4314189" y="4739453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527B038A-859E-C034-7045-38A980027ACF}"/>
              </a:ext>
            </a:extLst>
          </p:cNvPr>
          <p:cNvCxnSpPr>
            <a:cxnSpLocks/>
          </p:cNvCxnSpPr>
          <p:nvPr/>
        </p:nvCxnSpPr>
        <p:spPr>
          <a:xfrm flipV="1">
            <a:off x="3480076" y="4754434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76AED319-BE47-A4B9-CC9B-60B543CD0AC2}"/>
              </a:ext>
            </a:extLst>
          </p:cNvPr>
          <p:cNvCxnSpPr>
            <a:cxnSpLocks/>
          </p:cNvCxnSpPr>
          <p:nvPr/>
        </p:nvCxnSpPr>
        <p:spPr>
          <a:xfrm flipV="1">
            <a:off x="2645962" y="4754434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1A9FCE46-566F-0BFD-EBAD-FBF3DC20D72A}"/>
              </a:ext>
            </a:extLst>
          </p:cNvPr>
          <p:cNvCxnSpPr>
            <a:cxnSpLocks/>
          </p:cNvCxnSpPr>
          <p:nvPr/>
        </p:nvCxnSpPr>
        <p:spPr>
          <a:xfrm flipV="1">
            <a:off x="2413981" y="5504672"/>
            <a:ext cx="2972640" cy="1714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D81DD82C-ED58-1591-F71A-B714F7BD975F}"/>
              </a:ext>
            </a:extLst>
          </p:cNvPr>
          <p:cNvCxnSpPr>
            <a:cxnSpLocks/>
          </p:cNvCxnSpPr>
          <p:nvPr/>
        </p:nvCxnSpPr>
        <p:spPr>
          <a:xfrm flipV="1">
            <a:off x="2422109" y="4753765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79AA775B-271F-AF35-0BA2-7B2961DB2552}"/>
              </a:ext>
            </a:extLst>
          </p:cNvPr>
          <p:cNvCxnSpPr>
            <a:cxnSpLocks/>
          </p:cNvCxnSpPr>
          <p:nvPr/>
        </p:nvCxnSpPr>
        <p:spPr>
          <a:xfrm flipV="1">
            <a:off x="3232823" y="4745615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E7E0270C-5D29-61CE-D0C5-BE2BD757F4A3}"/>
              </a:ext>
            </a:extLst>
          </p:cNvPr>
          <p:cNvCxnSpPr>
            <a:cxnSpLocks/>
          </p:cNvCxnSpPr>
          <p:nvPr/>
        </p:nvCxnSpPr>
        <p:spPr>
          <a:xfrm flipV="1">
            <a:off x="4094397" y="4745615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8E564DE2-09FF-8FA0-EA80-F75194A69C28}"/>
              </a:ext>
            </a:extLst>
          </p:cNvPr>
          <p:cNvCxnSpPr>
            <a:cxnSpLocks/>
          </p:cNvCxnSpPr>
          <p:nvPr/>
        </p:nvCxnSpPr>
        <p:spPr>
          <a:xfrm flipV="1">
            <a:off x="5386621" y="4724954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5C80D92B-5DE7-BA12-F942-D8C6DB505D7A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3632980" y="5521812"/>
            <a:ext cx="0" cy="43003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7B50944D-A05C-1D6D-BE1F-811EBBDE8E39}"/>
              </a:ext>
            </a:extLst>
          </p:cNvPr>
          <p:cNvCxnSpPr>
            <a:cxnSpLocks/>
            <a:endCxn id="170" idx="2"/>
          </p:cNvCxnSpPr>
          <p:nvPr/>
        </p:nvCxnSpPr>
        <p:spPr>
          <a:xfrm>
            <a:off x="4969564" y="3747400"/>
            <a:ext cx="238318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169EE90E-6976-1A1E-7892-CF6598E5F33E}"/>
              </a:ext>
            </a:extLst>
          </p:cNvPr>
          <p:cNvCxnSpPr>
            <a:cxnSpLocks/>
            <a:stCxn id="170" idx="6"/>
          </p:cNvCxnSpPr>
          <p:nvPr/>
        </p:nvCxnSpPr>
        <p:spPr>
          <a:xfrm>
            <a:off x="5922836" y="3747400"/>
            <a:ext cx="357477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A4E28E75-02DA-E94C-2BD7-F0334A036ED0}"/>
              </a:ext>
            </a:extLst>
          </p:cNvPr>
          <p:cNvCxnSpPr>
            <a:cxnSpLocks/>
          </p:cNvCxnSpPr>
          <p:nvPr/>
        </p:nvCxnSpPr>
        <p:spPr>
          <a:xfrm flipV="1">
            <a:off x="6280313" y="5326243"/>
            <a:ext cx="1072432" cy="1775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693F048D-1CBE-8C1E-91C3-E098D4E2B641}"/>
              </a:ext>
            </a:extLst>
          </p:cNvPr>
          <p:cNvCxnSpPr>
            <a:cxnSpLocks/>
            <a:stCxn id="159" idx="6"/>
          </p:cNvCxnSpPr>
          <p:nvPr/>
        </p:nvCxnSpPr>
        <p:spPr>
          <a:xfrm flipV="1">
            <a:off x="3837553" y="3133059"/>
            <a:ext cx="3515192" cy="1105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D1214684-9B5F-5335-9F07-0A70F1CC1DF8}"/>
              </a:ext>
            </a:extLst>
          </p:cNvPr>
          <p:cNvGrpSpPr/>
          <p:nvPr/>
        </p:nvGrpSpPr>
        <p:grpSpPr>
          <a:xfrm>
            <a:off x="7351735" y="5108832"/>
            <a:ext cx="595795" cy="417057"/>
            <a:chOff x="2164512" y="4585774"/>
            <a:chExt cx="720080" cy="504056"/>
          </a:xfrm>
        </p:grpSpPr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0D1B9CC3-3469-177B-2A39-3882CAECC8D7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97" name="텍스트 상자 60">
              <a:extLst>
                <a:ext uri="{FF2B5EF4-FFF2-40B4-BE49-F238E27FC236}">
                  <a16:creationId xmlns:a16="http://schemas.microsoft.com/office/drawing/2014/main" id="{601EA015-377A-4DFD-376E-8BA2B4FC683B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 err="1"/>
                <a:t>h</a:t>
              </a:r>
              <a:r>
                <a:rPr kumimoji="1" lang="en-US" altLang="ko-KR" sz="1600" baseline="-25000" dirty="0" err="1"/>
                <a:t>t</a:t>
              </a:r>
              <a:endParaRPr kumimoji="1" lang="ko-KR" altLang="en-US" sz="1600" baseline="-25000" dirty="0"/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266BC7BC-0DB2-DCBA-3D76-8BC6C7FC3ACC}"/>
              </a:ext>
            </a:extLst>
          </p:cNvPr>
          <p:cNvGrpSpPr/>
          <p:nvPr/>
        </p:nvGrpSpPr>
        <p:grpSpPr>
          <a:xfrm>
            <a:off x="7360581" y="2930231"/>
            <a:ext cx="595795" cy="417057"/>
            <a:chOff x="2164512" y="4585774"/>
            <a:chExt cx="720080" cy="504056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3D9E2EB4-EA54-554F-19AF-7AD7555099B3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200" name="텍스트 상자 60">
              <a:extLst>
                <a:ext uri="{FF2B5EF4-FFF2-40B4-BE49-F238E27FC236}">
                  <a16:creationId xmlns:a16="http://schemas.microsoft.com/office/drawing/2014/main" id="{6929E2BE-1EE2-7C25-CB6E-F8EBD467689C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 err="1"/>
                <a:t>c</a:t>
              </a:r>
              <a:r>
                <a:rPr kumimoji="1" lang="en-US" altLang="ko-KR" sz="1600" baseline="-25000" dirty="0" err="1"/>
                <a:t>t</a:t>
              </a:r>
              <a:endParaRPr kumimoji="1" lang="ko-KR" altLang="en-US" sz="1600" baseline="-25000" dirty="0"/>
            </a:p>
          </p:txBody>
        </p:sp>
      </p:grpSp>
      <p:sp>
        <p:nvSpPr>
          <p:cNvPr id="201" name="텍스트 상자 22">
            <a:extLst>
              <a:ext uri="{FF2B5EF4-FFF2-40B4-BE49-F238E27FC236}">
                <a16:creationId xmlns:a16="http://schemas.microsoft.com/office/drawing/2014/main" id="{38EA809B-451B-F800-119F-C2071AD51652}"/>
              </a:ext>
            </a:extLst>
          </p:cNvPr>
          <p:cNvSpPr txBox="1"/>
          <p:nvPr/>
        </p:nvSpPr>
        <p:spPr>
          <a:xfrm>
            <a:off x="6138292" y="5904748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o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54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Sequential Data Processing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What is sequential </a:t>
            </a:r>
            <a:r>
              <a:rPr kumimoji="1" lang="en-US" altLang="ko-KR"/>
              <a:t>data?</a:t>
            </a:r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What do we have to consider for sequential data processing?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904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886C6-79E9-4BE2-906B-154945E2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F5A40E9-5843-448D-90E1-DE050E30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30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03D41E-B503-4447-B390-63958A23ACA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Gradient Flow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2E3905-0AF1-4DF1-A8A9-E0123369F295}"/>
              </a:ext>
            </a:extLst>
          </p:cNvPr>
          <p:cNvSpPr txBox="1"/>
          <p:nvPr/>
        </p:nvSpPr>
        <p:spPr>
          <a:xfrm>
            <a:off x="179512" y="248360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0</a:t>
            </a:r>
            <a:endParaRPr lang="ko-KR" altLang="en-US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AB85AC-B5C8-48C7-A4CB-7E6997FE8843}"/>
              </a:ext>
            </a:extLst>
          </p:cNvPr>
          <p:cNvSpPr txBox="1"/>
          <p:nvPr/>
        </p:nvSpPr>
        <p:spPr>
          <a:xfrm>
            <a:off x="8582445" y="248360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AB9F9-6699-44CE-A92F-02001E109BD7}"/>
              </a:ext>
            </a:extLst>
          </p:cNvPr>
          <p:cNvSpPr txBox="1"/>
          <p:nvPr/>
        </p:nvSpPr>
        <p:spPr>
          <a:xfrm>
            <a:off x="2972444" y="248360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B455B-6FD8-47B5-AAC6-35024194E42C}"/>
              </a:ext>
            </a:extLst>
          </p:cNvPr>
          <p:cNvSpPr txBox="1"/>
          <p:nvPr/>
        </p:nvSpPr>
        <p:spPr>
          <a:xfrm>
            <a:off x="5746039" y="248360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A76C3E-5057-41DB-A769-02133F3A70FB}"/>
              </a:ext>
            </a:extLst>
          </p:cNvPr>
          <p:cNvSpPr txBox="1"/>
          <p:nvPr/>
        </p:nvSpPr>
        <p:spPr>
          <a:xfrm>
            <a:off x="179512" y="34197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baseline="-25000" dirty="0"/>
              <a:t>0</a:t>
            </a:r>
            <a:endParaRPr lang="ko-KR" altLang="en-US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67B6F4-DC27-4E48-9FA4-A6FC530057A3}"/>
              </a:ext>
            </a:extLst>
          </p:cNvPr>
          <p:cNvSpPr txBox="1"/>
          <p:nvPr/>
        </p:nvSpPr>
        <p:spPr>
          <a:xfrm>
            <a:off x="8582445" y="34197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9217DC-E0ED-4D70-A662-AED0BD8C1ADB}"/>
              </a:ext>
            </a:extLst>
          </p:cNvPr>
          <p:cNvSpPr txBox="1"/>
          <p:nvPr/>
        </p:nvSpPr>
        <p:spPr>
          <a:xfrm>
            <a:off x="2972444" y="34197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C436AD-A158-40AF-98BD-1F0F6B36CEF8}"/>
              </a:ext>
            </a:extLst>
          </p:cNvPr>
          <p:cNvSpPr txBox="1"/>
          <p:nvPr/>
        </p:nvSpPr>
        <p:spPr>
          <a:xfrm>
            <a:off x="5779435" y="34197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88CC302-DFAB-758B-3ED3-77671CBC7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96" y="2471380"/>
            <a:ext cx="2494466" cy="144016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5173444-CDDC-48D9-2F23-AC9DE1B0E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186" y="2471380"/>
            <a:ext cx="2494466" cy="144016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5FF75F4-61EF-25DC-89C3-C1650CEF9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2482138"/>
            <a:ext cx="2494466" cy="14401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5CDADC2-AC5B-E450-E45D-CD6C080C443B}"/>
              </a:ext>
            </a:extLst>
          </p:cNvPr>
          <p:cNvSpPr txBox="1"/>
          <p:nvPr/>
        </p:nvSpPr>
        <p:spPr>
          <a:xfrm>
            <a:off x="1259632" y="3779748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x</a:t>
            </a:r>
            <a:r>
              <a:rPr kumimoji="1" lang="en-US" altLang="ko-Kore-KR" sz="1600" baseline="-25000" dirty="0"/>
              <a:t>1</a:t>
            </a:r>
            <a:endParaRPr kumimoji="1" lang="ko-Kore-KR" altLang="en-US" sz="1600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926622-49D0-6121-30B7-2C014D6BDCE0}"/>
              </a:ext>
            </a:extLst>
          </p:cNvPr>
          <p:cNvSpPr txBox="1"/>
          <p:nvPr/>
        </p:nvSpPr>
        <p:spPr>
          <a:xfrm>
            <a:off x="2415612" y="3789040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o</a:t>
            </a:r>
            <a:r>
              <a:rPr kumimoji="1" lang="en-US" altLang="ko-Kore-KR" sz="1600" baseline="-25000" dirty="0"/>
              <a:t>1</a:t>
            </a:r>
            <a:endParaRPr kumimoji="1" lang="ko-Kore-KR" altLang="en-US" sz="16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F076F3-5959-B741-E7AA-DAB809DB8C41}"/>
              </a:ext>
            </a:extLst>
          </p:cNvPr>
          <p:cNvSpPr txBox="1"/>
          <p:nvPr/>
        </p:nvSpPr>
        <p:spPr>
          <a:xfrm>
            <a:off x="3995936" y="3789040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x</a:t>
            </a:r>
            <a:r>
              <a:rPr kumimoji="1" lang="en-US" altLang="ko-Kore-KR" sz="1600" baseline="-25000" dirty="0"/>
              <a:t>2</a:t>
            </a:r>
            <a:endParaRPr kumimoji="1" lang="ko-Kore-KR" altLang="en-US" sz="1600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2BA13A-780E-13DA-1A0C-18BAD6E8CDFC}"/>
              </a:ext>
            </a:extLst>
          </p:cNvPr>
          <p:cNvSpPr txBox="1"/>
          <p:nvPr/>
        </p:nvSpPr>
        <p:spPr>
          <a:xfrm>
            <a:off x="5151916" y="3798332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o</a:t>
            </a:r>
            <a:r>
              <a:rPr kumimoji="1" lang="en-US" altLang="ko-Kore-KR" sz="1600" baseline="-25000" dirty="0"/>
              <a:t>2</a:t>
            </a:r>
            <a:endParaRPr kumimoji="1" lang="ko-Kore-KR" altLang="en-US" sz="16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F6EE68-703C-33A9-671B-85B9C6124E71}"/>
              </a:ext>
            </a:extLst>
          </p:cNvPr>
          <p:cNvSpPr txBox="1"/>
          <p:nvPr/>
        </p:nvSpPr>
        <p:spPr>
          <a:xfrm>
            <a:off x="6840972" y="3789040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x</a:t>
            </a:r>
            <a:r>
              <a:rPr kumimoji="1" lang="en-US" altLang="ko-Kore-KR" sz="1600" baseline="-25000" dirty="0"/>
              <a:t>3</a:t>
            </a:r>
            <a:endParaRPr kumimoji="1" lang="ko-Kore-KR" altLang="en-US" sz="1600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F7059C-FD0C-7CE4-11E8-13BF6C69E239}"/>
              </a:ext>
            </a:extLst>
          </p:cNvPr>
          <p:cNvSpPr txBox="1"/>
          <p:nvPr/>
        </p:nvSpPr>
        <p:spPr>
          <a:xfrm>
            <a:off x="7996952" y="3798332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o</a:t>
            </a:r>
            <a:r>
              <a:rPr kumimoji="1" lang="en-US" altLang="ko-Kore-KR" sz="1600" baseline="-25000" dirty="0"/>
              <a:t>3</a:t>
            </a:r>
            <a:endParaRPr kumimoji="1" lang="ko-Kore-KR" altLang="en-US" sz="1600" baseline="-250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F065214-D500-D75E-D106-31EEE91245CB}"/>
              </a:ext>
            </a:extLst>
          </p:cNvPr>
          <p:cNvCxnSpPr>
            <a:cxnSpLocks/>
          </p:cNvCxnSpPr>
          <p:nvPr/>
        </p:nvCxnSpPr>
        <p:spPr>
          <a:xfrm flipH="1">
            <a:off x="485496" y="2305058"/>
            <a:ext cx="7899212" cy="23642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D00E1CD-32C5-4212-9A78-03CFD55691A6}"/>
              </a:ext>
            </a:extLst>
          </p:cNvPr>
          <p:cNvGrpSpPr/>
          <p:nvPr/>
        </p:nvGrpSpPr>
        <p:grpSpPr>
          <a:xfrm>
            <a:off x="1603248" y="4704966"/>
            <a:ext cx="5461148" cy="1388330"/>
            <a:chOff x="159324" y="3208431"/>
            <a:chExt cx="5461148" cy="1388330"/>
          </a:xfrm>
        </p:grpSpPr>
        <p:sp>
          <p:nvSpPr>
            <p:cNvPr id="30" name="object 10">
              <a:extLst>
                <a:ext uri="{FF2B5EF4-FFF2-40B4-BE49-F238E27FC236}">
                  <a16:creationId xmlns:a16="http://schemas.microsoft.com/office/drawing/2014/main" id="{99A6CA68-B738-C573-C384-C69CF044647A}"/>
                </a:ext>
              </a:extLst>
            </p:cNvPr>
            <p:cNvSpPr/>
            <p:nvPr/>
          </p:nvSpPr>
          <p:spPr>
            <a:xfrm>
              <a:off x="1892996" y="359174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1">
              <a:extLst>
                <a:ext uri="{FF2B5EF4-FFF2-40B4-BE49-F238E27FC236}">
                  <a16:creationId xmlns:a16="http://schemas.microsoft.com/office/drawing/2014/main" id="{F5754DB2-23B9-EFA2-82E1-B0EE79B58B47}"/>
                </a:ext>
              </a:extLst>
            </p:cNvPr>
            <p:cNvSpPr/>
            <p:nvPr/>
          </p:nvSpPr>
          <p:spPr>
            <a:xfrm>
              <a:off x="1852646" y="359174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80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2">
              <a:extLst>
                <a:ext uri="{FF2B5EF4-FFF2-40B4-BE49-F238E27FC236}">
                  <a16:creationId xmlns:a16="http://schemas.microsoft.com/office/drawing/2014/main" id="{2B596833-F618-ED45-3FE1-E833759C7A2B}"/>
                </a:ext>
              </a:extLst>
            </p:cNvPr>
            <p:cNvSpPr/>
            <p:nvPr/>
          </p:nvSpPr>
          <p:spPr>
            <a:xfrm>
              <a:off x="5553788" y="359536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F4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23295AF7-34A9-80FD-A654-C82E9AF1519B}"/>
                </a:ext>
              </a:extLst>
            </p:cNvPr>
            <p:cNvSpPr/>
            <p:nvPr/>
          </p:nvSpPr>
          <p:spPr>
            <a:xfrm>
              <a:off x="5513439" y="359536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4">
              <a:extLst>
                <a:ext uri="{FF2B5EF4-FFF2-40B4-BE49-F238E27FC236}">
                  <a16:creationId xmlns:a16="http://schemas.microsoft.com/office/drawing/2014/main" id="{F25CE8F6-3A4A-5489-4C4F-5A3F4F15C11A}"/>
                </a:ext>
              </a:extLst>
            </p:cNvPr>
            <p:cNvSpPr/>
            <p:nvPr/>
          </p:nvSpPr>
          <p:spPr>
            <a:xfrm>
              <a:off x="2433155" y="359174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E9D1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5">
              <a:extLst>
                <a:ext uri="{FF2B5EF4-FFF2-40B4-BE49-F238E27FC236}">
                  <a16:creationId xmlns:a16="http://schemas.microsoft.com/office/drawing/2014/main" id="{FB2530A1-F880-33ED-9CF0-D9087E1183FE}"/>
                </a:ext>
              </a:extLst>
            </p:cNvPr>
            <p:cNvSpPr/>
            <p:nvPr/>
          </p:nvSpPr>
          <p:spPr>
            <a:xfrm>
              <a:off x="2392805" y="359174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80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741A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6">
              <a:extLst>
                <a:ext uri="{FF2B5EF4-FFF2-40B4-BE49-F238E27FC236}">
                  <a16:creationId xmlns:a16="http://schemas.microsoft.com/office/drawing/2014/main" id="{E41305BF-E8CB-7FA6-3006-5D6E45A60A71}"/>
                </a:ext>
              </a:extLst>
            </p:cNvPr>
            <p:cNvSpPr/>
            <p:nvPr/>
          </p:nvSpPr>
          <p:spPr>
            <a:xfrm>
              <a:off x="2010916" y="358966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FBE4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7">
              <a:extLst>
                <a:ext uri="{FF2B5EF4-FFF2-40B4-BE49-F238E27FC236}">
                  <a16:creationId xmlns:a16="http://schemas.microsoft.com/office/drawing/2014/main" id="{34DB082D-ACF1-8BE6-E008-B80B7C76C773}"/>
                </a:ext>
              </a:extLst>
            </p:cNvPr>
            <p:cNvSpPr/>
            <p:nvPr/>
          </p:nvSpPr>
          <p:spPr>
            <a:xfrm>
              <a:off x="1970565" y="358966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80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18">
              <a:extLst>
                <a:ext uri="{FF2B5EF4-FFF2-40B4-BE49-F238E27FC236}">
                  <a16:creationId xmlns:a16="http://schemas.microsoft.com/office/drawing/2014/main" id="{B95F6CE1-16EE-B573-87EA-6750A7E74154}"/>
                </a:ext>
              </a:extLst>
            </p:cNvPr>
            <p:cNvSpPr/>
            <p:nvPr/>
          </p:nvSpPr>
          <p:spPr>
            <a:xfrm>
              <a:off x="5435864" y="359024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D8E9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9">
              <a:extLst>
                <a:ext uri="{FF2B5EF4-FFF2-40B4-BE49-F238E27FC236}">
                  <a16:creationId xmlns:a16="http://schemas.microsoft.com/office/drawing/2014/main" id="{070B294F-364A-3A5C-9950-E577052CF2AF}"/>
                </a:ext>
              </a:extLst>
            </p:cNvPr>
            <p:cNvSpPr/>
            <p:nvPr/>
          </p:nvSpPr>
          <p:spPr>
            <a:xfrm>
              <a:off x="5395514" y="359024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20">
              <a:extLst>
                <a:ext uri="{FF2B5EF4-FFF2-40B4-BE49-F238E27FC236}">
                  <a16:creationId xmlns:a16="http://schemas.microsoft.com/office/drawing/2014/main" id="{49B48CE1-733A-D123-45A1-4D7A00F1B189}"/>
                </a:ext>
              </a:extLst>
            </p:cNvPr>
            <p:cNvSpPr/>
            <p:nvPr/>
          </p:nvSpPr>
          <p:spPr>
            <a:xfrm>
              <a:off x="2128498" y="359174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21">
              <a:extLst>
                <a:ext uri="{FF2B5EF4-FFF2-40B4-BE49-F238E27FC236}">
                  <a16:creationId xmlns:a16="http://schemas.microsoft.com/office/drawing/2014/main" id="{510B6BC8-5A73-7C3E-85FC-70A69041619A}"/>
                </a:ext>
              </a:extLst>
            </p:cNvPr>
            <p:cNvSpPr/>
            <p:nvPr/>
          </p:nvSpPr>
          <p:spPr>
            <a:xfrm>
              <a:off x="2088148" y="359174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80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22">
              <a:extLst>
                <a:ext uri="{FF2B5EF4-FFF2-40B4-BE49-F238E27FC236}">
                  <a16:creationId xmlns:a16="http://schemas.microsoft.com/office/drawing/2014/main" id="{F91E431F-191D-F585-2887-62BEBD2EC9AA}"/>
                </a:ext>
              </a:extLst>
            </p:cNvPr>
            <p:cNvSpPr/>
            <p:nvPr/>
          </p:nvSpPr>
          <p:spPr>
            <a:xfrm>
              <a:off x="2319272" y="359174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E9D1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23">
              <a:extLst>
                <a:ext uri="{FF2B5EF4-FFF2-40B4-BE49-F238E27FC236}">
                  <a16:creationId xmlns:a16="http://schemas.microsoft.com/office/drawing/2014/main" id="{232435D8-D090-9C27-9333-E162FCA90CCB}"/>
                </a:ext>
              </a:extLst>
            </p:cNvPr>
            <p:cNvSpPr/>
            <p:nvPr/>
          </p:nvSpPr>
          <p:spPr>
            <a:xfrm>
              <a:off x="2278922" y="359174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80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741A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24">
              <a:extLst>
                <a:ext uri="{FF2B5EF4-FFF2-40B4-BE49-F238E27FC236}">
                  <a16:creationId xmlns:a16="http://schemas.microsoft.com/office/drawing/2014/main" id="{C7D58407-5A97-CB47-6A0D-8AF620FF1F79}"/>
                </a:ext>
              </a:extLst>
            </p:cNvPr>
            <p:cNvSpPr/>
            <p:nvPr/>
          </p:nvSpPr>
          <p:spPr>
            <a:xfrm>
              <a:off x="2359622" y="4092441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5">
                  <a:moveTo>
                    <a:pt x="0" y="0"/>
                  </a:moveTo>
                  <a:lnTo>
                    <a:pt x="332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25">
              <a:extLst>
                <a:ext uri="{FF2B5EF4-FFF2-40B4-BE49-F238E27FC236}">
                  <a16:creationId xmlns:a16="http://schemas.microsoft.com/office/drawing/2014/main" id="{DBEB518D-5F09-FB9E-0E14-46971CE96D78}"/>
                </a:ext>
              </a:extLst>
            </p:cNvPr>
            <p:cNvSpPr/>
            <p:nvPr/>
          </p:nvSpPr>
          <p:spPr>
            <a:xfrm>
              <a:off x="2205445" y="4069141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68" y="44961"/>
                  </a:lnTo>
                  <a:lnTo>
                    <a:pt x="5403" y="39946"/>
                  </a:lnTo>
                  <a:lnTo>
                    <a:pt x="1449" y="32508"/>
                  </a:lnTo>
                  <a:lnTo>
                    <a:pt x="0" y="23399"/>
                  </a:lnTo>
                  <a:lnTo>
                    <a:pt x="1449" y="14290"/>
                  </a:lnTo>
                  <a:lnTo>
                    <a:pt x="5403" y="6853"/>
                  </a:lnTo>
                  <a:lnTo>
                    <a:pt x="11268" y="1838"/>
                  </a:lnTo>
                  <a:lnTo>
                    <a:pt x="18449" y="0"/>
                  </a:lnTo>
                  <a:lnTo>
                    <a:pt x="25631" y="1838"/>
                  </a:lnTo>
                  <a:lnTo>
                    <a:pt x="31496" y="6853"/>
                  </a:lnTo>
                  <a:lnTo>
                    <a:pt x="35450" y="14290"/>
                  </a:lnTo>
                  <a:lnTo>
                    <a:pt x="36899" y="23399"/>
                  </a:lnTo>
                  <a:lnTo>
                    <a:pt x="35450" y="32508"/>
                  </a:lnTo>
                  <a:lnTo>
                    <a:pt x="31496" y="39946"/>
                  </a:lnTo>
                  <a:lnTo>
                    <a:pt x="25631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26">
              <a:extLst>
                <a:ext uri="{FF2B5EF4-FFF2-40B4-BE49-F238E27FC236}">
                  <a16:creationId xmlns:a16="http://schemas.microsoft.com/office/drawing/2014/main" id="{C3BB3089-EC47-A375-1284-34A29E2FD491}"/>
                </a:ext>
              </a:extLst>
            </p:cNvPr>
            <p:cNvSpPr/>
            <p:nvPr/>
          </p:nvSpPr>
          <p:spPr>
            <a:xfrm>
              <a:off x="2205445" y="4069141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31" y="1838"/>
                  </a:lnTo>
                  <a:lnTo>
                    <a:pt x="31496" y="6853"/>
                  </a:lnTo>
                  <a:lnTo>
                    <a:pt x="35450" y="14290"/>
                  </a:lnTo>
                  <a:lnTo>
                    <a:pt x="36899" y="23399"/>
                  </a:lnTo>
                  <a:lnTo>
                    <a:pt x="35450" y="32508"/>
                  </a:lnTo>
                  <a:lnTo>
                    <a:pt x="31496" y="39946"/>
                  </a:lnTo>
                  <a:lnTo>
                    <a:pt x="25631" y="44961"/>
                  </a:lnTo>
                  <a:lnTo>
                    <a:pt x="18449" y="46799"/>
                  </a:lnTo>
                  <a:lnTo>
                    <a:pt x="11268" y="44961"/>
                  </a:lnTo>
                  <a:lnTo>
                    <a:pt x="5403" y="39946"/>
                  </a:lnTo>
                  <a:lnTo>
                    <a:pt x="1449" y="32508"/>
                  </a:lnTo>
                  <a:lnTo>
                    <a:pt x="0" y="23399"/>
                  </a:lnTo>
                  <a:lnTo>
                    <a:pt x="1449" y="14290"/>
                  </a:lnTo>
                  <a:lnTo>
                    <a:pt x="5403" y="6853"/>
                  </a:lnTo>
                  <a:lnTo>
                    <a:pt x="11268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27">
              <a:extLst>
                <a:ext uri="{FF2B5EF4-FFF2-40B4-BE49-F238E27FC236}">
                  <a16:creationId xmlns:a16="http://schemas.microsoft.com/office/drawing/2014/main" id="{62087497-3E3C-EB82-71CE-B1B1A87A01D7}"/>
                </a:ext>
              </a:extLst>
            </p:cNvPr>
            <p:cNvSpPr/>
            <p:nvPr/>
          </p:nvSpPr>
          <p:spPr>
            <a:xfrm>
              <a:off x="2168848" y="4092441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30">
                  <a:moveTo>
                    <a:pt x="0" y="0"/>
                  </a:moveTo>
                  <a:lnTo>
                    <a:pt x="365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28">
              <a:extLst>
                <a:ext uri="{FF2B5EF4-FFF2-40B4-BE49-F238E27FC236}">
                  <a16:creationId xmlns:a16="http://schemas.microsoft.com/office/drawing/2014/main" id="{33F1C569-1F42-141F-BE59-19D3D77798F8}"/>
                </a:ext>
              </a:extLst>
            </p:cNvPr>
            <p:cNvSpPr/>
            <p:nvPr/>
          </p:nvSpPr>
          <p:spPr>
            <a:xfrm>
              <a:off x="2242345" y="4092541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30">
                  <a:moveTo>
                    <a:pt x="0" y="0"/>
                  </a:moveTo>
                  <a:lnTo>
                    <a:pt x="365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29">
              <a:extLst>
                <a:ext uri="{FF2B5EF4-FFF2-40B4-BE49-F238E27FC236}">
                  <a16:creationId xmlns:a16="http://schemas.microsoft.com/office/drawing/2014/main" id="{E725D258-C1B7-2193-4EF2-B11140F72A08}"/>
                </a:ext>
              </a:extLst>
            </p:cNvPr>
            <p:cNvSpPr/>
            <p:nvPr/>
          </p:nvSpPr>
          <p:spPr>
            <a:xfrm>
              <a:off x="2504619" y="40691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30">
              <a:extLst>
                <a:ext uri="{FF2B5EF4-FFF2-40B4-BE49-F238E27FC236}">
                  <a16:creationId xmlns:a16="http://schemas.microsoft.com/office/drawing/2014/main" id="{06C3B71D-5DF4-31C6-8A8D-CC6287351FE0}"/>
                </a:ext>
              </a:extLst>
            </p:cNvPr>
            <p:cNvSpPr/>
            <p:nvPr/>
          </p:nvSpPr>
          <p:spPr>
            <a:xfrm>
              <a:off x="2504619" y="40691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31">
              <a:extLst>
                <a:ext uri="{FF2B5EF4-FFF2-40B4-BE49-F238E27FC236}">
                  <a16:creationId xmlns:a16="http://schemas.microsoft.com/office/drawing/2014/main" id="{30662D99-E741-04B6-E67F-42C475B888E1}"/>
                </a:ext>
              </a:extLst>
            </p:cNvPr>
            <p:cNvSpPr/>
            <p:nvPr/>
          </p:nvSpPr>
          <p:spPr>
            <a:xfrm>
              <a:off x="2473505" y="4092441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18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32">
              <a:extLst>
                <a:ext uri="{FF2B5EF4-FFF2-40B4-BE49-F238E27FC236}">
                  <a16:creationId xmlns:a16="http://schemas.microsoft.com/office/drawing/2014/main" id="{03DB58FA-C9B7-9007-7E2F-008A5DBF68E7}"/>
                </a:ext>
              </a:extLst>
            </p:cNvPr>
            <p:cNvSpPr/>
            <p:nvPr/>
          </p:nvSpPr>
          <p:spPr>
            <a:xfrm>
              <a:off x="2223960" y="3395668"/>
              <a:ext cx="299720" cy="721360"/>
            </a:xfrm>
            <a:custGeom>
              <a:avLst/>
              <a:gdLst/>
              <a:ahLst/>
              <a:cxnLst/>
              <a:rect l="l" t="t" r="r" b="b"/>
              <a:pathLst>
                <a:path w="299719" h="721360">
                  <a:moveTo>
                    <a:pt x="299109" y="720248"/>
                  </a:moveTo>
                  <a:lnTo>
                    <a:pt x="298251" y="652812"/>
                  </a:lnTo>
                  <a:lnTo>
                    <a:pt x="295749" y="585902"/>
                  </a:lnTo>
                  <a:lnTo>
                    <a:pt x="291714" y="520046"/>
                  </a:lnTo>
                  <a:lnTo>
                    <a:pt x="286255" y="455771"/>
                  </a:lnTo>
                  <a:lnTo>
                    <a:pt x="279482" y="393607"/>
                  </a:lnTo>
                  <a:lnTo>
                    <a:pt x="271503" y="334079"/>
                  </a:lnTo>
                  <a:lnTo>
                    <a:pt x="262429" y="277718"/>
                  </a:lnTo>
                  <a:lnTo>
                    <a:pt x="252370" y="225049"/>
                  </a:lnTo>
                  <a:lnTo>
                    <a:pt x="241434" y="176602"/>
                  </a:lnTo>
                  <a:lnTo>
                    <a:pt x="229731" y="132903"/>
                  </a:lnTo>
                  <a:lnTo>
                    <a:pt x="217371" y="94481"/>
                  </a:lnTo>
                  <a:lnTo>
                    <a:pt x="191118" y="35580"/>
                  </a:lnTo>
                  <a:lnTo>
                    <a:pt x="163551" y="4119"/>
                  </a:lnTo>
                  <a:lnTo>
                    <a:pt x="149549" y="0"/>
                  </a:lnTo>
                  <a:lnTo>
                    <a:pt x="135547" y="4148"/>
                  </a:lnTo>
                  <a:lnTo>
                    <a:pt x="107981" y="35665"/>
                  </a:lnTo>
                  <a:lnTo>
                    <a:pt x="81730" y="94627"/>
                  </a:lnTo>
                  <a:lnTo>
                    <a:pt x="69371" y="133080"/>
                  </a:lnTo>
                  <a:lnTo>
                    <a:pt x="57669" y="176811"/>
                  </a:lnTo>
                  <a:lnTo>
                    <a:pt x="46734" y="225293"/>
                  </a:lnTo>
                  <a:lnTo>
                    <a:pt x="36675" y="277997"/>
                  </a:lnTo>
                  <a:lnTo>
                    <a:pt x="27602" y="334397"/>
                  </a:lnTo>
                  <a:lnTo>
                    <a:pt x="19624" y="393965"/>
                  </a:lnTo>
                  <a:lnTo>
                    <a:pt x="12851" y="456172"/>
                  </a:lnTo>
                  <a:lnTo>
                    <a:pt x="7393" y="520492"/>
                  </a:lnTo>
                  <a:lnTo>
                    <a:pt x="3359" y="586396"/>
                  </a:lnTo>
                  <a:lnTo>
                    <a:pt x="858" y="653357"/>
                  </a:lnTo>
                  <a:lnTo>
                    <a:pt x="0" y="72084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33">
              <a:extLst>
                <a:ext uri="{FF2B5EF4-FFF2-40B4-BE49-F238E27FC236}">
                  <a16:creationId xmlns:a16="http://schemas.microsoft.com/office/drawing/2014/main" id="{0164ED4D-085F-60C6-1B9C-EE72C46870A6}"/>
                </a:ext>
              </a:extLst>
            </p:cNvPr>
            <p:cNvSpPr/>
            <p:nvPr/>
          </p:nvSpPr>
          <p:spPr>
            <a:xfrm>
              <a:off x="2729494" y="358966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E9D1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34">
              <a:extLst>
                <a:ext uri="{FF2B5EF4-FFF2-40B4-BE49-F238E27FC236}">
                  <a16:creationId xmlns:a16="http://schemas.microsoft.com/office/drawing/2014/main" id="{9D75A745-4131-C205-EB1C-6C617D8EF016}"/>
                </a:ext>
              </a:extLst>
            </p:cNvPr>
            <p:cNvSpPr/>
            <p:nvPr/>
          </p:nvSpPr>
          <p:spPr>
            <a:xfrm>
              <a:off x="2689144" y="358966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80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741A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35">
              <a:extLst>
                <a:ext uri="{FF2B5EF4-FFF2-40B4-BE49-F238E27FC236}">
                  <a16:creationId xmlns:a16="http://schemas.microsoft.com/office/drawing/2014/main" id="{A05A2221-CD7F-9375-8694-5298074D27C3}"/>
                </a:ext>
              </a:extLst>
            </p:cNvPr>
            <p:cNvSpPr/>
            <p:nvPr/>
          </p:nvSpPr>
          <p:spPr>
            <a:xfrm>
              <a:off x="2615594" y="358966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E9D1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36">
              <a:extLst>
                <a:ext uri="{FF2B5EF4-FFF2-40B4-BE49-F238E27FC236}">
                  <a16:creationId xmlns:a16="http://schemas.microsoft.com/office/drawing/2014/main" id="{798E9E6D-FF2D-57BF-1421-656E854C78C0}"/>
                </a:ext>
              </a:extLst>
            </p:cNvPr>
            <p:cNvSpPr/>
            <p:nvPr/>
          </p:nvSpPr>
          <p:spPr>
            <a:xfrm>
              <a:off x="2575244" y="358966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80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741A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37">
              <a:extLst>
                <a:ext uri="{FF2B5EF4-FFF2-40B4-BE49-F238E27FC236}">
                  <a16:creationId xmlns:a16="http://schemas.microsoft.com/office/drawing/2014/main" id="{3E8A0A1A-3A5F-694F-A467-536C9829FB48}"/>
                </a:ext>
              </a:extLst>
            </p:cNvPr>
            <p:cNvSpPr/>
            <p:nvPr/>
          </p:nvSpPr>
          <p:spPr>
            <a:xfrm>
              <a:off x="2655944" y="4090366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5">
                  <a:moveTo>
                    <a:pt x="0" y="0"/>
                  </a:moveTo>
                  <a:lnTo>
                    <a:pt x="332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38">
              <a:extLst>
                <a:ext uri="{FF2B5EF4-FFF2-40B4-BE49-F238E27FC236}">
                  <a16:creationId xmlns:a16="http://schemas.microsoft.com/office/drawing/2014/main" id="{B87FDC8A-E1B6-2AE6-4EAC-C35A73399E73}"/>
                </a:ext>
              </a:extLst>
            </p:cNvPr>
            <p:cNvSpPr/>
            <p:nvPr/>
          </p:nvSpPr>
          <p:spPr>
            <a:xfrm>
              <a:off x="2541519" y="4090416"/>
              <a:ext cx="33655" cy="2540"/>
            </a:xfrm>
            <a:custGeom>
              <a:avLst/>
              <a:gdLst/>
              <a:ahLst/>
              <a:cxnLst/>
              <a:rect l="l" t="t" r="r" b="b"/>
              <a:pathLst>
                <a:path w="33655" h="2539">
                  <a:moveTo>
                    <a:pt x="0" y="2099"/>
                  </a:moveTo>
                  <a:lnTo>
                    <a:pt x="335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39">
              <a:extLst>
                <a:ext uri="{FF2B5EF4-FFF2-40B4-BE49-F238E27FC236}">
                  <a16:creationId xmlns:a16="http://schemas.microsoft.com/office/drawing/2014/main" id="{27CA53A4-ED51-326F-B26A-79B1536E8B2C}"/>
                </a:ext>
              </a:extLst>
            </p:cNvPr>
            <p:cNvSpPr/>
            <p:nvPr/>
          </p:nvSpPr>
          <p:spPr>
            <a:xfrm>
              <a:off x="2805219" y="40675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lnTo>
                    <a:pt x="25635" y="1838"/>
                  </a:lnTo>
                  <a:lnTo>
                    <a:pt x="31499" y="6853"/>
                  </a:lnTo>
                  <a:lnTo>
                    <a:pt x="35451" y="14290"/>
                  </a:lnTo>
                  <a:lnTo>
                    <a:pt x="36899" y="23399"/>
                  </a:lnTo>
                  <a:lnTo>
                    <a:pt x="35451" y="32508"/>
                  </a:lnTo>
                  <a:lnTo>
                    <a:pt x="31499" y="39946"/>
                  </a:lnTo>
                  <a:lnTo>
                    <a:pt x="2563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40">
              <a:extLst>
                <a:ext uri="{FF2B5EF4-FFF2-40B4-BE49-F238E27FC236}">
                  <a16:creationId xmlns:a16="http://schemas.microsoft.com/office/drawing/2014/main" id="{E53808C9-0B9E-6B9A-D04D-5BE970491F30}"/>
                </a:ext>
              </a:extLst>
            </p:cNvPr>
            <p:cNvSpPr/>
            <p:nvPr/>
          </p:nvSpPr>
          <p:spPr>
            <a:xfrm>
              <a:off x="2805219" y="40675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35" y="1838"/>
                  </a:lnTo>
                  <a:lnTo>
                    <a:pt x="31499" y="6853"/>
                  </a:lnTo>
                  <a:lnTo>
                    <a:pt x="35451" y="14290"/>
                  </a:lnTo>
                  <a:lnTo>
                    <a:pt x="36899" y="23399"/>
                  </a:lnTo>
                  <a:lnTo>
                    <a:pt x="35451" y="32508"/>
                  </a:lnTo>
                  <a:lnTo>
                    <a:pt x="31499" y="39946"/>
                  </a:lnTo>
                  <a:lnTo>
                    <a:pt x="25635" y="44961"/>
                  </a:lnTo>
                  <a:lnTo>
                    <a:pt x="18449" y="46799"/>
                  </a:ln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41">
              <a:extLst>
                <a:ext uri="{FF2B5EF4-FFF2-40B4-BE49-F238E27FC236}">
                  <a16:creationId xmlns:a16="http://schemas.microsoft.com/office/drawing/2014/main" id="{71FAF04E-FE19-C8A2-2FAC-9E169E9AEDE5}"/>
                </a:ext>
              </a:extLst>
            </p:cNvPr>
            <p:cNvSpPr/>
            <p:nvPr/>
          </p:nvSpPr>
          <p:spPr>
            <a:xfrm>
              <a:off x="2769844" y="409036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0"/>
                  </a:moveTo>
                  <a:lnTo>
                    <a:pt x="35399" y="59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42">
              <a:extLst>
                <a:ext uri="{FF2B5EF4-FFF2-40B4-BE49-F238E27FC236}">
                  <a16:creationId xmlns:a16="http://schemas.microsoft.com/office/drawing/2014/main" id="{F934822E-DF65-D7BA-5F54-0C619560C148}"/>
                </a:ext>
              </a:extLst>
            </p:cNvPr>
            <p:cNvSpPr/>
            <p:nvPr/>
          </p:nvSpPr>
          <p:spPr>
            <a:xfrm>
              <a:off x="2842119" y="409091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43">
              <a:extLst>
                <a:ext uri="{FF2B5EF4-FFF2-40B4-BE49-F238E27FC236}">
                  <a16:creationId xmlns:a16="http://schemas.microsoft.com/office/drawing/2014/main" id="{E304CCAE-897B-6021-EB0E-24E8C2A841FD}"/>
                </a:ext>
              </a:extLst>
            </p:cNvPr>
            <p:cNvSpPr/>
            <p:nvPr/>
          </p:nvSpPr>
          <p:spPr>
            <a:xfrm>
              <a:off x="2523069" y="3360918"/>
              <a:ext cx="300990" cy="755015"/>
            </a:xfrm>
            <a:custGeom>
              <a:avLst/>
              <a:gdLst/>
              <a:ahLst/>
              <a:cxnLst/>
              <a:rect l="l" t="t" r="r" b="b"/>
              <a:pathLst>
                <a:path w="300989" h="755014">
                  <a:moveTo>
                    <a:pt x="0" y="754998"/>
                  </a:moveTo>
                  <a:lnTo>
                    <a:pt x="862" y="684311"/>
                  </a:lnTo>
                  <a:lnTo>
                    <a:pt x="3375" y="614180"/>
                  </a:lnTo>
                  <a:lnTo>
                    <a:pt x="7430" y="545158"/>
                  </a:lnTo>
                  <a:lnTo>
                    <a:pt x="12916" y="477797"/>
                  </a:lnTo>
                  <a:lnTo>
                    <a:pt x="19723" y="412648"/>
                  </a:lnTo>
                  <a:lnTo>
                    <a:pt x="27740" y="350265"/>
                  </a:lnTo>
                  <a:lnTo>
                    <a:pt x="36859" y="291199"/>
                  </a:lnTo>
                  <a:lnTo>
                    <a:pt x="46968" y="236002"/>
                  </a:lnTo>
                  <a:lnTo>
                    <a:pt x="57958" y="185227"/>
                  </a:lnTo>
                  <a:lnTo>
                    <a:pt x="69719" y="139427"/>
                  </a:lnTo>
                  <a:lnTo>
                    <a:pt x="82140" y="99152"/>
                  </a:lnTo>
                  <a:lnTo>
                    <a:pt x="108523" y="37390"/>
                  </a:lnTo>
                  <a:lnTo>
                    <a:pt x="136227" y="4360"/>
                  </a:lnTo>
                  <a:lnTo>
                    <a:pt x="150299" y="0"/>
                  </a:lnTo>
                  <a:lnTo>
                    <a:pt x="164371" y="4294"/>
                  </a:lnTo>
                  <a:lnTo>
                    <a:pt x="192076" y="37186"/>
                  </a:lnTo>
                  <a:lnTo>
                    <a:pt x="218459" y="98800"/>
                  </a:lnTo>
                  <a:lnTo>
                    <a:pt x="230880" y="138996"/>
                  </a:lnTo>
                  <a:lnTo>
                    <a:pt x="242640" y="184714"/>
                  </a:lnTo>
                  <a:lnTo>
                    <a:pt x="253630" y="235402"/>
                  </a:lnTo>
                  <a:lnTo>
                    <a:pt x="263740" y="290507"/>
                  </a:lnTo>
                  <a:lnTo>
                    <a:pt x="272858" y="349477"/>
                  </a:lnTo>
                  <a:lnTo>
                    <a:pt x="280876" y="411758"/>
                  </a:lnTo>
                  <a:lnTo>
                    <a:pt x="287683" y="476798"/>
                  </a:lnTo>
                  <a:lnTo>
                    <a:pt x="293168" y="544045"/>
                  </a:lnTo>
                  <a:lnTo>
                    <a:pt x="297223" y="612946"/>
                  </a:lnTo>
                  <a:lnTo>
                    <a:pt x="299737" y="682948"/>
                  </a:lnTo>
                  <a:lnTo>
                    <a:pt x="300599" y="75349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44">
              <a:extLst>
                <a:ext uri="{FF2B5EF4-FFF2-40B4-BE49-F238E27FC236}">
                  <a16:creationId xmlns:a16="http://schemas.microsoft.com/office/drawing/2014/main" id="{78F7B31B-EC60-3CFD-F4CC-E3FC788BA9DA}"/>
                </a:ext>
              </a:extLst>
            </p:cNvPr>
            <p:cNvSpPr/>
            <p:nvPr/>
          </p:nvSpPr>
          <p:spPr>
            <a:xfrm>
              <a:off x="3030143" y="358966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E9D1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45">
              <a:extLst>
                <a:ext uri="{FF2B5EF4-FFF2-40B4-BE49-F238E27FC236}">
                  <a16:creationId xmlns:a16="http://schemas.microsoft.com/office/drawing/2014/main" id="{AFFEF351-C054-4641-0B0F-4AE13A39D3F1}"/>
                </a:ext>
              </a:extLst>
            </p:cNvPr>
            <p:cNvSpPr/>
            <p:nvPr/>
          </p:nvSpPr>
          <p:spPr>
            <a:xfrm>
              <a:off x="2989794" y="358966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80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741A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46">
              <a:extLst>
                <a:ext uri="{FF2B5EF4-FFF2-40B4-BE49-F238E27FC236}">
                  <a16:creationId xmlns:a16="http://schemas.microsoft.com/office/drawing/2014/main" id="{B0E22744-A26F-97BD-EE2D-DFA67F194E25}"/>
                </a:ext>
              </a:extLst>
            </p:cNvPr>
            <p:cNvSpPr/>
            <p:nvPr/>
          </p:nvSpPr>
          <p:spPr>
            <a:xfrm>
              <a:off x="2916269" y="358966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E9D1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47">
              <a:extLst>
                <a:ext uri="{FF2B5EF4-FFF2-40B4-BE49-F238E27FC236}">
                  <a16:creationId xmlns:a16="http://schemas.microsoft.com/office/drawing/2014/main" id="{E5124008-52FB-6DE8-028A-09093EB06881}"/>
                </a:ext>
              </a:extLst>
            </p:cNvPr>
            <p:cNvSpPr/>
            <p:nvPr/>
          </p:nvSpPr>
          <p:spPr>
            <a:xfrm>
              <a:off x="2875919" y="358966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80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741A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48">
              <a:extLst>
                <a:ext uri="{FF2B5EF4-FFF2-40B4-BE49-F238E27FC236}">
                  <a16:creationId xmlns:a16="http://schemas.microsoft.com/office/drawing/2014/main" id="{DC5A4F95-6CC6-A18C-39E2-F6DE97FDB485}"/>
                </a:ext>
              </a:extLst>
            </p:cNvPr>
            <p:cNvSpPr/>
            <p:nvPr/>
          </p:nvSpPr>
          <p:spPr>
            <a:xfrm>
              <a:off x="2956618" y="4090366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5">
                  <a:moveTo>
                    <a:pt x="0" y="0"/>
                  </a:moveTo>
                  <a:lnTo>
                    <a:pt x="332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49">
              <a:extLst>
                <a:ext uri="{FF2B5EF4-FFF2-40B4-BE49-F238E27FC236}">
                  <a16:creationId xmlns:a16="http://schemas.microsoft.com/office/drawing/2014/main" id="{E1AAFEA7-BFA3-CB10-17D2-9FB36F998B3A}"/>
                </a:ext>
              </a:extLst>
            </p:cNvPr>
            <p:cNvSpPr/>
            <p:nvPr/>
          </p:nvSpPr>
          <p:spPr>
            <a:xfrm>
              <a:off x="2842119" y="4090316"/>
              <a:ext cx="34290" cy="635"/>
            </a:xfrm>
            <a:custGeom>
              <a:avLst/>
              <a:gdLst/>
              <a:ahLst/>
              <a:cxnLst/>
              <a:rect l="l" t="t" r="r" b="b"/>
              <a:pathLst>
                <a:path w="34289" h="635">
                  <a:moveTo>
                    <a:pt x="0" y="599"/>
                  </a:moveTo>
                  <a:lnTo>
                    <a:pt x="338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50">
              <a:extLst>
                <a:ext uri="{FF2B5EF4-FFF2-40B4-BE49-F238E27FC236}">
                  <a16:creationId xmlns:a16="http://schemas.microsoft.com/office/drawing/2014/main" id="{8053AACC-AA23-78D0-0A10-545301EF7B30}"/>
                </a:ext>
              </a:extLst>
            </p:cNvPr>
            <p:cNvSpPr/>
            <p:nvPr/>
          </p:nvSpPr>
          <p:spPr>
            <a:xfrm>
              <a:off x="3101718" y="40675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51">
              <a:extLst>
                <a:ext uri="{FF2B5EF4-FFF2-40B4-BE49-F238E27FC236}">
                  <a16:creationId xmlns:a16="http://schemas.microsoft.com/office/drawing/2014/main" id="{30E0DA6B-39EB-7898-0484-37CCF3F4497B}"/>
                </a:ext>
              </a:extLst>
            </p:cNvPr>
            <p:cNvSpPr/>
            <p:nvPr/>
          </p:nvSpPr>
          <p:spPr>
            <a:xfrm>
              <a:off x="3101718" y="40675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52">
              <a:extLst>
                <a:ext uri="{FF2B5EF4-FFF2-40B4-BE49-F238E27FC236}">
                  <a16:creationId xmlns:a16="http://schemas.microsoft.com/office/drawing/2014/main" id="{E98CA066-21E2-75CB-6E77-B1651BCF21A4}"/>
                </a:ext>
              </a:extLst>
            </p:cNvPr>
            <p:cNvSpPr/>
            <p:nvPr/>
          </p:nvSpPr>
          <p:spPr>
            <a:xfrm>
              <a:off x="3070493" y="4090366"/>
              <a:ext cx="31750" cy="635"/>
            </a:xfrm>
            <a:custGeom>
              <a:avLst/>
              <a:gdLst/>
              <a:ahLst/>
              <a:cxnLst/>
              <a:rect l="l" t="t" r="r" b="b"/>
              <a:pathLst>
                <a:path w="31750" h="635">
                  <a:moveTo>
                    <a:pt x="0" y="0"/>
                  </a:moveTo>
                  <a:lnTo>
                    <a:pt x="31199" y="59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53">
              <a:extLst>
                <a:ext uri="{FF2B5EF4-FFF2-40B4-BE49-F238E27FC236}">
                  <a16:creationId xmlns:a16="http://schemas.microsoft.com/office/drawing/2014/main" id="{548DE273-1204-82EC-9860-0903992AEC88}"/>
                </a:ext>
              </a:extLst>
            </p:cNvPr>
            <p:cNvSpPr/>
            <p:nvPr/>
          </p:nvSpPr>
          <p:spPr>
            <a:xfrm>
              <a:off x="2823669" y="3372493"/>
              <a:ext cx="296545" cy="742950"/>
            </a:xfrm>
            <a:custGeom>
              <a:avLst/>
              <a:gdLst/>
              <a:ahLst/>
              <a:cxnLst/>
              <a:rect l="l" t="t" r="r" b="b"/>
              <a:pathLst>
                <a:path w="296544" h="742950">
                  <a:moveTo>
                    <a:pt x="0" y="741823"/>
                  </a:moveTo>
                  <a:lnTo>
                    <a:pt x="850" y="672365"/>
                  </a:lnTo>
                  <a:lnTo>
                    <a:pt x="3328" y="603449"/>
                  </a:lnTo>
                  <a:lnTo>
                    <a:pt x="7326" y="535619"/>
                  </a:lnTo>
                  <a:lnTo>
                    <a:pt x="12735" y="469419"/>
                  </a:lnTo>
                  <a:lnTo>
                    <a:pt x="19447" y="405392"/>
                  </a:lnTo>
                  <a:lnTo>
                    <a:pt x="27353" y="344082"/>
                  </a:lnTo>
                  <a:lnTo>
                    <a:pt x="36344" y="286032"/>
                  </a:lnTo>
                  <a:lnTo>
                    <a:pt x="46312" y="231787"/>
                  </a:lnTo>
                  <a:lnTo>
                    <a:pt x="57148" y="181889"/>
                  </a:lnTo>
                  <a:lnTo>
                    <a:pt x="68744" y="136882"/>
                  </a:lnTo>
                  <a:lnTo>
                    <a:pt x="80992" y="97310"/>
                  </a:lnTo>
                  <a:lnTo>
                    <a:pt x="107006" y="36645"/>
                  </a:lnTo>
                  <a:lnTo>
                    <a:pt x="134324" y="4243"/>
                  </a:lnTo>
                  <a:lnTo>
                    <a:pt x="148199" y="0"/>
                  </a:lnTo>
                  <a:lnTo>
                    <a:pt x="162075" y="4271"/>
                  </a:lnTo>
                  <a:lnTo>
                    <a:pt x="189392" y="36731"/>
                  </a:lnTo>
                  <a:lnTo>
                    <a:pt x="215406" y="97455"/>
                  </a:lnTo>
                  <a:lnTo>
                    <a:pt x="227654" y="137059"/>
                  </a:lnTo>
                  <a:lnTo>
                    <a:pt x="239250" y="182098"/>
                  </a:lnTo>
                  <a:lnTo>
                    <a:pt x="250086" y="232030"/>
                  </a:lnTo>
                  <a:lnTo>
                    <a:pt x="260055" y="286312"/>
                  </a:lnTo>
                  <a:lnTo>
                    <a:pt x="269046" y="344400"/>
                  </a:lnTo>
                  <a:lnTo>
                    <a:pt x="276951" y="405750"/>
                  </a:lnTo>
                  <a:lnTo>
                    <a:pt x="283663" y="469820"/>
                  </a:lnTo>
                  <a:lnTo>
                    <a:pt x="289072" y="536065"/>
                  </a:lnTo>
                  <a:lnTo>
                    <a:pt x="293070" y="603943"/>
                  </a:lnTo>
                  <a:lnTo>
                    <a:pt x="295549" y="672910"/>
                  </a:lnTo>
                  <a:lnTo>
                    <a:pt x="296399" y="742423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4">
              <a:extLst>
                <a:ext uri="{FF2B5EF4-FFF2-40B4-BE49-F238E27FC236}">
                  <a16:creationId xmlns:a16="http://schemas.microsoft.com/office/drawing/2014/main" id="{A7DFE90E-1F3F-F7BE-23D3-02F42B190772}"/>
                </a:ext>
              </a:extLst>
            </p:cNvPr>
            <p:cNvSpPr/>
            <p:nvPr/>
          </p:nvSpPr>
          <p:spPr>
            <a:xfrm>
              <a:off x="3329643" y="359069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D8D1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55">
              <a:extLst>
                <a:ext uri="{FF2B5EF4-FFF2-40B4-BE49-F238E27FC236}">
                  <a16:creationId xmlns:a16="http://schemas.microsoft.com/office/drawing/2014/main" id="{5D7F152B-97C8-369D-690F-59525ED0B816}"/>
                </a:ext>
              </a:extLst>
            </p:cNvPr>
            <p:cNvSpPr/>
            <p:nvPr/>
          </p:nvSpPr>
          <p:spPr>
            <a:xfrm>
              <a:off x="3289293" y="359069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8A80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56">
              <a:extLst>
                <a:ext uri="{FF2B5EF4-FFF2-40B4-BE49-F238E27FC236}">
                  <a16:creationId xmlns:a16="http://schemas.microsoft.com/office/drawing/2014/main" id="{5D039C74-52C6-C9BB-F800-8E2332B55B00}"/>
                </a:ext>
              </a:extLst>
            </p:cNvPr>
            <p:cNvSpPr/>
            <p:nvPr/>
          </p:nvSpPr>
          <p:spPr>
            <a:xfrm>
              <a:off x="3215768" y="359069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D8D1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57">
              <a:extLst>
                <a:ext uri="{FF2B5EF4-FFF2-40B4-BE49-F238E27FC236}">
                  <a16:creationId xmlns:a16="http://schemas.microsoft.com/office/drawing/2014/main" id="{6E67DDEE-6E55-8BAB-D2D8-C956857BA2E9}"/>
                </a:ext>
              </a:extLst>
            </p:cNvPr>
            <p:cNvSpPr/>
            <p:nvPr/>
          </p:nvSpPr>
          <p:spPr>
            <a:xfrm>
              <a:off x="3175418" y="359069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8A80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58">
              <a:extLst>
                <a:ext uri="{FF2B5EF4-FFF2-40B4-BE49-F238E27FC236}">
                  <a16:creationId xmlns:a16="http://schemas.microsoft.com/office/drawing/2014/main" id="{11B77933-2629-6C62-9A54-294CC9FCCA3D}"/>
                </a:ext>
              </a:extLst>
            </p:cNvPr>
            <p:cNvSpPr/>
            <p:nvPr/>
          </p:nvSpPr>
          <p:spPr>
            <a:xfrm>
              <a:off x="3256118" y="4091391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4">
                  <a:moveTo>
                    <a:pt x="0" y="0"/>
                  </a:moveTo>
                  <a:lnTo>
                    <a:pt x="332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59">
              <a:extLst>
                <a:ext uri="{FF2B5EF4-FFF2-40B4-BE49-F238E27FC236}">
                  <a16:creationId xmlns:a16="http://schemas.microsoft.com/office/drawing/2014/main" id="{797064A6-614E-D3D7-FD04-7526A38AF191}"/>
                </a:ext>
              </a:extLst>
            </p:cNvPr>
            <p:cNvSpPr/>
            <p:nvPr/>
          </p:nvSpPr>
          <p:spPr>
            <a:xfrm>
              <a:off x="3138618" y="4090916"/>
              <a:ext cx="37465" cy="635"/>
            </a:xfrm>
            <a:custGeom>
              <a:avLst/>
              <a:gdLst/>
              <a:ahLst/>
              <a:cxnLst/>
              <a:rect l="l" t="t" r="r" b="b"/>
              <a:pathLst>
                <a:path w="37464" h="635">
                  <a:moveTo>
                    <a:pt x="0" y="0"/>
                  </a:moveTo>
                  <a:lnTo>
                    <a:pt x="36899" y="59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60">
              <a:extLst>
                <a:ext uri="{FF2B5EF4-FFF2-40B4-BE49-F238E27FC236}">
                  <a16:creationId xmlns:a16="http://schemas.microsoft.com/office/drawing/2014/main" id="{AD390B72-BAC2-22AB-759A-63E73DDF91C1}"/>
                </a:ext>
              </a:extLst>
            </p:cNvPr>
            <p:cNvSpPr/>
            <p:nvPr/>
          </p:nvSpPr>
          <p:spPr>
            <a:xfrm>
              <a:off x="3401093" y="40683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74" y="44961"/>
                  </a:lnTo>
                  <a:lnTo>
                    <a:pt x="5409" y="39946"/>
                  </a:lnTo>
                  <a:lnTo>
                    <a:pt x="1451" y="32508"/>
                  </a:lnTo>
                  <a:lnTo>
                    <a:pt x="0" y="23399"/>
                  </a:lnTo>
                  <a:lnTo>
                    <a:pt x="1451" y="14290"/>
                  </a:lnTo>
                  <a:lnTo>
                    <a:pt x="5409" y="6853"/>
                  </a:lnTo>
                  <a:lnTo>
                    <a:pt x="11274" y="1838"/>
                  </a:lnTo>
                  <a:lnTo>
                    <a:pt x="18449" y="0"/>
                  </a:lnTo>
                  <a:lnTo>
                    <a:pt x="25635" y="1838"/>
                  </a:lnTo>
                  <a:lnTo>
                    <a:pt x="31499" y="6853"/>
                  </a:lnTo>
                  <a:lnTo>
                    <a:pt x="35451" y="14290"/>
                  </a:lnTo>
                  <a:lnTo>
                    <a:pt x="36899" y="23399"/>
                  </a:lnTo>
                  <a:lnTo>
                    <a:pt x="35451" y="32508"/>
                  </a:lnTo>
                  <a:lnTo>
                    <a:pt x="31499" y="39946"/>
                  </a:lnTo>
                  <a:lnTo>
                    <a:pt x="2563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61">
              <a:extLst>
                <a:ext uri="{FF2B5EF4-FFF2-40B4-BE49-F238E27FC236}">
                  <a16:creationId xmlns:a16="http://schemas.microsoft.com/office/drawing/2014/main" id="{906035D2-22A4-0604-5912-7318DE360FAE}"/>
                </a:ext>
              </a:extLst>
            </p:cNvPr>
            <p:cNvSpPr/>
            <p:nvPr/>
          </p:nvSpPr>
          <p:spPr>
            <a:xfrm>
              <a:off x="3401093" y="40683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35" y="1838"/>
                  </a:lnTo>
                  <a:lnTo>
                    <a:pt x="31499" y="6853"/>
                  </a:lnTo>
                  <a:lnTo>
                    <a:pt x="35451" y="14290"/>
                  </a:lnTo>
                  <a:lnTo>
                    <a:pt x="36899" y="23399"/>
                  </a:lnTo>
                  <a:lnTo>
                    <a:pt x="35451" y="32508"/>
                  </a:lnTo>
                  <a:lnTo>
                    <a:pt x="31499" y="39946"/>
                  </a:lnTo>
                  <a:lnTo>
                    <a:pt x="25635" y="44961"/>
                  </a:lnTo>
                  <a:lnTo>
                    <a:pt x="18449" y="46799"/>
                  </a:lnTo>
                  <a:lnTo>
                    <a:pt x="11274" y="44961"/>
                  </a:lnTo>
                  <a:lnTo>
                    <a:pt x="5409" y="39946"/>
                  </a:lnTo>
                  <a:lnTo>
                    <a:pt x="1451" y="32508"/>
                  </a:lnTo>
                  <a:lnTo>
                    <a:pt x="0" y="23399"/>
                  </a:lnTo>
                  <a:lnTo>
                    <a:pt x="1451" y="14290"/>
                  </a:lnTo>
                  <a:lnTo>
                    <a:pt x="5409" y="6853"/>
                  </a:lnTo>
                  <a:lnTo>
                    <a:pt x="1127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62">
              <a:extLst>
                <a:ext uri="{FF2B5EF4-FFF2-40B4-BE49-F238E27FC236}">
                  <a16:creationId xmlns:a16="http://schemas.microsoft.com/office/drawing/2014/main" id="{13E00400-3045-57F7-0AA9-B9C394ADE29F}"/>
                </a:ext>
              </a:extLst>
            </p:cNvPr>
            <p:cNvSpPr/>
            <p:nvPr/>
          </p:nvSpPr>
          <p:spPr>
            <a:xfrm>
              <a:off x="3369993" y="4091391"/>
              <a:ext cx="31750" cy="635"/>
            </a:xfrm>
            <a:custGeom>
              <a:avLst/>
              <a:gdLst/>
              <a:ahLst/>
              <a:cxnLst/>
              <a:rect l="l" t="t" r="r" b="b"/>
              <a:pathLst>
                <a:path w="31750" h="635">
                  <a:moveTo>
                    <a:pt x="-4762" y="149"/>
                  </a:moveTo>
                  <a:lnTo>
                    <a:pt x="35962" y="149"/>
                  </a:lnTo>
                </a:path>
              </a:pathLst>
            </a:custGeom>
            <a:ln w="98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63">
              <a:extLst>
                <a:ext uri="{FF2B5EF4-FFF2-40B4-BE49-F238E27FC236}">
                  <a16:creationId xmlns:a16="http://schemas.microsoft.com/office/drawing/2014/main" id="{9D19AF2E-B6FE-FAC0-08AB-C57F86A6E46C}"/>
                </a:ext>
              </a:extLst>
            </p:cNvPr>
            <p:cNvSpPr/>
            <p:nvPr/>
          </p:nvSpPr>
          <p:spPr>
            <a:xfrm>
              <a:off x="3120143" y="3372493"/>
              <a:ext cx="299720" cy="742950"/>
            </a:xfrm>
            <a:custGeom>
              <a:avLst/>
              <a:gdLst/>
              <a:ahLst/>
              <a:cxnLst/>
              <a:rect l="l" t="t" r="r" b="b"/>
              <a:pathLst>
                <a:path w="299720" h="742950">
                  <a:moveTo>
                    <a:pt x="299399" y="742623"/>
                  </a:moveTo>
                  <a:lnTo>
                    <a:pt x="298540" y="673096"/>
                  </a:lnTo>
                  <a:lnTo>
                    <a:pt x="296037" y="604115"/>
                  </a:lnTo>
                  <a:lnTo>
                    <a:pt x="291998" y="536223"/>
                  </a:lnTo>
                  <a:lnTo>
                    <a:pt x="286534" y="469964"/>
                  </a:lnTo>
                  <a:lnTo>
                    <a:pt x="279754" y="405880"/>
                  </a:lnTo>
                  <a:lnTo>
                    <a:pt x="271769" y="344517"/>
                  </a:lnTo>
                  <a:lnTo>
                    <a:pt x="262687" y="286416"/>
                  </a:lnTo>
                  <a:lnTo>
                    <a:pt x="252618" y="232121"/>
                  </a:lnTo>
                  <a:lnTo>
                    <a:pt x="241672" y="182176"/>
                  </a:lnTo>
                  <a:lnTo>
                    <a:pt x="229958" y="137124"/>
                  </a:lnTo>
                  <a:lnTo>
                    <a:pt x="217587" y="97509"/>
                  </a:lnTo>
                  <a:lnTo>
                    <a:pt x="191309" y="36761"/>
                  </a:lnTo>
                  <a:lnTo>
                    <a:pt x="163715" y="4281"/>
                  </a:lnTo>
                  <a:lnTo>
                    <a:pt x="149699" y="0"/>
                  </a:lnTo>
                  <a:lnTo>
                    <a:pt x="135683" y="4235"/>
                  </a:lnTo>
                  <a:lnTo>
                    <a:pt x="108090" y="36624"/>
                  </a:lnTo>
                  <a:lnTo>
                    <a:pt x="81812" y="97280"/>
                  </a:lnTo>
                  <a:lnTo>
                    <a:pt x="69440" y="136848"/>
                  </a:lnTo>
                  <a:lnTo>
                    <a:pt x="57727" y="181851"/>
                  </a:lnTo>
                  <a:lnTo>
                    <a:pt x="46781" y="231746"/>
                  </a:lnTo>
                  <a:lnTo>
                    <a:pt x="36712" y="285988"/>
                  </a:lnTo>
                  <a:lnTo>
                    <a:pt x="27630" y="344033"/>
                  </a:lnTo>
                  <a:lnTo>
                    <a:pt x="19644" y="405338"/>
                  </a:lnTo>
                  <a:lnTo>
                    <a:pt x="12864" y="469359"/>
                  </a:lnTo>
                  <a:lnTo>
                    <a:pt x="7400" y="535552"/>
                  </a:lnTo>
                  <a:lnTo>
                    <a:pt x="3362" y="603373"/>
                  </a:lnTo>
                  <a:lnTo>
                    <a:pt x="858" y="672278"/>
                  </a:lnTo>
                  <a:lnTo>
                    <a:pt x="0" y="741723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64">
              <a:extLst>
                <a:ext uri="{FF2B5EF4-FFF2-40B4-BE49-F238E27FC236}">
                  <a16:creationId xmlns:a16="http://schemas.microsoft.com/office/drawing/2014/main" id="{E485EFF1-7505-31A1-5A6E-B4992AB6E9C0}"/>
                </a:ext>
              </a:extLst>
            </p:cNvPr>
            <p:cNvSpPr/>
            <p:nvPr/>
          </p:nvSpPr>
          <p:spPr>
            <a:xfrm>
              <a:off x="3625967" y="358861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D8D1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65">
              <a:extLst>
                <a:ext uri="{FF2B5EF4-FFF2-40B4-BE49-F238E27FC236}">
                  <a16:creationId xmlns:a16="http://schemas.microsoft.com/office/drawing/2014/main" id="{57B78623-4087-4F35-B095-37EDF2EF7798}"/>
                </a:ext>
              </a:extLst>
            </p:cNvPr>
            <p:cNvSpPr/>
            <p:nvPr/>
          </p:nvSpPr>
          <p:spPr>
            <a:xfrm>
              <a:off x="3585617" y="358861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8A80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66">
              <a:extLst>
                <a:ext uri="{FF2B5EF4-FFF2-40B4-BE49-F238E27FC236}">
                  <a16:creationId xmlns:a16="http://schemas.microsoft.com/office/drawing/2014/main" id="{DE169AF2-1A80-34EA-DF1B-9E311C3FA4E9}"/>
                </a:ext>
              </a:extLst>
            </p:cNvPr>
            <p:cNvSpPr/>
            <p:nvPr/>
          </p:nvSpPr>
          <p:spPr>
            <a:xfrm>
              <a:off x="3512092" y="358861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D8D1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67">
              <a:extLst>
                <a:ext uri="{FF2B5EF4-FFF2-40B4-BE49-F238E27FC236}">
                  <a16:creationId xmlns:a16="http://schemas.microsoft.com/office/drawing/2014/main" id="{AED36AB9-7119-7FD6-0FF8-81F4061FCEA6}"/>
                </a:ext>
              </a:extLst>
            </p:cNvPr>
            <p:cNvSpPr/>
            <p:nvPr/>
          </p:nvSpPr>
          <p:spPr>
            <a:xfrm>
              <a:off x="3471743" y="358861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8A80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68">
              <a:extLst>
                <a:ext uri="{FF2B5EF4-FFF2-40B4-BE49-F238E27FC236}">
                  <a16:creationId xmlns:a16="http://schemas.microsoft.com/office/drawing/2014/main" id="{14147D9D-4049-8D1F-4818-0E63442DF14A}"/>
                </a:ext>
              </a:extLst>
            </p:cNvPr>
            <p:cNvSpPr/>
            <p:nvPr/>
          </p:nvSpPr>
          <p:spPr>
            <a:xfrm>
              <a:off x="3552442" y="4089316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4">
                  <a:moveTo>
                    <a:pt x="0" y="0"/>
                  </a:moveTo>
                  <a:lnTo>
                    <a:pt x="332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69">
              <a:extLst>
                <a:ext uri="{FF2B5EF4-FFF2-40B4-BE49-F238E27FC236}">
                  <a16:creationId xmlns:a16="http://schemas.microsoft.com/office/drawing/2014/main" id="{0C2AC71D-6103-8374-D376-DDBA8E4D3028}"/>
                </a:ext>
              </a:extLst>
            </p:cNvPr>
            <p:cNvSpPr/>
            <p:nvPr/>
          </p:nvSpPr>
          <p:spPr>
            <a:xfrm>
              <a:off x="3437993" y="4089316"/>
              <a:ext cx="33655" cy="2540"/>
            </a:xfrm>
            <a:custGeom>
              <a:avLst/>
              <a:gdLst/>
              <a:ahLst/>
              <a:cxnLst/>
              <a:rect l="l" t="t" r="r" b="b"/>
              <a:pathLst>
                <a:path w="33654" h="2539">
                  <a:moveTo>
                    <a:pt x="0" y="2399"/>
                  </a:moveTo>
                  <a:lnTo>
                    <a:pt x="335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70">
              <a:extLst>
                <a:ext uri="{FF2B5EF4-FFF2-40B4-BE49-F238E27FC236}">
                  <a16:creationId xmlns:a16="http://schemas.microsoft.com/office/drawing/2014/main" id="{BB960EBC-A79D-AAD0-0AA6-80226E98E12C}"/>
                </a:ext>
              </a:extLst>
            </p:cNvPr>
            <p:cNvSpPr/>
            <p:nvPr/>
          </p:nvSpPr>
          <p:spPr>
            <a:xfrm>
              <a:off x="3701717" y="4066692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71">
              <a:extLst>
                <a:ext uri="{FF2B5EF4-FFF2-40B4-BE49-F238E27FC236}">
                  <a16:creationId xmlns:a16="http://schemas.microsoft.com/office/drawing/2014/main" id="{64C93425-2D90-7B14-A7FF-24CBC8D780BC}"/>
                </a:ext>
              </a:extLst>
            </p:cNvPr>
            <p:cNvSpPr/>
            <p:nvPr/>
          </p:nvSpPr>
          <p:spPr>
            <a:xfrm>
              <a:off x="3701717" y="4066691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72">
              <a:extLst>
                <a:ext uri="{FF2B5EF4-FFF2-40B4-BE49-F238E27FC236}">
                  <a16:creationId xmlns:a16="http://schemas.microsoft.com/office/drawing/2014/main" id="{5315C80A-F856-26CE-C222-B173F66947D7}"/>
                </a:ext>
              </a:extLst>
            </p:cNvPr>
            <p:cNvSpPr/>
            <p:nvPr/>
          </p:nvSpPr>
          <p:spPr>
            <a:xfrm>
              <a:off x="3666317" y="4089316"/>
              <a:ext cx="35560" cy="1270"/>
            </a:xfrm>
            <a:custGeom>
              <a:avLst/>
              <a:gdLst/>
              <a:ahLst/>
              <a:cxnLst/>
              <a:rect l="l" t="t" r="r" b="b"/>
              <a:pathLst>
                <a:path w="35560" h="1270">
                  <a:moveTo>
                    <a:pt x="0" y="0"/>
                  </a:moveTo>
                  <a:lnTo>
                    <a:pt x="35399" y="89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73">
              <a:extLst>
                <a:ext uri="{FF2B5EF4-FFF2-40B4-BE49-F238E27FC236}">
                  <a16:creationId xmlns:a16="http://schemas.microsoft.com/office/drawing/2014/main" id="{3F9EDC73-2219-8123-FA0A-82988D2F4063}"/>
                </a:ext>
              </a:extLst>
            </p:cNvPr>
            <p:cNvSpPr/>
            <p:nvPr/>
          </p:nvSpPr>
          <p:spPr>
            <a:xfrm>
              <a:off x="3738617" y="409009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74">
              <a:extLst>
                <a:ext uri="{FF2B5EF4-FFF2-40B4-BE49-F238E27FC236}">
                  <a16:creationId xmlns:a16="http://schemas.microsoft.com/office/drawing/2014/main" id="{25D52518-67E6-B8F3-BCA2-0A4AFB6A415D}"/>
                </a:ext>
              </a:extLst>
            </p:cNvPr>
            <p:cNvSpPr/>
            <p:nvPr/>
          </p:nvSpPr>
          <p:spPr>
            <a:xfrm>
              <a:off x="3419543" y="3407267"/>
              <a:ext cx="300990" cy="708025"/>
            </a:xfrm>
            <a:custGeom>
              <a:avLst/>
              <a:gdLst/>
              <a:ahLst/>
              <a:cxnLst/>
              <a:rect l="l" t="t" r="r" b="b"/>
              <a:pathLst>
                <a:path w="300989" h="708025">
                  <a:moveTo>
                    <a:pt x="0" y="707848"/>
                  </a:moveTo>
                  <a:lnTo>
                    <a:pt x="862" y="641576"/>
                  </a:lnTo>
                  <a:lnTo>
                    <a:pt x="3375" y="575825"/>
                  </a:lnTo>
                  <a:lnTo>
                    <a:pt x="7430" y="511114"/>
                  </a:lnTo>
                  <a:lnTo>
                    <a:pt x="12916" y="447960"/>
                  </a:lnTo>
                  <a:lnTo>
                    <a:pt x="19723" y="386880"/>
                  </a:lnTo>
                  <a:lnTo>
                    <a:pt x="27740" y="328393"/>
                  </a:lnTo>
                  <a:lnTo>
                    <a:pt x="36859" y="273017"/>
                  </a:lnTo>
                  <a:lnTo>
                    <a:pt x="46968" y="221268"/>
                  </a:lnTo>
                  <a:lnTo>
                    <a:pt x="57958" y="173664"/>
                  </a:lnTo>
                  <a:lnTo>
                    <a:pt x="69719" y="130724"/>
                  </a:lnTo>
                  <a:lnTo>
                    <a:pt x="82140" y="92965"/>
                  </a:lnTo>
                  <a:lnTo>
                    <a:pt x="108523" y="35059"/>
                  </a:lnTo>
                  <a:lnTo>
                    <a:pt x="136227" y="4089"/>
                  </a:lnTo>
                  <a:lnTo>
                    <a:pt x="150299" y="0"/>
                  </a:lnTo>
                  <a:lnTo>
                    <a:pt x="164371" y="4023"/>
                  </a:lnTo>
                  <a:lnTo>
                    <a:pt x="192076" y="34855"/>
                  </a:lnTo>
                  <a:lnTo>
                    <a:pt x="218459" y="92613"/>
                  </a:lnTo>
                  <a:lnTo>
                    <a:pt x="230880" y="130294"/>
                  </a:lnTo>
                  <a:lnTo>
                    <a:pt x="242640" y="173151"/>
                  </a:lnTo>
                  <a:lnTo>
                    <a:pt x="253630" y="220668"/>
                  </a:lnTo>
                  <a:lnTo>
                    <a:pt x="263740" y="272325"/>
                  </a:lnTo>
                  <a:lnTo>
                    <a:pt x="272858" y="327605"/>
                  </a:lnTo>
                  <a:lnTo>
                    <a:pt x="280876" y="385990"/>
                  </a:lnTo>
                  <a:lnTo>
                    <a:pt x="287683" y="446961"/>
                  </a:lnTo>
                  <a:lnTo>
                    <a:pt x="293168" y="510001"/>
                  </a:lnTo>
                  <a:lnTo>
                    <a:pt x="297223" y="574590"/>
                  </a:lnTo>
                  <a:lnTo>
                    <a:pt x="299737" y="640212"/>
                  </a:lnTo>
                  <a:lnTo>
                    <a:pt x="300599" y="70634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75">
              <a:extLst>
                <a:ext uri="{FF2B5EF4-FFF2-40B4-BE49-F238E27FC236}">
                  <a16:creationId xmlns:a16="http://schemas.microsoft.com/office/drawing/2014/main" id="{3E81D383-90AD-4A31-70E6-C00A120452CD}"/>
                </a:ext>
              </a:extLst>
            </p:cNvPr>
            <p:cNvSpPr/>
            <p:nvPr/>
          </p:nvSpPr>
          <p:spPr>
            <a:xfrm>
              <a:off x="3926642" y="358861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D8D1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6">
              <a:extLst>
                <a:ext uri="{FF2B5EF4-FFF2-40B4-BE49-F238E27FC236}">
                  <a16:creationId xmlns:a16="http://schemas.microsoft.com/office/drawing/2014/main" id="{79C4CF57-208A-4332-E3B7-E69B8886C8B2}"/>
                </a:ext>
              </a:extLst>
            </p:cNvPr>
            <p:cNvSpPr/>
            <p:nvPr/>
          </p:nvSpPr>
          <p:spPr>
            <a:xfrm>
              <a:off x="3886292" y="358861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8A80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77">
              <a:extLst>
                <a:ext uri="{FF2B5EF4-FFF2-40B4-BE49-F238E27FC236}">
                  <a16:creationId xmlns:a16="http://schemas.microsoft.com/office/drawing/2014/main" id="{56D682CB-A45B-9528-B1C4-B62D46E0EBF7}"/>
                </a:ext>
              </a:extLst>
            </p:cNvPr>
            <p:cNvSpPr/>
            <p:nvPr/>
          </p:nvSpPr>
          <p:spPr>
            <a:xfrm>
              <a:off x="3812742" y="358861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D8D1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78">
              <a:extLst>
                <a:ext uri="{FF2B5EF4-FFF2-40B4-BE49-F238E27FC236}">
                  <a16:creationId xmlns:a16="http://schemas.microsoft.com/office/drawing/2014/main" id="{ADD19EDC-9FA5-FAFB-5181-3A34E81AF59D}"/>
                </a:ext>
              </a:extLst>
            </p:cNvPr>
            <p:cNvSpPr/>
            <p:nvPr/>
          </p:nvSpPr>
          <p:spPr>
            <a:xfrm>
              <a:off x="3772392" y="358861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8A80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79">
              <a:extLst>
                <a:ext uri="{FF2B5EF4-FFF2-40B4-BE49-F238E27FC236}">
                  <a16:creationId xmlns:a16="http://schemas.microsoft.com/office/drawing/2014/main" id="{FCB331DD-F9F1-1D6B-9B7D-BE464B083FA9}"/>
                </a:ext>
              </a:extLst>
            </p:cNvPr>
            <p:cNvSpPr txBox="1"/>
            <p:nvPr/>
          </p:nvSpPr>
          <p:spPr>
            <a:xfrm>
              <a:off x="1821812" y="3740389"/>
              <a:ext cx="2171700" cy="702310"/>
            </a:xfrm>
            <a:prstGeom prst="rect">
              <a:avLst/>
            </a:prstGeom>
          </p:spPr>
          <p:txBody>
            <a:bodyPr vert="vert" wrap="square" lIns="0" tIns="1016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80"/>
                </a:spcBef>
              </a:pPr>
              <a:r>
                <a:rPr sz="700" spc="-10" dirty="0">
                  <a:solidFill>
                    <a:srgbClr val="8A80D1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8A80D1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8A80D1"/>
                  </a:solidFill>
                  <a:latin typeface="Arial"/>
                  <a:cs typeface="Arial"/>
                </a:rPr>
                <a:t>128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55"/>
                </a:spcBef>
              </a:pPr>
              <a:r>
                <a:rPr sz="700" spc="-10" dirty="0">
                  <a:solidFill>
                    <a:srgbClr val="8A80D1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8A80D1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8A80D1"/>
                  </a:solidFill>
                  <a:latin typeface="Arial"/>
                  <a:cs typeface="Arial"/>
                </a:rPr>
                <a:t>128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630"/>
                </a:spcBef>
              </a:pPr>
              <a:r>
                <a:rPr sz="700" spc="-10" dirty="0">
                  <a:solidFill>
                    <a:srgbClr val="8A80D1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8A80D1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8A80D1"/>
                  </a:solidFill>
                  <a:latin typeface="Arial"/>
                  <a:cs typeface="Arial"/>
                </a:rPr>
                <a:t>128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60"/>
                </a:spcBef>
              </a:pPr>
              <a:r>
                <a:rPr sz="700" spc="-10" dirty="0">
                  <a:solidFill>
                    <a:srgbClr val="8A80D1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8A80D1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8A80D1"/>
                  </a:solidFill>
                  <a:latin typeface="Arial"/>
                  <a:cs typeface="Arial"/>
                </a:rPr>
                <a:t>128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595"/>
                </a:spcBef>
              </a:pPr>
              <a:r>
                <a:rPr sz="700" spc="-10" dirty="0">
                  <a:solidFill>
                    <a:srgbClr val="8A80D1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8A80D1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8A80D1"/>
                  </a:solidFill>
                  <a:latin typeface="Arial"/>
                  <a:cs typeface="Arial"/>
                </a:rPr>
                <a:t>128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55"/>
                </a:spcBef>
              </a:pPr>
              <a:r>
                <a:rPr sz="700" spc="-10" dirty="0">
                  <a:solidFill>
                    <a:srgbClr val="8A80D1"/>
                  </a:solidFill>
                  <a:latin typeface="Arial"/>
                  <a:cs typeface="Arial"/>
                </a:rPr>
                <a:t>3x3 conv, </a:t>
              </a:r>
              <a:r>
                <a:rPr sz="700" spc="-5" dirty="0">
                  <a:solidFill>
                    <a:srgbClr val="8A80D1"/>
                  </a:solidFill>
                  <a:latin typeface="Arial"/>
                  <a:cs typeface="Arial"/>
                </a:rPr>
                <a:t>128 </a:t>
              </a:r>
              <a:r>
                <a:rPr sz="700" spc="35" dirty="0">
                  <a:solidFill>
                    <a:srgbClr val="8A80D1"/>
                  </a:solidFill>
                  <a:latin typeface="Arial"/>
                  <a:cs typeface="Arial"/>
                </a:rPr>
                <a:t>/</a:t>
              </a:r>
              <a:r>
                <a:rPr sz="700" spc="-65" dirty="0">
                  <a:solidFill>
                    <a:srgbClr val="8A80D1"/>
                  </a:solidFill>
                  <a:latin typeface="Arial"/>
                  <a:cs typeface="Arial"/>
                </a:rPr>
                <a:t> </a:t>
              </a:r>
              <a:r>
                <a:rPr sz="700" dirty="0">
                  <a:solidFill>
                    <a:srgbClr val="8A80D1"/>
                  </a:solidFill>
                  <a:latin typeface="Arial"/>
                  <a:cs typeface="Arial"/>
                </a:rPr>
                <a:t>2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625"/>
                </a:spcBef>
              </a:pPr>
              <a:r>
                <a:rPr sz="700" spc="-10" dirty="0">
                  <a:solidFill>
                    <a:srgbClr val="741A46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741A46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741A46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55"/>
                </a:spcBef>
              </a:pPr>
              <a:r>
                <a:rPr sz="700" spc="-10" dirty="0">
                  <a:solidFill>
                    <a:srgbClr val="741A46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741A46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741A46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630"/>
                </a:spcBef>
              </a:pPr>
              <a:r>
                <a:rPr sz="700" spc="-10" dirty="0">
                  <a:solidFill>
                    <a:srgbClr val="741A46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741A46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741A46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60"/>
                </a:spcBef>
              </a:pPr>
              <a:r>
                <a:rPr sz="700" spc="-10" dirty="0">
                  <a:solidFill>
                    <a:srgbClr val="741A46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741A46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741A46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marL="1905" algn="ctr">
                <a:lnSpc>
                  <a:spcPct val="100000"/>
                </a:lnSpc>
                <a:spcBef>
                  <a:spcPts val="595"/>
                </a:spcBef>
              </a:pPr>
              <a:r>
                <a:rPr sz="700" spc="-10" dirty="0">
                  <a:solidFill>
                    <a:srgbClr val="741A46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741A46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741A46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marL="1905" algn="ctr">
                <a:lnSpc>
                  <a:spcPct val="100000"/>
                </a:lnSpc>
                <a:spcBef>
                  <a:spcPts val="55"/>
                </a:spcBef>
              </a:pPr>
              <a:r>
                <a:rPr sz="700" spc="-10" dirty="0">
                  <a:solidFill>
                    <a:srgbClr val="741A46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741A46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741A46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marL="1905" algn="ctr">
                <a:lnSpc>
                  <a:spcPct val="100000"/>
                </a:lnSpc>
                <a:spcBef>
                  <a:spcPts val="665"/>
                </a:spcBef>
              </a:pPr>
              <a:r>
                <a:rPr sz="700" spc="-20" dirty="0">
                  <a:solidFill>
                    <a:srgbClr val="4985E8"/>
                  </a:solidFill>
                  <a:latin typeface="Arial"/>
                  <a:cs typeface="Arial"/>
                </a:rPr>
                <a:t>Pool</a:t>
              </a:r>
              <a:endParaRPr sz="700" dirty="0">
                <a:latin typeface="Arial"/>
                <a:cs typeface="Arial"/>
              </a:endParaRPr>
            </a:p>
            <a:p>
              <a:pPr marL="36195" marR="30480" algn="ctr">
                <a:lnSpc>
                  <a:spcPts val="930"/>
                </a:lnSpc>
                <a:spcBef>
                  <a:spcPts val="40"/>
                </a:spcBef>
              </a:pPr>
              <a:r>
                <a:rPr sz="700" spc="-10" dirty="0">
                  <a:solidFill>
                    <a:srgbClr val="FF9900"/>
                  </a:solidFill>
                  <a:latin typeface="Arial"/>
                  <a:cs typeface="Arial"/>
                </a:rPr>
                <a:t>7x7 conv, </a:t>
              </a:r>
              <a:r>
                <a:rPr sz="700" spc="-5" dirty="0">
                  <a:solidFill>
                    <a:srgbClr val="FF9900"/>
                  </a:solidFill>
                  <a:latin typeface="Arial"/>
                  <a:cs typeface="Arial"/>
                </a:rPr>
                <a:t>64 </a:t>
              </a:r>
              <a:r>
                <a:rPr sz="700" spc="35" dirty="0">
                  <a:solidFill>
                    <a:srgbClr val="FF9900"/>
                  </a:solidFill>
                  <a:latin typeface="Arial"/>
                  <a:cs typeface="Arial"/>
                </a:rPr>
                <a:t>/</a:t>
              </a:r>
              <a:r>
                <a:rPr sz="700" spc="-75" dirty="0">
                  <a:solidFill>
                    <a:srgbClr val="FF9900"/>
                  </a:solidFill>
                  <a:latin typeface="Arial"/>
                  <a:cs typeface="Arial"/>
                </a:rPr>
                <a:t> </a:t>
              </a:r>
              <a:r>
                <a:rPr sz="700" dirty="0">
                  <a:solidFill>
                    <a:srgbClr val="FF9900"/>
                  </a:solidFill>
                  <a:latin typeface="Arial"/>
                  <a:cs typeface="Arial"/>
                </a:rPr>
                <a:t>2  </a:t>
              </a:r>
              <a:r>
                <a:rPr sz="700" spc="-15" dirty="0">
                  <a:solidFill>
                    <a:srgbClr val="424242"/>
                  </a:solidFill>
                  <a:latin typeface="Arial"/>
                  <a:cs typeface="Arial"/>
                </a:rPr>
                <a:t>Input</a:t>
              </a:r>
              <a:endParaRPr sz="700" dirty="0">
                <a:latin typeface="Arial"/>
                <a:cs typeface="Arial"/>
              </a:endParaRPr>
            </a:p>
          </p:txBody>
        </p:sp>
        <p:sp>
          <p:nvSpPr>
            <p:cNvPr id="100" name="object 80">
              <a:extLst>
                <a:ext uri="{FF2B5EF4-FFF2-40B4-BE49-F238E27FC236}">
                  <a16:creationId xmlns:a16="http://schemas.microsoft.com/office/drawing/2014/main" id="{44813577-B394-F6AF-5F4D-ACE2F4B265A1}"/>
                </a:ext>
              </a:extLst>
            </p:cNvPr>
            <p:cNvSpPr/>
            <p:nvPr/>
          </p:nvSpPr>
          <p:spPr>
            <a:xfrm>
              <a:off x="3853092" y="4089316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4">
                  <a:moveTo>
                    <a:pt x="0" y="0"/>
                  </a:moveTo>
                  <a:lnTo>
                    <a:pt x="332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81">
              <a:extLst>
                <a:ext uri="{FF2B5EF4-FFF2-40B4-BE49-F238E27FC236}">
                  <a16:creationId xmlns:a16="http://schemas.microsoft.com/office/drawing/2014/main" id="{116DC2DF-47B9-4F7B-EDFB-D390FA7A09C1}"/>
                </a:ext>
              </a:extLst>
            </p:cNvPr>
            <p:cNvSpPr/>
            <p:nvPr/>
          </p:nvSpPr>
          <p:spPr>
            <a:xfrm>
              <a:off x="3738617" y="4089191"/>
              <a:ext cx="34290" cy="1270"/>
            </a:xfrm>
            <a:custGeom>
              <a:avLst/>
              <a:gdLst/>
              <a:ahLst/>
              <a:cxnLst/>
              <a:rect l="l" t="t" r="r" b="b"/>
              <a:pathLst>
                <a:path w="34289" h="1270">
                  <a:moveTo>
                    <a:pt x="0" y="899"/>
                  </a:moveTo>
                  <a:lnTo>
                    <a:pt x="338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82">
              <a:extLst>
                <a:ext uri="{FF2B5EF4-FFF2-40B4-BE49-F238E27FC236}">
                  <a16:creationId xmlns:a16="http://schemas.microsoft.com/office/drawing/2014/main" id="{B8D739BF-452F-1C59-6BD5-873F939384AB}"/>
                </a:ext>
              </a:extLst>
            </p:cNvPr>
            <p:cNvSpPr/>
            <p:nvPr/>
          </p:nvSpPr>
          <p:spPr>
            <a:xfrm>
              <a:off x="3998192" y="4066692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74" y="44961"/>
                  </a:lnTo>
                  <a:lnTo>
                    <a:pt x="5409" y="39946"/>
                  </a:lnTo>
                  <a:lnTo>
                    <a:pt x="1451" y="32508"/>
                  </a:lnTo>
                  <a:lnTo>
                    <a:pt x="0" y="23399"/>
                  </a:lnTo>
                  <a:lnTo>
                    <a:pt x="1451" y="14290"/>
                  </a:lnTo>
                  <a:lnTo>
                    <a:pt x="5409" y="6853"/>
                  </a:lnTo>
                  <a:lnTo>
                    <a:pt x="11274" y="1838"/>
                  </a:lnTo>
                  <a:lnTo>
                    <a:pt x="18449" y="0"/>
                  </a:lnTo>
                  <a:lnTo>
                    <a:pt x="25635" y="1838"/>
                  </a:lnTo>
                  <a:lnTo>
                    <a:pt x="31499" y="6853"/>
                  </a:lnTo>
                  <a:lnTo>
                    <a:pt x="35451" y="14290"/>
                  </a:lnTo>
                  <a:lnTo>
                    <a:pt x="36899" y="23399"/>
                  </a:lnTo>
                  <a:lnTo>
                    <a:pt x="35451" y="32508"/>
                  </a:lnTo>
                  <a:lnTo>
                    <a:pt x="31499" y="39946"/>
                  </a:lnTo>
                  <a:lnTo>
                    <a:pt x="2563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83">
              <a:extLst>
                <a:ext uri="{FF2B5EF4-FFF2-40B4-BE49-F238E27FC236}">
                  <a16:creationId xmlns:a16="http://schemas.microsoft.com/office/drawing/2014/main" id="{80CEDE3E-B3B9-AD41-02F5-FBC359DE088F}"/>
                </a:ext>
              </a:extLst>
            </p:cNvPr>
            <p:cNvSpPr/>
            <p:nvPr/>
          </p:nvSpPr>
          <p:spPr>
            <a:xfrm>
              <a:off x="3998192" y="4066691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35" y="1838"/>
                  </a:lnTo>
                  <a:lnTo>
                    <a:pt x="31499" y="6853"/>
                  </a:lnTo>
                  <a:lnTo>
                    <a:pt x="35451" y="14290"/>
                  </a:lnTo>
                  <a:lnTo>
                    <a:pt x="36899" y="23399"/>
                  </a:lnTo>
                  <a:lnTo>
                    <a:pt x="35451" y="32508"/>
                  </a:lnTo>
                  <a:lnTo>
                    <a:pt x="31499" y="39946"/>
                  </a:lnTo>
                  <a:lnTo>
                    <a:pt x="25635" y="44961"/>
                  </a:lnTo>
                  <a:lnTo>
                    <a:pt x="18449" y="46799"/>
                  </a:lnTo>
                  <a:lnTo>
                    <a:pt x="11274" y="44961"/>
                  </a:lnTo>
                  <a:lnTo>
                    <a:pt x="5409" y="39946"/>
                  </a:lnTo>
                  <a:lnTo>
                    <a:pt x="1451" y="32508"/>
                  </a:lnTo>
                  <a:lnTo>
                    <a:pt x="0" y="23399"/>
                  </a:lnTo>
                  <a:lnTo>
                    <a:pt x="1451" y="14290"/>
                  </a:lnTo>
                  <a:lnTo>
                    <a:pt x="5409" y="6853"/>
                  </a:lnTo>
                  <a:lnTo>
                    <a:pt x="1127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84">
              <a:extLst>
                <a:ext uri="{FF2B5EF4-FFF2-40B4-BE49-F238E27FC236}">
                  <a16:creationId xmlns:a16="http://schemas.microsoft.com/office/drawing/2014/main" id="{B9EE6755-8F1B-2DFB-F1DA-36A044BFF5B7}"/>
                </a:ext>
              </a:extLst>
            </p:cNvPr>
            <p:cNvSpPr/>
            <p:nvPr/>
          </p:nvSpPr>
          <p:spPr>
            <a:xfrm>
              <a:off x="3966991" y="4089316"/>
              <a:ext cx="31750" cy="1270"/>
            </a:xfrm>
            <a:custGeom>
              <a:avLst/>
              <a:gdLst/>
              <a:ahLst/>
              <a:cxnLst/>
              <a:rect l="l" t="t" r="r" b="b"/>
              <a:pathLst>
                <a:path w="31750" h="1270">
                  <a:moveTo>
                    <a:pt x="0" y="0"/>
                  </a:moveTo>
                  <a:lnTo>
                    <a:pt x="31199" y="89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85">
              <a:extLst>
                <a:ext uri="{FF2B5EF4-FFF2-40B4-BE49-F238E27FC236}">
                  <a16:creationId xmlns:a16="http://schemas.microsoft.com/office/drawing/2014/main" id="{61662E4C-9FEE-E469-CDAD-66BB4E91B640}"/>
                </a:ext>
              </a:extLst>
            </p:cNvPr>
            <p:cNvSpPr/>
            <p:nvPr/>
          </p:nvSpPr>
          <p:spPr>
            <a:xfrm>
              <a:off x="3720167" y="3415668"/>
              <a:ext cx="296545" cy="698500"/>
            </a:xfrm>
            <a:custGeom>
              <a:avLst/>
              <a:gdLst/>
              <a:ahLst/>
              <a:cxnLst/>
              <a:rect l="l" t="t" r="r" b="b"/>
              <a:pathLst>
                <a:path w="296545" h="698500">
                  <a:moveTo>
                    <a:pt x="0" y="697823"/>
                  </a:moveTo>
                  <a:lnTo>
                    <a:pt x="966" y="628145"/>
                  </a:lnTo>
                  <a:lnTo>
                    <a:pt x="3776" y="559086"/>
                  </a:lnTo>
                  <a:lnTo>
                    <a:pt x="8299" y="491265"/>
                  </a:lnTo>
                  <a:lnTo>
                    <a:pt x="14402" y="425304"/>
                  </a:lnTo>
                  <a:lnTo>
                    <a:pt x="21955" y="361823"/>
                  </a:lnTo>
                  <a:lnTo>
                    <a:pt x="30825" y="301443"/>
                  </a:lnTo>
                  <a:lnTo>
                    <a:pt x="40881" y="244785"/>
                  </a:lnTo>
                  <a:lnTo>
                    <a:pt x="51990" y="192470"/>
                  </a:lnTo>
                  <a:lnTo>
                    <a:pt x="64022" y="145118"/>
                  </a:lnTo>
                  <a:lnTo>
                    <a:pt x="76844" y="103350"/>
                  </a:lnTo>
                  <a:lnTo>
                    <a:pt x="104332" y="39050"/>
                  </a:lnTo>
                  <a:lnTo>
                    <a:pt x="133401" y="4535"/>
                  </a:lnTo>
                  <a:lnTo>
                    <a:pt x="148199" y="0"/>
                  </a:lnTo>
                  <a:lnTo>
                    <a:pt x="162997" y="4565"/>
                  </a:lnTo>
                  <a:lnTo>
                    <a:pt x="192066" y="39141"/>
                  </a:lnTo>
                  <a:lnTo>
                    <a:pt x="219555" y="103506"/>
                  </a:lnTo>
                  <a:lnTo>
                    <a:pt x="232377" y="145308"/>
                  </a:lnTo>
                  <a:lnTo>
                    <a:pt x="244408" y="192695"/>
                  </a:lnTo>
                  <a:lnTo>
                    <a:pt x="255518" y="245048"/>
                  </a:lnTo>
                  <a:lnTo>
                    <a:pt x="265573" y="301745"/>
                  </a:lnTo>
                  <a:lnTo>
                    <a:pt x="274443" y="362167"/>
                  </a:lnTo>
                  <a:lnTo>
                    <a:pt x="281996" y="425693"/>
                  </a:lnTo>
                  <a:lnTo>
                    <a:pt x="288100" y="491702"/>
                  </a:lnTo>
                  <a:lnTo>
                    <a:pt x="292623" y="559573"/>
                  </a:lnTo>
                  <a:lnTo>
                    <a:pt x="295433" y="628687"/>
                  </a:lnTo>
                  <a:lnTo>
                    <a:pt x="296399" y="698423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86">
              <a:extLst>
                <a:ext uri="{FF2B5EF4-FFF2-40B4-BE49-F238E27FC236}">
                  <a16:creationId xmlns:a16="http://schemas.microsoft.com/office/drawing/2014/main" id="{161887ED-1E37-AC81-088E-7DCDA9F5B25B}"/>
                </a:ext>
              </a:extLst>
            </p:cNvPr>
            <p:cNvSpPr/>
            <p:nvPr/>
          </p:nvSpPr>
          <p:spPr>
            <a:xfrm>
              <a:off x="4031791" y="4091741"/>
              <a:ext cx="45720" cy="635"/>
            </a:xfrm>
            <a:custGeom>
              <a:avLst/>
              <a:gdLst/>
              <a:ahLst/>
              <a:cxnLst/>
              <a:rect l="l" t="t" r="r" b="b"/>
              <a:pathLst>
                <a:path w="45720" h="635">
                  <a:moveTo>
                    <a:pt x="0" y="0"/>
                  </a:moveTo>
                  <a:lnTo>
                    <a:pt x="45149" y="124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87">
              <a:extLst>
                <a:ext uri="{FF2B5EF4-FFF2-40B4-BE49-F238E27FC236}">
                  <a16:creationId xmlns:a16="http://schemas.microsoft.com/office/drawing/2014/main" id="{5B9BFFD3-6854-9B67-FFE0-2941739D4612}"/>
                </a:ext>
              </a:extLst>
            </p:cNvPr>
            <p:cNvSpPr/>
            <p:nvPr/>
          </p:nvSpPr>
          <p:spPr>
            <a:xfrm>
              <a:off x="4076917" y="407614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74" y="0"/>
                  </a:lnTo>
                  <a:lnTo>
                    <a:pt x="43249" y="15849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88">
              <a:extLst>
                <a:ext uri="{FF2B5EF4-FFF2-40B4-BE49-F238E27FC236}">
                  <a16:creationId xmlns:a16="http://schemas.microsoft.com/office/drawing/2014/main" id="{A1BEDD71-0A3D-5F2E-6A75-46D574352BC8}"/>
                </a:ext>
              </a:extLst>
            </p:cNvPr>
            <p:cNvSpPr/>
            <p:nvPr/>
          </p:nvSpPr>
          <p:spPr>
            <a:xfrm>
              <a:off x="4076916" y="407614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43249" y="15849"/>
                  </a:lnTo>
                  <a:lnTo>
                    <a:pt x="74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89">
              <a:extLst>
                <a:ext uri="{FF2B5EF4-FFF2-40B4-BE49-F238E27FC236}">
                  <a16:creationId xmlns:a16="http://schemas.microsoft.com/office/drawing/2014/main" id="{3CDC3580-93CB-BF33-8E64-3E9AE517B559}"/>
                </a:ext>
              </a:extLst>
            </p:cNvPr>
            <p:cNvSpPr/>
            <p:nvPr/>
          </p:nvSpPr>
          <p:spPr>
            <a:xfrm>
              <a:off x="4180016" y="4092441"/>
              <a:ext cx="56515" cy="635"/>
            </a:xfrm>
            <a:custGeom>
              <a:avLst/>
              <a:gdLst/>
              <a:ahLst/>
              <a:cxnLst/>
              <a:rect l="l" t="t" r="r" b="b"/>
              <a:pathLst>
                <a:path w="56514" h="635">
                  <a:moveTo>
                    <a:pt x="-4762" y="224"/>
                  </a:moveTo>
                  <a:lnTo>
                    <a:pt x="60712" y="224"/>
                  </a:lnTo>
                </a:path>
              </a:pathLst>
            </a:custGeom>
            <a:ln w="997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90">
              <a:extLst>
                <a:ext uri="{FF2B5EF4-FFF2-40B4-BE49-F238E27FC236}">
                  <a16:creationId xmlns:a16="http://schemas.microsoft.com/office/drawing/2014/main" id="{16E6C1F9-FC66-9493-2179-31B1B0CE50E1}"/>
                </a:ext>
              </a:extLst>
            </p:cNvPr>
            <p:cNvSpPr/>
            <p:nvPr/>
          </p:nvSpPr>
          <p:spPr>
            <a:xfrm>
              <a:off x="4235841" y="40771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249" y="0"/>
                  </a:lnTo>
                  <a:lnTo>
                    <a:pt x="43349" y="16074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91">
              <a:extLst>
                <a:ext uri="{FF2B5EF4-FFF2-40B4-BE49-F238E27FC236}">
                  <a16:creationId xmlns:a16="http://schemas.microsoft.com/office/drawing/2014/main" id="{357A0970-24E4-7CBA-B494-FFEA616E1B63}"/>
                </a:ext>
              </a:extLst>
            </p:cNvPr>
            <p:cNvSpPr/>
            <p:nvPr/>
          </p:nvSpPr>
          <p:spPr>
            <a:xfrm>
              <a:off x="4235841" y="407716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43349" y="16074"/>
                  </a:lnTo>
                  <a:lnTo>
                    <a:pt x="249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92">
              <a:extLst>
                <a:ext uri="{FF2B5EF4-FFF2-40B4-BE49-F238E27FC236}">
                  <a16:creationId xmlns:a16="http://schemas.microsoft.com/office/drawing/2014/main" id="{3A611FAE-EA72-1870-322E-C8EE6012309E}"/>
                </a:ext>
              </a:extLst>
            </p:cNvPr>
            <p:cNvSpPr/>
            <p:nvPr/>
          </p:nvSpPr>
          <p:spPr>
            <a:xfrm>
              <a:off x="4520815" y="359276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93">
              <a:extLst>
                <a:ext uri="{FF2B5EF4-FFF2-40B4-BE49-F238E27FC236}">
                  <a16:creationId xmlns:a16="http://schemas.microsoft.com/office/drawing/2014/main" id="{FC2DEF57-3FDD-BD1B-3429-DEF4107AC4F8}"/>
                </a:ext>
              </a:extLst>
            </p:cNvPr>
            <p:cNvSpPr/>
            <p:nvPr/>
          </p:nvSpPr>
          <p:spPr>
            <a:xfrm>
              <a:off x="4480466" y="359276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94">
              <a:extLst>
                <a:ext uri="{FF2B5EF4-FFF2-40B4-BE49-F238E27FC236}">
                  <a16:creationId xmlns:a16="http://schemas.microsoft.com/office/drawing/2014/main" id="{C4EFDB22-6BF9-7288-5046-9CBEB48C4EC6}"/>
                </a:ext>
              </a:extLst>
            </p:cNvPr>
            <p:cNvSpPr/>
            <p:nvPr/>
          </p:nvSpPr>
          <p:spPr>
            <a:xfrm>
              <a:off x="4406941" y="359276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95">
              <a:extLst>
                <a:ext uri="{FF2B5EF4-FFF2-40B4-BE49-F238E27FC236}">
                  <a16:creationId xmlns:a16="http://schemas.microsoft.com/office/drawing/2014/main" id="{F94B16AE-5221-962E-95C9-3D98D660453A}"/>
                </a:ext>
              </a:extLst>
            </p:cNvPr>
            <p:cNvSpPr/>
            <p:nvPr/>
          </p:nvSpPr>
          <p:spPr>
            <a:xfrm>
              <a:off x="4366591" y="359276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96">
              <a:extLst>
                <a:ext uri="{FF2B5EF4-FFF2-40B4-BE49-F238E27FC236}">
                  <a16:creationId xmlns:a16="http://schemas.microsoft.com/office/drawing/2014/main" id="{0B566C98-2E3A-B21F-9D09-BA3B1129C201}"/>
                </a:ext>
              </a:extLst>
            </p:cNvPr>
            <p:cNvSpPr/>
            <p:nvPr/>
          </p:nvSpPr>
          <p:spPr>
            <a:xfrm>
              <a:off x="4447290" y="4093466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4">
                  <a:moveTo>
                    <a:pt x="0" y="0"/>
                  </a:moveTo>
                  <a:lnTo>
                    <a:pt x="332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97">
              <a:extLst>
                <a:ext uri="{FF2B5EF4-FFF2-40B4-BE49-F238E27FC236}">
                  <a16:creationId xmlns:a16="http://schemas.microsoft.com/office/drawing/2014/main" id="{5F7D8628-6803-2D44-A1F8-9198DBEE00FA}"/>
                </a:ext>
              </a:extLst>
            </p:cNvPr>
            <p:cNvSpPr/>
            <p:nvPr/>
          </p:nvSpPr>
          <p:spPr>
            <a:xfrm>
              <a:off x="4293116" y="4069941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98">
              <a:extLst>
                <a:ext uri="{FF2B5EF4-FFF2-40B4-BE49-F238E27FC236}">
                  <a16:creationId xmlns:a16="http://schemas.microsoft.com/office/drawing/2014/main" id="{2E13F316-B0D2-BA98-45EE-2EC20609A6D0}"/>
                </a:ext>
              </a:extLst>
            </p:cNvPr>
            <p:cNvSpPr/>
            <p:nvPr/>
          </p:nvSpPr>
          <p:spPr>
            <a:xfrm>
              <a:off x="4293116" y="4069941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99">
              <a:extLst>
                <a:ext uri="{FF2B5EF4-FFF2-40B4-BE49-F238E27FC236}">
                  <a16:creationId xmlns:a16="http://schemas.microsoft.com/office/drawing/2014/main" id="{409587A2-26C2-356F-F072-5C173B596BBE}"/>
                </a:ext>
              </a:extLst>
            </p:cNvPr>
            <p:cNvSpPr/>
            <p:nvPr/>
          </p:nvSpPr>
          <p:spPr>
            <a:xfrm>
              <a:off x="4330016" y="4093341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00">
              <a:extLst>
                <a:ext uri="{FF2B5EF4-FFF2-40B4-BE49-F238E27FC236}">
                  <a16:creationId xmlns:a16="http://schemas.microsoft.com/office/drawing/2014/main" id="{FDD28469-30E7-AFF8-540F-F8F3FD4CC7BD}"/>
                </a:ext>
              </a:extLst>
            </p:cNvPr>
            <p:cNvSpPr/>
            <p:nvPr/>
          </p:nvSpPr>
          <p:spPr>
            <a:xfrm>
              <a:off x="4592265" y="4069941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74" y="44961"/>
                  </a:lnTo>
                  <a:lnTo>
                    <a:pt x="5409" y="39946"/>
                  </a:lnTo>
                  <a:lnTo>
                    <a:pt x="1451" y="32508"/>
                  </a:lnTo>
                  <a:lnTo>
                    <a:pt x="0" y="23399"/>
                  </a:lnTo>
                  <a:lnTo>
                    <a:pt x="1451" y="14290"/>
                  </a:lnTo>
                  <a:lnTo>
                    <a:pt x="5409" y="6853"/>
                  </a:lnTo>
                  <a:lnTo>
                    <a:pt x="11274" y="1838"/>
                  </a:lnTo>
                  <a:lnTo>
                    <a:pt x="18449" y="0"/>
                  </a:lnTo>
                  <a:lnTo>
                    <a:pt x="25635" y="1838"/>
                  </a:lnTo>
                  <a:lnTo>
                    <a:pt x="31499" y="6853"/>
                  </a:lnTo>
                  <a:lnTo>
                    <a:pt x="35451" y="14290"/>
                  </a:lnTo>
                  <a:lnTo>
                    <a:pt x="36899" y="23399"/>
                  </a:lnTo>
                  <a:lnTo>
                    <a:pt x="35451" y="32508"/>
                  </a:lnTo>
                  <a:lnTo>
                    <a:pt x="31499" y="39946"/>
                  </a:lnTo>
                  <a:lnTo>
                    <a:pt x="2563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01">
              <a:extLst>
                <a:ext uri="{FF2B5EF4-FFF2-40B4-BE49-F238E27FC236}">
                  <a16:creationId xmlns:a16="http://schemas.microsoft.com/office/drawing/2014/main" id="{B9D6574E-6F8A-E9E0-4C11-E1848B911482}"/>
                </a:ext>
              </a:extLst>
            </p:cNvPr>
            <p:cNvSpPr/>
            <p:nvPr/>
          </p:nvSpPr>
          <p:spPr>
            <a:xfrm>
              <a:off x="4592265" y="4069941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35" y="1838"/>
                  </a:lnTo>
                  <a:lnTo>
                    <a:pt x="31499" y="6853"/>
                  </a:lnTo>
                  <a:lnTo>
                    <a:pt x="35451" y="14290"/>
                  </a:lnTo>
                  <a:lnTo>
                    <a:pt x="36899" y="23399"/>
                  </a:lnTo>
                  <a:lnTo>
                    <a:pt x="35451" y="32508"/>
                  </a:lnTo>
                  <a:lnTo>
                    <a:pt x="31499" y="39946"/>
                  </a:lnTo>
                  <a:lnTo>
                    <a:pt x="25635" y="44961"/>
                  </a:lnTo>
                  <a:lnTo>
                    <a:pt x="18449" y="46799"/>
                  </a:lnTo>
                  <a:lnTo>
                    <a:pt x="11274" y="44961"/>
                  </a:lnTo>
                  <a:lnTo>
                    <a:pt x="5409" y="39946"/>
                  </a:lnTo>
                  <a:lnTo>
                    <a:pt x="1451" y="32508"/>
                  </a:lnTo>
                  <a:lnTo>
                    <a:pt x="0" y="23399"/>
                  </a:lnTo>
                  <a:lnTo>
                    <a:pt x="1451" y="14290"/>
                  </a:lnTo>
                  <a:lnTo>
                    <a:pt x="5409" y="6853"/>
                  </a:lnTo>
                  <a:lnTo>
                    <a:pt x="1127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02">
              <a:extLst>
                <a:ext uri="{FF2B5EF4-FFF2-40B4-BE49-F238E27FC236}">
                  <a16:creationId xmlns:a16="http://schemas.microsoft.com/office/drawing/2014/main" id="{B7ED3AF8-94D1-1187-CEC8-114574CC57F6}"/>
                </a:ext>
              </a:extLst>
            </p:cNvPr>
            <p:cNvSpPr/>
            <p:nvPr/>
          </p:nvSpPr>
          <p:spPr>
            <a:xfrm>
              <a:off x="4561165" y="4093466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1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03">
              <a:extLst>
                <a:ext uri="{FF2B5EF4-FFF2-40B4-BE49-F238E27FC236}">
                  <a16:creationId xmlns:a16="http://schemas.microsoft.com/office/drawing/2014/main" id="{87DA20A8-0A4F-7A8F-FBFB-8E524BAB74EA}"/>
                </a:ext>
              </a:extLst>
            </p:cNvPr>
            <p:cNvSpPr/>
            <p:nvPr/>
          </p:nvSpPr>
          <p:spPr>
            <a:xfrm>
              <a:off x="4311616" y="3404068"/>
              <a:ext cx="299720" cy="713740"/>
            </a:xfrm>
            <a:custGeom>
              <a:avLst/>
              <a:gdLst/>
              <a:ahLst/>
              <a:cxnLst/>
              <a:rect l="l" t="t" r="r" b="b"/>
              <a:pathLst>
                <a:path w="299720" h="713739">
                  <a:moveTo>
                    <a:pt x="299099" y="712673"/>
                  </a:moveTo>
                  <a:lnTo>
                    <a:pt x="298241" y="645944"/>
                  </a:lnTo>
                  <a:lnTo>
                    <a:pt x="295740" y="579736"/>
                  </a:lnTo>
                  <a:lnTo>
                    <a:pt x="291705" y="514571"/>
                  </a:lnTo>
                  <a:lnTo>
                    <a:pt x="286247" y="450972"/>
                  </a:lnTo>
                  <a:lnTo>
                    <a:pt x="279474" y="389461"/>
                  </a:lnTo>
                  <a:lnTo>
                    <a:pt x="271496" y="330560"/>
                  </a:lnTo>
                  <a:lnTo>
                    <a:pt x="262423" y="274791"/>
                  </a:lnTo>
                  <a:lnTo>
                    <a:pt x="252365" y="222677"/>
                  </a:lnTo>
                  <a:lnTo>
                    <a:pt x="241430" y="174740"/>
                  </a:lnTo>
                  <a:lnTo>
                    <a:pt x="229728" y="131502"/>
                  </a:lnTo>
                  <a:lnTo>
                    <a:pt x="217369" y="93485"/>
                  </a:lnTo>
                  <a:lnTo>
                    <a:pt x="191117" y="35204"/>
                  </a:lnTo>
                  <a:lnTo>
                    <a:pt x="163551" y="4076"/>
                  </a:lnTo>
                  <a:lnTo>
                    <a:pt x="149549" y="0"/>
                  </a:lnTo>
                  <a:lnTo>
                    <a:pt x="135547" y="4104"/>
                  </a:lnTo>
                  <a:lnTo>
                    <a:pt x="107981" y="35289"/>
                  </a:lnTo>
                  <a:lnTo>
                    <a:pt x="81730" y="93630"/>
                  </a:lnTo>
                  <a:lnTo>
                    <a:pt x="69371" y="131678"/>
                  </a:lnTo>
                  <a:lnTo>
                    <a:pt x="57669" y="174949"/>
                  </a:lnTo>
                  <a:lnTo>
                    <a:pt x="46734" y="222921"/>
                  </a:lnTo>
                  <a:lnTo>
                    <a:pt x="36675" y="275071"/>
                  </a:lnTo>
                  <a:lnTo>
                    <a:pt x="27602" y="330878"/>
                  </a:lnTo>
                  <a:lnTo>
                    <a:pt x="19624" y="389819"/>
                  </a:lnTo>
                  <a:lnTo>
                    <a:pt x="12851" y="451373"/>
                  </a:lnTo>
                  <a:lnTo>
                    <a:pt x="7393" y="515018"/>
                  </a:lnTo>
                  <a:lnTo>
                    <a:pt x="3359" y="580230"/>
                  </a:lnTo>
                  <a:lnTo>
                    <a:pt x="858" y="646490"/>
                  </a:lnTo>
                  <a:lnTo>
                    <a:pt x="0" y="713273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04">
              <a:extLst>
                <a:ext uri="{FF2B5EF4-FFF2-40B4-BE49-F238E27FC236}">
                  <a16:creationId xmlns:a16="http://schemas.microsoft.com/office/drawing/2014/main" id="{8AE4BCE1-890F-CE05-71FC-6C4320589B04}"/>
                </a:ext>
              </a:extLst>
            </p:cNvPr>
            <p:cNvSpPr/>
            <p:nvPr/>
          </p:nvSpPr>
          <p:spPr>
            <a:xfrm>
              <a:off x="4817140" y="359069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05">
              <a:extLst>
                <a:ext uri="{FF2B5EF4-FFF2-40B4-BE49-F238E27FC236}">
                  <a16:creationId xmlns:a16="http://schemas.microsoft.com/office/drawing/2014/main" id="{56577761-812D-99EC-65E2-6A7A2F3F2A06}"/>
                </a:ext>
              </a:extLst>
            </p:cNvPr>
            <p:cNvSpPr/>
            <p:nvPr/>
          </p:nvSpPr>
          <p:spPr>
            <a:xfrm>
              <a:off x="4776790" y="359069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06">
              <a:extLst>
                <a:ext uri="{FF2B5EF4-FFF2-40B4-BE49-F238E27FC236}">
                  <a16:creationId xmlns:a16="http://schemas.microsoft.com/office/drawing/2014/main" id="{08D63E78-E4B2-FF8E-C5FB-91C447564F95}"/>
                </a:ext>
              </a:extLst>
            </p:cNvPr>
            <p:cNvSpPr/>
            <p:nvPr/>
          </p:nvSpPr>
          <p:spPr>
            <a:xfrm>
              <a:off x="4703265" y="359069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07">
              <a:extLst>
                <a:ext uri="{FF2B5EF4-FFF2-40B4-BE49-F238E27FC236}">
                  <a16:creationId xmlns:a16="http://schemas.microsoft.com/office/drawing/2014/main" id="{EBE2A453-41D5-F1D3-6EAE-8A96C3C9CB02}"/>
                </a:ext>
              </a:extLst>
            </p:cNvPr>
            <p:cNvSpPr/>
            <p:nvPr/>
          </p:nvSpPr>
          <p:spPr>
            <a:xfrm>
              <a:off x="4662915" y="359069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08">
              <a:extLst>
                <a:ext uri="{FF2B5EF4-FFF2-40B4-BE49-F238E27FC236}">
                  <a16:creationId xmlns:a16="http://schemas.microsoft.com/office/drawing/2014/main" id="{379EBAE4-DD4A-678D-2B56-EA89493C121D}"/>
                </a:ext>
              </a:extLst>
            </p:cNvPr>
            <p:cNvSpPr/>
            <p:nvPr/>
          </p:nvSpPr>
          <p:spPr>
            <a:xfrm>
              <a:off x="4743615" y="4091391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4">
                  <a:moveTo>
                    <a:pt x="0" y="0"/>
                  </a:moveTo>
                  <a:lnTo>
                    <a:pt x="332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09">
              <a:extLst>
                <a:ext uri="{FF2B5EF4-FFF2-40B4-BE49-F238E27FC236}">
                  <a16:creationId xmlns:a16="http://schemas.microsoft.com/office/drawing/2014/main" id="{25B82AF1-8A72-B1F5-762E-BAEA85FFE309}"/>
                </a:ext>
              </a:extLst>
            </p:cNvPr>
            <p:cNvSpPr/>
            <p:nvPr/>
          </p:nvSpPr>
          <p:spPr>
            <a:xfrm>
              <a:off x="4629165" y="4091541"/>
              <a:ext cx="33655" cy="1905"/>
            </a:xfrm>
            <a:custGeom>
              <a:avLst/>
              <a:gdLst/>
              <a:ahLst/>
              <a:cxnLst/>
              <a:rect l="l" t="t" r="r" b="b"/>
              <a:pathLst>
                <a:path w="33654" h="1904">
                  <a:moveTo>
                    <a:pt x="0" y="1799"/>
                  </a:moveTo>
                  <a:lnTo>
                    <a:pt x="335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10">
              <a:extLst>
                <a:ext uri="{FF2B5EF4-FFF2-40B4-BE49-F238E27FC236}">
                  <a16:creationId xmlns:a16="http://schemas.microsoft.com/office/drawing/2014/main" id="{6EBDBEBB-36EF-C1A1-11D7-55391708732C}"/>
                </a:ext>
              </a:extLst>
            </p:cNvPr>
            <p:cNvSpPr/>
            <p:nvPr/>
          </p:nvSpPr>
          <p:spPr>
            <a:xfrm>
              <a:off x="4892890" y="40683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11">
              <a:extLst>
                <a:ext uri="{FF2B5EF4-FFF2-40B4-BE49-F238E27FC236}">
                  <a16:creationId xmlns:a16="http://schemas.microsoft.com/office/drawing/2014/main" id="{8A7D6010-9263-8B89-A1B9-A563E78CB526}"/>
                </a:ext>
              </a:extLst>
            </p:cNvPr>
            <p:cNvSpPr/>
            <p:nvPr/>
          </p:nvSpPr>
          <p:spPr>
            <a:xfrm>
              <a:off x="4892890" y="40683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12">
              <a:extLst>
                <a:ext uri="{FF2B5EF4-FFF2-40B4-BE49-F238E27FC236}">
                  <a16:creationId xmlns:a16="http://schemas.microsoft.com/office/drawing/2014/main" id="{015E11CE-A0D3-8E4D-05EC-0BC430889236}"/>
                </a:ext>
              </a:extLst>
            </p:cNvPr>
            <p:cNvSpPr/>
            <p:nvPr/>
          </p:nvSpPr>
          <p:spPr>
            <a:xfrm>
              <a:off x="4857490" y="409139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-4762" y="149"/>
                  </a:moveTo>
                  <a:lnTo>
                    <a:pt x="40162" y="149"/>
                  </a:lnTo>
                </a:path>
              </a:pathLst>
            </a:custGeom>
            <a:ln w="98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13">
              <a:extLst>
                <a:ext uri="{FF2B5EF4-FFF2-40B4-BE49-F238E27FC236}">
                  <a16:creationId xmlns:a16="http://schemas.microsoft.com/office/drawing/2014/main" id="{EA4F81B9-2ACE-8511-D7B3-DCB52872DBFD}"/>
                </a:ext>
              </a:extLst>
            </p:cNvPr>
            <p:cNvSpPr/>
            <p:nvPr/>
          </p:nvSpPr>
          <p:spPr>
            <a:xfrm>
              <a:off x="4929790" y="409171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14">
              <a:extLst>
                <a:ext uri="{FF2B5EF4-FFF2-40B4-BE49-F238E27FC236}">
                  <a16:creationId xmlns:a16="http://schemas.microsoft.com/office/drawing/2014/main" id="{537A84D7-D948-A2DE-AFCE-46CE8AD14141}"/>
                </a:ext>
              </a:extLst>
            </p:cNvPr>
            <p:cNvSpPr/>
            <p:nvPr/>
          </p:nvSpPr>
          <p:spPr>
            <a:xfrm>
              <a:off x="4610715" y="3380893"/>
              <a:ext cx="300990" cy="735965"/>
            </a:xfrm>
            <a:custGeom>
              <a:avLst/>
              <a:gdLst/>
              <a:ahLst/>
              <a:cxnLst/>
              <a:rect l="l" t="t" r="r" b="b"/>
              <a:pathLst>
                <a:path w="300989" h="735964">
                  <a:moveTo>
                    <a:pt x="0" y="735848"/>
                  </a:moveTo>
                  <a:lnTo>
                    <a:pt x="862" y="666954"/>
                  </a:lnTo>
                  <a:lnTo>
                    <a:pt x="3375" y="598603"/>
                  </a:lnTo>
                  <a:lnTo>
                    <a:pt x="7430" y="531333"/>
                  </a:lnTo>
                  <a:lnTo>
                    <a:pt x="12916" y="465682"/>
                  </a:lnTo>
                  <a:lnTo>
                    <a:pt x="19723" y="402187"/>
                  </a:lnTo>
                  <a:lnTo>
                    <a:pt x="27740" y="341388"/>
                  </a:lnTo>
                  <a:lnTo>
                    <a:pt x="36859" y="283822"/>
                  </a:lnTo>
                  <a:lnTo>
                    <a:pt x="46968" y="230027"/>
                  </a:lnTo>
                  <a:lnTo>
                    <a:pt x="57958" y="180542"/>
                  </a:lnTo>
                  <a:lnTo>
                    <a:pt x="69719" y="135903"/>
                  </a:lnTo>
                  <a:lnTo>
                    <a:pt x="82140" y="96650"/>
                  </a:lnTo>
                  <a:lnTo>
                    <a:pt x="108523" y="36453"/>
                  </a:lnTo>
                  <a:lnTo>
                    <a:pt x="136227" y="4254"/>
                  </a:lnTo>
                  <a:lnTo>
                    <a:pt x="150299" y="0"/>
                  </a:lnTo>
                  <a:lnTo>
                    <a:pt x="164371" y="4180"/>
                  </a:lnTo>
                  <a:lnTo>
                    <a:pt x="192076" y="36230"/>
                  </a:lnTo>
                  <a:lnTo>
                    <a:pt x="218459" y="96276"/>
                  </a:lnTo>
                  <a:lnTo>
                    <a:pt x="230880" y="135451"/>
                  </a:lnTo>
                  <a:lnTo>
                    <a:pt x="242640" y="180008"/>
                  </a:lnTo>
                  <a:lnTo>
                    <a:pt x="253630" y="229408"/>
                  </a:lnTo>
                  <a:lnTo>
                    <a:pt x="263740" y="283114"/>
                  </a:lnTo>
                  <a:lnTo>
                    <a:pt x="272858" y="340587"/>
                  </a:lnTo>
                  <a:lnTo>
                    <a:pt x="280876" y="401287"/>
                  </a:lnTo>
                  <a:lnTo>
                    <a:pt x="287683" y="464676"/>
                  </a:lnTo>
                  <a:lnTo>
                    <a:pt x="293168" y="530216"/>
                  </a:lnTo>
                  <a:lnTo>
                    <a:pt x="297223" y="597367"/>
                  </a:lnTo>
                  <a:lnTo>
                    <a:pt x="299737" y="665590"/>
                  </a:lnTo>
                  <a:lnTo>
                    <a:pt x="300599" y="73434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15">
              <a:extLst>
                <a:ext uri="{FF2B5EF4-FFF2-40B4-BE49-F238E27FC236}">
                  <a16:creationId xmlns:a16="http://schemas.microsoft.com/office/drawing/2014/main" id="{64D539D1-D6C4-0FDC-6CF5-6A423800B4D1}"/>
                </a:ext>
              </a:extLst>
            </p:cNvPr>
            <p:cNvSpPr/>
            <p:nvPr/>
          </p:nvSpPr>
          <p:spPr>
            <a:xfrm>
              <a:off x="5117814" y="359069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16">
              <a:extLst>
                <a:ext uri="{FF2B5EF4-FFF2-40B4-BE49-F238E27FC236}">
                  <a16:creationId xmlns:a16="http://schemas.microsoft.com/office/drawing/2014/main" id="{7BCE93BD-2367-760C-30FD-0F1A5FC7E166}"/>
                </a:ext>
              </a:extLst>
            </p:cNvPr>
            <p:cNvSpPr/>
            <p:nvPr/>
          </p:nvSpPr>
          <p:spPr>
            <a:xfrm>
              <a:off x="5077464" y="359069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17">
              <a:extLst>
                <a:ext uri="{FF2B5EF4-FFF2-40B4-BE49-F238E27FC236}">
                  <a16:creationId xmlns:a16="http://schemas.microsoft.com/office/drawing/2014/main" id="{7F442697-8DE6-1A51-FC8D-AE5538BB3A42}"/>
                </a:ext>
              </a:extLst>
            </p:cNvPr>
            <p:cNvSpPr/>
            <p:nvPr/>
          </p:nvSpPr>
          <p:spPr>
            <a:xfrm>
              <a:off x="5003915" y="359069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18">
              <a:extLst>
                <a:ext uri="{FF2B5EF4-FFF2-40B4-BE49-F238E27FC236}">
                  <a16:creationId xmlns:a16="http://schemas.microsoft.com/office/drawing/2014/main" id="{6054A543-BCE9-6280-F4B3-BC0055947A34}"/>
                </a:ext>
              </a:extLst>
            </p:cNvPr>
            <p:cNvSpPr/>
            <p:nvPr/>
          </p:nvSpPr>
          <p:spPr>
            <a:xfrm>
              <a:off x="4963564" y="359069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19">
              <a:extLst>
                <a:ext uri="{FF2B5EF4-FFF2-40B4-BE49-F238E27FC236}">
                  <a16:creationId xmlns:a16="http://schemas.microsoft.com/office/drawing/2014/main" id="{A81AA969-43EA-AD01-F740-1959AAB2BC2F}"/>
                </a:ext>
              </a:extLst>
            </p:cNvPr>
            <p:cNvSpPr/>
            <p:nvPr/>
          </p:nvSpPr>
          <p:spPr>
            <a:xfrm>
              <a:off x="5044264" y="4091391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4">
                  <a:moveTo>
                    <a:pt x="0" y="0"/>
                  </a:moveTo>
                  <a:lnTo>
                    <a:pt x="332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20">
              <a:extLst>
                <a:ext uri="{FF2B5EF4-FFF2-40B4-BE49-F238E27FC236}">
                  <a16:creationId xmlns:a16="http://schemas.microsoft.com/office/drawing/2014/main" id="{36381204-3BD6-532F-8C4E-470701B8F088}"/>
                </a:ext>
              </a:extLst>
            </p:cNvPr>
            <p:cNvSpPr/>
            <p:nvPr/>
          </p:nvSpPr>
          <p:spPr>
            <a:xfrm>
              <a:off x="4929790" y="4091416"/>
              <a:ext cx="34290" cy="635"/>
            </a:xfrm>
            <a:custGeom>
              <a:avLst/>
              <a:gdLst/>
              <a:ahLst/>
              <a:cxnLst/>
              <a:rect l="l" t="t" r="r" b="b"/>
              <a:pathLst>
                <a:path w="34289" h="635">
                  <a:moveTo>
                    <a:pt x="-4762" y="149"/>
                  </a:moveTo>
                  <a:lnTo>
                    <a:pt x="38662" y="149"/>
                  </a:lnTo>
                </a:path>
              </a:pathLst>
            </a:custGeom>
            <a:ln w="98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21">
              <a:extLst>
                <a:ext uri="{FF2B5EF4-FFF2-40B4-BE49-F238E27FC236}">
                  <a16:creationId xmlns:a16="http://schemas.microsoft.com/office/drawing/2014/main" id="{3152D615-B58F-B49A-FF86-6078BD2F96C7}"/>
                </a:ext>
              </a:extLst>
            </p:cNvPr>
            <p:cNvSpPr/>
            <p:nvPr/>
          </p:nvSpPr>
          <p:spPr>
            <a:xfrm>
              <a:off x="4911340" y="3404068"/>
              <a:ext cx="306705" cy="713105"/>
            </a:xfrm>
            <a:custGeom>
              <a:avLst/>
              <a:gdLst/>
              <a:ahLst/>
              <a:cxnLst/>
              <a:rect l="l" t="t" r="r" b="b"/>
              <a:pathLst>
                <a:path w="306704" h="713104">
                  <a:moveTo>
                    <a:pt x="0" y="711048"/>
                  </a:moveTo>
                  <a:lnTo>
                    <a:pt x="879" y="644472"/>
                  </a:lnTo>
                  <a:lnTo>
                    <a:pt x="3443" y="578414"/>
                  </a:lnTo>
                  <a:lnTo>
                    <a:pt x="7578" y="513394"/>
                  </a:lnTo>
                  <a:lnTo>
                    <a:pt x="13174" y="449935"/>
                  </a:lnTo>
                  <a:lnTo>
                    <a:pt x="20116" y="388559"/>
                  </a:lnTo>
                  <a:lnTo>
                    <a:pt x="28294" y="329785"/>
                  </a:lnTo>
                  <a:lnTo>
                    <a:pt x="37595" y="274138"/>
                  </a:lnTo>
                  <a:lnTo>
                    <a:pt x="47906" y="222137"/>
                  </a:lnTo>
                  <a:lnTo>
                    <a:pt x="59115" y="174304"/>
                  </a:lnTo>
                  <a:lnTo>
                    <a:pt x="71110" y="131161"/>
                  </a:lnTo>
                  <a:lnTo>
                    <a:pt x="83779" y="93230"/>
                  </a:lnTo>
                  <a:lnTo>
                    <a:pt x="110689" y="35088"/>
                  </a:lnTo>
                  <a:lnTo>
                    <a:pt x="138946" y="4050"/>
                  </a:lnTo>
                  <a:lnTo>
                    <a:pt x="153299" y="0"/>
                  </a:lnTo>
                  <a:lnTo>
                    <a:pt x="167652" y="4116"/>
                  </a:lnTo>
                  <a:lnTo>
                    <a:pt x="195909" y="35292"/>
                  </a:lnTo>
                  <a:lnTo>
                    <a:pt x="222819" y="93582"/>
                  </a:lnTo>
                  <a:lnTo>
                    <a:pt x="235488" y="131592"/>
                  </a:lnTo>
                  <a:lnTo>
                    <a:pt x="247483" y="174817"/>
                  </a:lnTo>
                  <a:lnTo>
                    <a:pt x="258693" y="222737"/>
                  </a:lnTo>
                  <a:lnTo>
                    <a:pt x="269004" y="274829"/>
                  </a:lnTo>
                  <a:lnTo>
                    <a:pt x="278304" y="330574"/>
                  </a:lnTo>
                  <a:lnTo>
                    <a:pt x="286482" y="389449"/>
                  </a:lnTo>
                  <a:lnTo>
                    <a:pt x="293425" y="450934"/>
                  </a:lnTo>
                  <a:lnTo>
                    <a:pt x="299020" y="514507"/>
                  </a:lnTo>
                  <a:lnTo>
                    <a:pt x="303156" y="579648"/>
                  </a:lnTo>
                  <a:lnTo>
                    <a:pt x="305719" y="645836"/>
                  </a:lnTo>
                  <a:lnTo>
                    <a:pt x="306599" y="71254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22">
              <a:extLst>
                <a:ext uri="{FF2B5EF4-FFF2-40B4-BE49-F238E27FC236}">
                  <a16:creationId xmlns:a16="http://schemas.microsoft.com/office/drawing/2014/main" id="{75BEDBB1-2419-12B3-2EEB-B76CCA9A233D}"/>
                </a:ext>
              </a:extLst>
            </p:cNvPr>
            <p:cNvSpPr/>
            <p:nvPr/>
          </p:nvSpPr>
          <p:spPr>
            <a:xfrm>
              <a:off x="5199589" y="4069967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23">
              <a:extLst>
                <a:ext uri="{FF2B5EF4-FFF2-40B4-BE49-F238E27FC236}">
                  <a16:creationId xmlns:a16="http://schemas.microsoft.com/office/drawing/2014/main" id="{2152C9AF-F87A-B4F5-A385-226A47D9B05A}"/>
                </a:ext>
              </a:extLst>
            </p:cNvPr>
            <p:cNvSpPr/>
            <p:nvPr/>
          </p:nvSpPr>
          <p:spPr>
            <a:xfrm>
              <a:off x="5199589" y="406996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24">
              <a:extLst>
                <a:ext uri="{FF2B5EF4-FFF2-40B4-BE49-F238E27FC236}">
                  <a16:creationId xmlns:a16="http://schemas.microsoft.com/office/drawing/2014/main" id="{DA5F1FB3-4F97-3453-FDDF-019F80965480}"/>
                </a:ext>
              </a:extLst>
            </p:cNvPr>
            <p:cNvSpPr/>
            <p:nvPr/>
          </p:nvSpPr>
          <p:spPr>
            <a:xfrm>
              <a:off x="5158164" y="4091391"/>
              <a:ext cx="41910" cy="2540"/>
            </a:xfrm>
            <a:custGeom>
              <a:avLst/>
              <a:gdLst/>
              <a:ahLst/>
              <a:cxnLst/>
              <a:rect l="l" t="t" r="r" b="b"/>
              <a:pathLst>
                <a:path w="41910" h="2539">
                  <a:moveTo>
                    <a:pt x="0" y="0"/>
                  </a:moveTo>
                  <a:lnTo>
                    <a:pt x="41399" y="209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25">
              <a:extLst>
                <a:ext uri="{FF2B5EF4-FFF2-40B4-BE49-F238E27FC236}">
                  <a16:creationId xmlns:a16="http://schemas.microsoft.com/office/drawing/2014/main" id="{3FA96E13-5C85-ADB5-97F8-A29E87266B33}"/>
                </a:ext>
              </a:extLst>
            </p:cNvPr>
            <p:cNvSpPr/>
            <p:nvPr/>
          </p:nvSpPr>
          <p:spPr>
            <a:xfrm>
              <a:off x="5236489" y="4093366"/>
              <a:ext cx="41910" cy="0"/>
            </a:xfrm>
            <a:custGeom>
              <a:avLst/>
              <a:gdLst/>
              <a:ahLst/>
              <a:cxnLst/>
              <a:rect l="l" t="t" r="r" b="b"/>
              <a:pathLst>
                <a:path w="41910">
                  <a:moveTo>
                    <a:pt x="0" y="0"/>
                  </a:moveTo>
                  <a:lnTo>
                    <a:pt x="413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26">
              <a:extLst>
                <a:ext uri="{FF2B5EF4-FFF2-40B4-BE49-F238E27FC236}">
                  <a16:creationId xmlns:a16="http://schemas.microsoft.com/office/drawing/2014/main" id="{A6384DD1-3E89-746C-01EF-0AF784EA5322}"/>
                </a:ext>
              </a:extLst>
            </p:cNvPr>
            <p:cNvSpPr/>
            <p:nvPr/>
          </p:nvSpPr>
          <p:spPr>
            <a:xfrm>
              <a:off x="5318214" y="359281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27">
              <a:extLst>
                <a:ext uri="{FF2B5EF4-FFF2-40B4-BE49-F238E27FC236}">
                  <a16:creationId xmlns:a16="http://schemas.microsoft.com/office/drawing/2014/main" id="{4FC36BB4-C1CC-2BB5-680E-7CD25354A7FD}"/>
                </a:ext>
              </a:extLst>
            </p:cNvPr>
            <p:cNvSpPr/>
            <p:nvPr/>
          </p:nvSpPr>
          <p:spPr>
            <a:xfrm>
              <a:off x="5277864" y="359281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28">
              <a:extLst>
                <a:ext uri="{FF2B5EF4-FFF2-40B4-BE49-F238E27FC236}">
                  <a16:creationId xmlns:a16="http://schemas.microsoft.com/office/drawing/2014/main" id="{785E1D79-30A7-C479-FC18-5BA0E6DBBC1E}"/>
                </a:ext>
              </a:extLst>
            </p:cNvPr>
            <p:cNvSpPr txBox="1"/>
            <p:nvPr/>
          </p:nvSpPr>
          <p:spPr>
            <a:xfrm>
              <a:off x="4108537" y="3829282"/>
              <a:ext cx="1511935" cy="526415"/>
            </a:xfrm>
            <a:prstGeom prst="rect">
              <a:avLst/>
            </a:prstGeom>
          </p:spPr>
          <p:txBody>
            <a:bodyPr vert="vert" wrap="square" lIns="0" tIns="4445" rIns="0" bIns="0" rtlCol="0">
              <a:spAutoFit/>
            </a:bodyPr>
            <a:lstStyle/>
            <a:p>
              <a:pPr marL="95250" marR="90170" indent="9525" algn="ctr">
                <a:lnSpc>
                  <a:spcPts val="930"/>
                </a:lnSpc>
                <a:spcBef>
                  <a:spcPts val="35"/>
                </a:spcBef>
              </a:pPr>
              <a:r>
                <a:rPr sz="700" spc="-5" dirty="0">
                  <a:solidFill>
                    <a:srgbClr val="FF0000"/>
                  </a:solidFill>
                  <a:latin typeface="Arial"/>
                  <a:cs typeface="Arial"/>
                </a:rPr>
                <a:t>Softmax  </a:t>
              </a:r>
              <a:r>
                <a:rPr sz="700" spc="-35" dirty="0">
                  <a:solidFill>
                    <a:srgbClr val="38751C"/>
                  </a:solidFill>
                  <a:latin typeface="Arial"/>
                  <a:cs typeface="Arial"/>
                </a:rPr>
                <a:t>FC</a:t>
              </a:r>
              <a:r>
                <a:rPr sz="700" spc="-95" dirty="0">
                  <a:solidFill>
                    <a:srgbClr val="38751C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38751C"/>
                  </a:solidFill>
                  <a:latin typeface="Arial"/>
                  <a:cs typeface="Arial"/>
                </a:rPr>
                <a:t>1000</a:t>
              </a:r>
              <a:endParaRPr sz="700" dirty="0">
                <a:latin typeface="Arial"/>
                <a:cs typeface="Arial"/>
              </a:endParaRPr>
            </a:p>
            <a:p>
              <a:pPr marL="1905" algn="ctr">
                <a:lnSpc>
                  <a:spcPct val="100000"/>
                </a:lnSpc>
                <a:spcBef>
                  <a:spcPts val="40"/>
                </a:spcBef>
              </a:pPr>
              <a:r>
                <a:rPr sz="700" spc="-20" dirty="0">
                  <a:solidFill>
                    <a:srgbClr val="4985E8"/>
                  </a:solidFill>
                  <a:latin typeface="Arial"/>
                  <a:cs typeface="Arial"/>
                </a:rPr>
                <a:t>Pool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740"/>
                </a:spcBef>
              </a:pPr>
              <a:r>
                <a:rPr sz="700" spc="-10" dirty="0">
                  <a:solidFill>
                    <a:srgbClr val="38751C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38751C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38751C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55"/>
                </a:spcBef>
              </a:pPr>
              <a:r>
                <a:rPr sz="700" spc="-10" dirty="0">
                  <a:solidFill>
                    <a:srgbClr val="38751C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38751C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38751C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630"/>
                </a:spcBef>
              </a:pPr>
              <a:r>
                <a:rPr sz="700" spc="-10" dirty="0">
                  <a:solidFill>
                    <a:srgbClr val="38751C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38751C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38751C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55"/>
                </a:spcBef>
              </a:pPr>
              <a:r>
                <a:rPr sz="700" spc="-10" dirty="0">
                  <a:solidFill>
                    <a:srgbClr val="38751C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38751C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38751C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marL="1905" algn="ctr">
                <a:lnSpc>
                  <a:spcPct val="100000"/>
                </a:lnSpc>
                <a:spcBef>
                  <a:spcPts val="600"/>
                </a:spcBef>
              </a:pPr>
              <a:r>
                <a:rPr sz="700" spc="-10" dirty="0">
                  <a:solidFill>
                    <a:srgbClr val="38751C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38751C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38751C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marL="1905" algn="ctr">
                <a:lnSpc>
                  <a:spcPct val="100000"/>
                </a:lnSpc>
                <a:spcBef>
                  <a:spcPts val="55"/>
                </a:spcBef>
              </a:pPr>
              <a:r>
                <a:rPr sz="700" spc="-10" dirty="0">
                  <a:solidFill>
                    <a:srgbClr val="38751C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38751C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38751C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marL="4445" algn="ctr">
                <a:lnSpc>
                  <a:spcPct val="100000"/>
                </a:lnSpc>
                <a:spcBef>
                  <a:spcPts val="640"/>
                </a:spcBef>
              </a:pPr>
              <a:r>
                <a:rPr sz="1000" spc="-5" dirty="0">
                  <a:latin typeface="Arial"/>
                  <a:cs typeface="Arial"/>
                </a:rPr>
                <a:t>...</a:t>
              </a:r>
              <a:endParaRPr sz="1000" dirty="0">
                <a:latin typeface="Arial"/>
                <a:cs typeface="Arial"/>
              </a:endParaRPr>
            </a:p>
          </p:txBody>
        </p:sp>
        <p:sp>
          <p:nvSpPr>
            <p:cNvPr id="149" name="object 129">
              <a:extLst>
                <a:ext uri="{FF2B5EF4-FFF2-40B4-BE49-F238E27FC236}">
                  <a16:creationId xmlns:a16="http://schemas.microsoft.com/office/drawing/2014/main" id="{5966B8FD-2CCE-B06E-62A6-68FE09855CBB}"/>
                </a:ext>
              </a:extLst>
            </p:cNvPr>
            <p:cNvSpPr/>
            <p:nvPr/>
          </p:nvSpPr>
          <p:spPr>
            <a:xfrm>
              <a:off x="1990033" y="3269918"/>
              <a:ext cx="3583304" cy="0"/>
            </a:xfrm>
            <a:custGeom>
              <a:avLst/>
              <a:gdLst/>
              <a:ahLst/>
              <a:cxnLst/>
              <a:rect l="l" t="t" r="r" b="b"/>
              <a:pathLst>
                <a:path w="3583304">
                  <a:moveTo>
                    <a:pt x="3582730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30">
              <a:extLst>
                <a:ext uri="{FF2B5EF4-FFF2-40B4-BE49-F238E27FC236}">
                  <a16:creationId xmlns:a16="http://schemas.microsoft.com/office/drawing/2014/main" id="{7057BD76-6C92-1D8F-2273-83BB17F8FB4E}"/>
                </a:ext>
              </a:extLst>
            </p:cNvPr>
            <p:cNvSpPr/>
            <p:nvPr/>
          </p:nvSpPr>
          <p:spPr>
            <a:xfrm>
              <a:off x="1846068" y="3208431"/>
              <a:ext cx="158252" cy="1229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31">
              <a:extLst>
                <a:ext uri="{FF2B5EF4-FFF2-40B4-BE49-F238E27FC236}">
                  <a16:creationId xmlns:a16="http://schemas.microsoft.com/office/drawing/2014/main" id="{86D15361-CD5A-B2F0-9B20-A33F6BF60A9D}"/>
                </a:ext>
              </a:extLst>
            </p:cNvPr>
            <p:cNvSpPr txBox="1"/>
            <p:nvPr/>
          </p:nvSpPr>
          <p:spPr>
            <a:xfrm>
              <a:off x="159324" y="3769977"/>
              <a:ext cx="1454785" cy="2387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spc="-5" dirty="0">
                  <a:latin typeface="Arial"/>
                  <a:cs typeface="Arial"/>
                </a:rPr>
                <a:t>Similar to</a:t>
              </a:r>
              <a:r>
                <a:rPr sz="1400" spc="-80" dirty="0">
                  <a:latin typeface="Arial"/>
                  <a:cs typeface="Arial"/>
                </a:rPr>
                <a:t> </a:t>
              </a:r>
              <a:r>
                <a:rPr sz="1400" spc="-5" dirty="0">
                  <a:latin typeface="Arial"/>
                  <a:cs typeface="Arial"/>
                </a:rPr>
                <a:t>ResNet!</a:t>
              </a:r>
              <a:endParaRPr sz="1400">
                <a:latin typeface="Arial"/>
                <a:cs typeface="Arial"/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4E3E430A-0A84-092E-4007-F2C7522D122B}"/>
              </a:ext>
            </a:extLst>
          </p:cNvPr>
          <p:cNvSpPr txBox="1"/>
          <p:nvPr/>
        </p:nvSpPr>
        <p:spPr>
          <a:xfrm>
            <a:off x="2756907" y="1860961"/>
            <a:ext cx="3862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Uninterrupted Gradient Flow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1816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A20B7-597F-4209-8EF7-4E2582C4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Gated Recurrent Units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465157F-8085-43D1-8D2B-66A4E1BE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31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74F801-A52C-401A-9BE6-E58B21BA978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Structure</a:t>
            </a:r>
            <a:endParaRPr lang="ko-KR" altLang="en-US"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9C2C6E55-134E-4AF8-97F0-BC9B130974EC}"/>
              </a:ext>
            </a:extLst>
          </p:cNvPr>
          <p:cNvSpPr/>
          <p:nvPr/>
        </p:nvSpPr>
        <p:spPr>
          <a:xfrm>
            <a:off x="2787836" y="1509574"/>
            <a:ext cx="3448672" cy="1098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19FB47-26EC-4A41-AA26-93B7468570A1}"/>
              </a:ext>
            </a:extLst>
          </p:cNvPr>
          <p:cNvSpPr/>
          <p:nvPr/>
        </p:nvSpPr>
        <p:spPr>
          <a:xfrm>
            <a:off x="2267744" y="3000850"/>
            <a:ext cx="4885521" cy="24980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7D974AD-4547-4AE8-8C93-977822845AA4}"/>
              </a:ext>
            </a:extLst>
          </p:cNvPr>
          <p:cNvGrpSpPr/>
          <p:nvPr/>
        </p:nvGrpSpPr>
        <p:grpSpPr>
          <a:xfrm>
            <a:off x="3805197" y="5712619"/>
            <a:ext cx="378218" cy="357477"/>
            <a:chOff x="4355976" y="3215985"/>
            <a:chExt cx="457115" cy="432048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7AC2193-4D5E-4D0A-B907-66A717AD16B6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1" name="텍스트 상자 6">
              <a:extLst>
                <a:ext uri="{FF2B5EF4-FFF2-40B4-BE49-F238E27FC236}">
                  <a16:creationId xmlns:a16="http://schemas.microsoft.com/office/drawing/2014/main" id="{7DFD4C16-75AB-497F-A338-68B7469029FA}"/>
                </a:ext>
              </a:extLst>
            </p:cNvPr>
            <p:cNvSpPr txBox="1"/>
            <p:nvPr/>
          </p:nvSpPr>
          <p:spPr>
            <a:xfrm>
              <a:off x="4411664" y="3220127"/>
              <a:ext cx="401427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E3FD221-D57C-445A-B707-E8E2C781B090}"/>
              </a:ext>
            </a:extLst>
          </p:cNvPr>
          <p:cNvGrpSpPr/>
          <p:nvPr/>
        </p:nvGrpSpPr>
        <p:grpSpPr>
          <a:xfrm>
            <a:off x="6452531" y="5665524"/>
            <a:ext cx="357477" cy="404572"/>
            <a:chOff x="4353218" y="1691282"/>
            <a:chExt cx="432048" cy="488967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A94CC82-CC65-41EC-869A-50DFC01A7A48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4" name="텍스트 상자 22">
              <a:extLst>
                <a:ext uri="{FF2B5EF4-FFF2-40B4-BE49-F238E27FC236}">
                  <a16:creationId xmlns:a16="http://schemas.microsoft.com/office/drawing/2014/main" id="{7C5196CE-165D-4452-8079-BF30B99DCCF7}"/>
                </a:ext>
              </a:extLst>
            </p:cNvPr>
            <p:cNvSpPr txBox="1"/>
            <p:nvPr/>
          </p:nvSpPr>
          <p:spPr>
            <a:xfrm>
              <a:off x="4397597" y="1691282"/>
              <a:ext cx="385929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y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324262F-7869-4D2E-856E-5324D43DE3ED}"/>
              </a:ext>
            </a:extLst>
          </p:cNvPr>
          <p:cNvGrpSpPr/>
          <p:nvPr/>
        </p:nvGrpSpPr>
        <p:grpSpPr>
          <a:xfrm>
            <a:off x="1439005" y="4884151"/>
            <a:ext cx="595795" cy="417057"/>
            <a:chOff x="2164512" y="4585774"/>
            <a:chExt cx="720080" cy="50405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2941F68-B232-4867-8CE1-40E43A469750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9" name="텍스트 상자 60">
              <a:extLst>
                <a:ext uri="{FF2B5EF4-FFF2-40B4-BE49-F238E27FC236}">
                  <a16:creationId xmlns:a16="http://schemas.microsoft.com/office/drawing/2014/main" id="{3A981DCD-987D-486D-BDDC-6527BCDB3271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h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43C5F8B-A4A7-4862-9C64-DE0C1CF67A1D}"/>
              </a:ext>
            </a:extLst>
          </p:cNvPr>
          <p:cNvCxnSpPr>
            <a:cxnSpLocks/>
            <a:endCxn id="146" idx="2"/>
          </p:cNvCxnSpPr>
          <p:nvPr/>
        </p:nvCxnSpPr>
        <p:spPr>
          <a:xfrm flipH="1" flipV="1">
            <a:off x="5859960" y="4499450"/>
            <a:ext cx="9119" cy="66252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1372B8F-1808-4C4D-B6BE-F503614BCBD5}"/>
              </a:ext>
            </a:extLst>
          </p:cNvPr>
          <p:cNvSpPr/>
          <p:nvPr/>
        </p:nvSpPr>
        <p:spPr>
          <a:xfrm>
            <a:off x="6452531" y="4103971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24" name="텍스트 상자 6">
            <a:extLst>
              <a:ext uri="{FF2B5EF4-FFF2-40B4-BE49-F238E27FC236}">
                <a16:creationId xmlns:a16="http://schemas.microsoft.com/office/drawing/2014/main" id="{6257545E-C8F4-430C-B8D5-2F27FC119009}"/>
              </a:ext>
            </a:extLst>
          </p:cNvPr>
          <p:cNvSpPr txBox="1"/>
          <p:nvPr/>
        </p:nvSpPr>
        <p:spPr>
          <a:xfrm>
            <a:off x="6479564" y="4147366"/>
            <a:ext cx="231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+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526E69-8C97-42EB-BD88-15446E1034E0}"/>
              </a:ext>
            </a:extLst>
          </p:cNvPr>
          <p:cNvSpPr/>
          <p:nvPr/>
        </p:nvSpPr>
        <p:spPr>
          <a:xfrm>
            <a:off x="2982313" y="4098481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31" name="텍스트 상자 60">
            <a:extLst>
              <a:ext uri="{FF2B5EF4-FFF2-40B4-BE49-F238E27FC236}">
                <a16:creationId xmlns:a16="http://schemas.microsoft.com/office/drawing/2014/main" id="{26BD25B4-20AC-45A2-9D1C-D92A9E388639}"/>
              </a:ext>
            </a:extLst>
          </p:cNvPr>
          <p:cNvSpPr txBox="1"/>
          <p:nvPr/>
        </p:nvSpPr>
        <p:spPr>
          <a:xfrm>
            <a:off x="3152116" y="4127901"/>
            <a:ext cx="315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r</a:t>
            </a:r>
            <a:r>
              <a:rPr kumimoji="1" lang="en-US" altLang="ko-KR" sz="1600" baseline="-25000" dirty="0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B53469-64F2-4650-9370-D89798665402}"/>
              </a:ext>
            </a:extLst>
          </p:cNvPr>
          <p:cNvSpPr/>
          <p:nvPr/>
        </p:nvSpPr>
        <p:spPr>
          <a:xfrm>
            <a:off x="4422473" y="4089335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33" name="텍스트 상자 60">
            <a:extLst>
              <a:ext uri="{FF2B5EF4-FFF2-40B4-BE49-F238E27FC236}">
                <a16:creationId xmlns:a16="http://schemas.microsoft.com/office/drawing/2014/main" id="{CEEF585B-E50E-4411-A7CC-40DEEA70AA8C}"/>
              </a:ext>
            </a:extLst>
          </p:cNvPr>
          <p:cNvSpPr txBox="1"/>
          <p:nvPr/>
        </p:nvSpPr>
        <p:spPr>
          <a:xfrm>
            <a:off x="4592277" y="4118755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z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94215AE-15F6-4DEA-9AC3-58CA2DDEA1D0}"/>
              </a:ext>
            </a:extLst>
          </p:cNvPr>
          <p:cNvSpPr/>
          <p:nvPr/>
        </p:nvSpPr>
        <p:spPr>
          <a:xfrm>
            <a:off x="3101472" y="3311604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36" name="텍스트 상자 6">
            <a:extLst>
              <a:ext uri="{FF2B5EF4-FFF2-40B4-BE49-F238E27FC236}">
                <a16:creationId xmlns:a16="http://schemas.microsoft.com/office/drawing/2014/main" id="{DC919CD7-D5C2-48FC-A453-8BD6B3DAD92C}"/>
              </a:ext>
            </a:extLst>
          </p:cNvPr>
          <p:cNvSpPr txBox="1"/>
          <p:nvPr/>
        </p:nvSpPr>
        <p:spPr>
          <a:xfrm>
            <a:off x="3173604" y="3351974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81CB579-3622-4C32-AAC3-389AFB26B85F}"/>
              </a:ext>
            </a:extLst>
          </p:cNvPr>
          <p:cNvCxnSpPr>
            <a:cxnSpLocks/>
            <a:stCxn id="30" idx="0"/>
            <a:endCxn id="35" idx="4"/>
          </p:cNvCxnSpPr>
          <p:nvPr/>
        </p:nvCxnSpPr>
        <p:spPr>
          <a:xfrm flipV="1">
            <a:off x="3280211" y="3669081"/>
            <a:ext cx="0" cy="4294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1E66E13-855F-451A-8356-7B801C922B89}"/>
              </a:ext>
            </a:extLst>
          </p:cNvPr>
          <p:cNvCxnSpPr>
            <a:cxnSpLocks/>
            <a:stCxn id="35" idx="6"/>
          </p:cNvCxnSpPr>
          <p:nvPr/>
        </p:nvCxnSpPr>
        <p:spPr>
          <a:xfrm flipV="1">
            <a:off x="3458949" y="3482482"/>
            <a:ext cx="932092" cy="786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A1D7728-6819-4292-ADCC-979715963A9C}"/>
              </a:ext>
            </a:extLst>
          </p:cNvPr>
          <p:cNvGrpSpPr/>
          <p:nvPr/>
        </p:nvGrpSpPr>
        <p:grpSpPr>
          <a:xfrm>
            <a:off x="5666340" y="3373231"/>
            <a:ext cx="357477" cy="389305"/>
            <a:chOff x="12313756" y="789265"/>
            <a:chExt cx="357477" cy="389305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11538D69-7445-4B0D-B3E2-B3F1A34530FC}"/>
                </a:ext>
              </a:extLst>
            </p:cNvPr>
            <p:cNvSpPr/>
            <p:nvPr/>
          </p:nvSpPr>
          <p:spPr>
            <a:xfrm>
              <a:off x="12313756" y="789265"/>
              <a:ext cx="357477" cy="357477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43" name="텍스트 상자 6">
              <a:extLst>
                <a:ext uri="{FF2B5EF4-FFF2-40B4-BE49-F238E27FC236}">
                  <a16:creationId xmlns:a16="http://schemas.microsoft.com/office/drawing/2014/main" id="{BA71831F-8A7D-492F-8B3A-419583389009}"/>
                </a:ext>
              </a:extLst>
            </p:cNvPr>
            <p:cNvSpPr txBox="1"/>
            <p:nvPr/>
          </p:nvSpPr>
          <p:spPr>
            <a:xfrm>
              <a:off x="12370000" y="840016"/>
              <a:ext cx="2696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chemeClr val="bg1"/>
                  </a:solidFill>
                </a:rPr>
                <a:t>*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87ADD5D-E933-4852-A4E6-BC2F74EA8212}"/>
              </a:ext>
            </a:extLst>
          </p:cNvPr>
          <p:cNvCxnSpPr>
            <a:cxnSpLocks/>
          </p:cNvCxnSpPr>
          <p:nvPr/>
        </p:nvCxnSpPr>
        <p:spPr>
          <a:xfrm>
            <a:off x="2034800" y="5085184"/>
            <a:ext cx="2600199" cy="0"/>
          </a:xfrm>
          <a:prstGeom prst="straightConnector1">
            <a:avLst/>
          </a:prstGeom>
          <a:ln w="2540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69C56C9-48B5-4781-BBE3-BA5DFC4F1883}"/>
              </a:ext>
            </a:extLst>
          </p:cNvPr>
          <p:cNvCxnSpPr>
            <a:cxnSpLocks/>
          </p:cNvCxnSpPr>
          <p:nvPr/>
        </p:nvCxnSpPr>
        <p:spPr>
          <a:xfrm flipH="1" flipV="1">
            <a:off x="4634999" y="4500230"/>
            <a:ext cx="5460" cy="586789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AF9E89D-81E3-47FC-8FAC-15FF487E1DE3}"/>
              </a:ext>
            </a:extLst>
          </p:cNvPr>
          <p:cNvCxnSpPr>
            <a:cxnSpLocks/>
          </p:cNvCxnSpPr>
          <p:nvPr/>
        </p:nvCxnSpPr>
        <p:spPr>
          <a:xfrm flipV="1">
            <a:off x="3204106" y="4515210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3EFE1F3-B01E-4A30-A21D-8ECEB6C26472}"/>
              </a:ext>
            </a:extLst>
          </p:cNvPr>
          <p:cNvCxnSpPr>
            <a:cxnSpLocks/>
          </p:cNvCxnSpPr>
          <p:nvPr/>
        </p:nvCxnSpPr>
        <p:spPr>
          <a:xfrm flipV="1">
            <a:off x="3377444" y="5276572"/>
            <a:ext cx="1442071" cy="8583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1121AD4-7E52-417A-B0FB-8C5BD25F48D4}"/>
              </a:ext>
            </a:extLst>
          </p:cNvPr>
          <p:cNvCxnSpPr>
            <a:cxnSpLocks/>
          </p:cNvCxnSpPr>
          <p:nvPr/>
        </p:nvCxnSpPr>
        <p:spPr>
          <a:xfrm flipV="1">
            <a:off x="3377444" y="4514541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DD31641-1031-4BA9-B23E-707FF644D98C}"/>
              </a:ext>
            </a:extLst>
          </p:cNvPr>
          <p:cNvCxnSpPr>
            <a:cxnSpLocks/>
          </p:cNvCxnSpPr>
          <p:nvPr/>
        </p:nvCxnSpPr>
        <p:spPr>
          <a:xfrm flipV="1">
            <a:off x="3985772" y="3687009"/>
            <a:ext cx="10075" cy="1600388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E560BD9-600C-4306-8DD0-7BFCEE36B16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983936" y="5282588"/>
            <a:ext cx="0" cy="43003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D093050D-D5A9-4B62-915C-AF4930B94DBF}"/>
              </a:ext>
            </a:extLst>
          </p:cNvPr>
          <p:cNvGrpSpPr/>
          <p:nvPr/>
        </p:nvGrpSpPr>
        <p:grpSpPr>
          <a:xfrm>
            <a:off x="4375322" y="3405059"/>
            <a:ext cx="714954" cy="357477"/>
            <a:chOff x="13265282" y="122743"/>
            <a:chExt cx="714954" cy="357477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0B8F6022-2293-41E9-950E-4A5C0D952C5C}"/>
                </a:ext>
              </a:extLst>
            </p:cNvPr>
            <p:cNvSpPr/>
            <p:nvPr/>
          </p:nvSpPr>
          <p:spPr>
            <a:xfrm>
              <a:off x="13265282" y="122743"/>
              <a:ext cx="714954" cy="357477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56" name="텍스트 상자 6">
              <a:extLst>
                <a:ext uri="{FF2B5EF4-FFF2-40B4-BE49-F238E27FC236}">
                  <a16:creationId xmlns:a16="http://schemas.microsoft.com/office/drawing/2014/main" id="{C29EC385-7460-4DDB-87FD-D17DCAE8AA6B}"/>
                </a:ext>
              </a:extLst>
            </p:cNvPr>
            <p:cNvSpPr txBox="1"/>
            <p:nvPr/>
          </p:nvSpPr>
          <p:spPr>
            <a:xfrm>
              <a:off x="13351031" y="128277"/>
              <a:ext cx="5469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chemeClr val="bg1"/>
                  </a:solidFill>
                </a:rPr>
                <a:t>tanh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7273F3B-BC8D-4B20-A8BE-9D597CE81135}"/>
              </a:ext>
            </a:extLst>
          </p:cNvPr>
          <p:cNvCxnSpPr>
            <a:cxnSpLocks/>
            <a:stCxn id="42" idx="6"/>
          </p:cNvCxnSpPr>
          <p:nvPr/>
        </p:nvCxnSpPr>
        <p:spPr>
          <a:xfrm flipV="1">
            <a:off x="6023817" y="3546514"/>
            <a:ext cx="635768" cy="545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36B1B10-0D87-4A25-861F-66C50F53C614}"/>
              </a:ext>
            </a:extLst>
          </p:cNvPr>
          <p:cNvCxnSpPr>
            <a:cxnSpLocks/>
          </p:cNvCxnSpPr>
          <p:nvPr/>
        </p:nvCxnSpPr>
        <p:spPr>
          <a:xfrm>
            <a:off x="6651166" y="3546512"/>
            <a:ext cx="0" cy="542823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FDF5B21-78CE-4223-8F19-11F39569C07C}"/>
              </a:ext>
            </a:extLst>
          </p:cNvPr>
          <p:cNvCxnSpPr>
            <a:cxnSpLocks/>
          </p:cNvCxnSpPr>
          <p:nvPr/>
        </p:nvCxnSpPr>
        <p:spPr>
          <a:xfrm flipH="1">
            <a:off x="6648909" y="4461448"/>
            <a:ext cx="1152" cy="120407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47AFA0E-291D-4478-AAC5-64AD3EDE10C2}"/>
              </a:ext>
            </a:extLst>
          </p:cNvPr>
          <p:cNvCxnSpPr>
            <a:cxnSpLocks/>
          </p:cNvCxnSpPr>
          <p:nvPr/>
        </p:nvCxnSpPr>
        <p:spPr>
          <a:xfrm>
            <a:off x="6659585" y="5087019"/>
            <a:ext cx="1044116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E39419DA-1BC0-45FD-A392-824DE18C7914}"/>
              </a:ext>
            </a:extLst>
          </p:cNvPr>
          <p:cNvCxnSpPr>
            <a:cxnSpLocks/>
          </p:cNvCxnSpPr>
          <p:nvPr/>
        </p:nvCxnSpPr>
        <p:spPr>
          <a:xfrm flipV="1">
            <a:off x="3983936" y="3686341"/>
            <a:ext cx="400907" cy="74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E6C1710-84B7-4E86-AB86-A8EBE93FDE0E}"/>
              </a:ext>
            </a:extLst>
          </p:cNvPr>
          <p:cNvGrpSpPr/>
          <p:nvPr/>
        </p:nvGrpSpPr>
        <p:grpSpPr>
          <a:xfrm>
            <a:off x="5668903" y="4110145"/>
            <a:ext cx="357477" cy="389305"/>
            <a:chOff x="12313756" y="789265"/>
            <a:chExt cx="357477" cy="389305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526C1722-C8A9-48BD-88CA-C1AC4307CF7C}"/>
                </a:ext>
              </a:extLst>
            </p:cNvPr>
            <p:cNvSpPr/>
            <p:nvPr/>
          </p:nvSpPr>
          <p:spPr>
            <a:xfrm>
              <a:off x="12313756" y="789265"/>
              <a:ext cx="357477" cy="357477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46" name="텍스트 상자 6">
              <a:extLst>
                <a:ext uri="{FF2B5EF4-FFF2-40B4-BE49-F238E27FC236}">
                  <a16:creationId xmlns:a16="http://schemas.microsoft.com/office/drawing/2014/main" id="{0D2A1F68-D346-4D10-A676-E6429E33636A}"/>
                </a:ext>
              </a:extLst>
            </p:cNvPr>
            <p:cNvSpPr txBox="1"/>
            <p:nvPr/>
          </p:nvSpPr>
          <p:spPr>
            <a:xfrm>
              <a:off x="12370000" y="840016"/>
              <a:ext cx="2696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chemeClr val="bg1"/>
                  </a:solidFill>
                </a:rPr>
                <a:t>*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F1A2B8E2-A3A3-4CD3-BDBE-343D9A8621AA}"/>
              </a:ext>
            </a:extLst>
          </p:cNvPr>
          <p:cNvCxnSpPr>
            <a:cxnSpLocks/>
            <a:stCxn id="145" idx="6"/>
            <a:endCxn id="23" idx="2"/>
          </p:cNvCxnSpPr>
          <p:nvPr/>
        </p:nvCxnSpPr>
        <p:spPr>
          <a:xfrm flipV="1">
            <a:off x="6026380" y="4282710"/>
            <a:ext cx="426151" cy="617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C03EC3C6-0F18-4E25-95D8-7885C92A9F39}"/>
              </a:ext>
            </a:extLst>
          </p:cNvPr>
          <p:cNvCxnSpPr>
            <a:cxnSpLocks/>
            <a:endCxn id="145" idx="2"/>
          </p:cNvCxnSpPr>
          <p:nvPr/>
        </p:nvCxnSpPr>
        <p:spPr>
          <a:xfrm flipV="1">
            <a:off x="5028406" y="4288884"/>
            <a:ext cx="640497" cy="4638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8363B3C3-0366-4C2C-90B6-071A31E7CB78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5091847" y="3551970"/>
            <a:ext cx="57449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6B8DE3E7-59E5-45C8-8BE9-B0AF13DA9923}"/>
              </a:ext>
            </a:extLst>
          </p:cNvPr>
          <p:cNvCxnSpPr>
            <a:cxnSpLocks/>
          </p:cNvCxnSpPr>
          <p:nvPr/>
        </p:nvCxnSpPr>
        <p:spPr>
          <a:xfrm flipV="1">
            <a:off x="5237351" y="3951319"/>
            <a:ext cx="620046" cy="49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F8A00FFF-5C5C-4596-95BC-1B44D228B75E}"/>
              </a:ext>
            </a:extLst>
          </p:cNvPr>
          <p:cNvCxnSpPr>
            <a:cxnSpLocks/>
          </p:cNvCxnSpPr>
          <p:nvPr/>
        </p:nvCxnSpPr>
        <p:spPr>
          <a:xfrm flipV="1">
            <a:off x="5237351" y="3947172"/>
            <a:ext cx="0" cy="34318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AFA9236D-938F-43FA-8CF4-76CE5E65236F}"/>
              </a:ext>
            </a:extLst>
          </p:cNvPr>
          <p:cNvCxnSpPr>
            <a:cxnSpLocks/>
          </p:cNvCxnSpPr>
          <p:nvPr/>
        </p:nvCxnSpPr>
        <p:spPr>
          <a:xfrm flipV="1">
            <a:off x="5850042" y="3726198"/>
            <a:ext cx="1" cy="227439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텍스트 상자 60">
            <a:extLst>
              <a:ext uri="{FF2B5EF4-FFF2-40B4-BE49-F238E27FC236}">
                <a16:creationId xmlns:a16="http://schemas.microsoft.com/office/drawing/2014/main" id="{359FE2E1-E79B-4C16-8403-F28ACD1ADF66}"/>
              </a:ext>
            </a:extLst>
          </p:cNvPr>
          <p:cNvSpPr txBox="1"/>
          <p:nvPr/>
        </p:nvSpPr>
        <p:spPr>
          <a:xfrm>
            <a:off x="5293596" y="3641097"/>
            <a:ext cx="497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1-z</a:t>
            </a:r>
            <a:r>
              <a:rPr kumimoji="1" lang="en-US" altLang="ko-KR" sz="1600" baseline="-25000" dirty="0"/>
              <a:t>t</a:t>
            </a:r>
            <a:endParaRPr kumimoji="1" lang="ko-KR" altLang="en-US" sz="1600" baseline="-25000" dirty="0"/>
          </a:p>
        </p:txBody>
      </p:sp>
      <p:sp>
        <p:nvSpPr>
          <p:cNvPr id="232" name="텍스트 상자 60">
            <a:extLst>
              <a:ext uri="{FF2B5EF4-FFF2-40B4-BE49-F238E27FC236}">
                <a16:creationId xmlns:a16="http://schemas.microsoft.com/office/drawing/2014/main" id="{45A09F50-54B7-47EC-9042-C060C3EB5102}"/>
              </a:ext>
            </a:extLst>
          </p:cNvPr>
          <p:cNvSpPr txBox="1"/>
          <p:nvPr/>
        </p:nvSpPr>
        <p:spPr>
          <a:xfrm>
            <a:off x="7723102" y="4887967"/>
            <a:ext cx="47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/>
              <a:t>h</a:t>
            </a:r>
            <a:r>
              <a:rPr kumimoji="1" lang="en-US" altLang="ko-KR" sz="1600" baseline="-25000" dirty="0" err="1"/>
              <a:t>t</a:t>
            </a:r>
            <a:endParaRPr kumimoji="1" lang="ko-KR" altLang="en-US" sz="1600" baseline="-250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88A3541-B998-4DAA-A945-75FE748421CF}"/>
              </a:ext>
            </a:extLst>
          </p:cNvPr>
          <p:cNvCxnSpPr>
            <a:cxnSpLocks/>
          </p:cNvCxnSpPr>
          <p:nvPr/>
        </p:nvCxnSpPr>
        <p:spPr>
          <a:xfrm flipV="1">
            <a:off x="4812398" y="4506391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3BECDB0-4D83-9647-9F5F-6D515530B156}"/>
              </a:ext>
            </a:extLst>
          </p:cNvPr>
          <p:cNvCxnSpPr>
            <a:cxnSpLocks/>
          </p:cNvCxnSpPr>
          <p:nvPr/>
        </p:nvCxnSpPr>
        <p:spPr>
          <a:xfrm flipV="1">
            <a:off x="2030312" y="5157192"/>
            <a:ext cx="3837832" cy="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CF1C90-E624-5241-9C96-97CA501F5CF1}"/>
              </a:ext>
            </a:extLst>
          </p:cNvPr>
          <p:cNvCxnSpPr>
            <a:cxnSpLocks/>
          </p:cNvCxnSpPr>
          <p:nvPr/>
        </p:nvCxnSpPr>
        <p:spPr>
          <a:xfrm flipV="1">
            <a:off x="2627784" y="3494045"/>
            <a:ext cx="0" cy="166314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F966DAF5-7813-5D4C-8A5F-D125A3C5B6A3}"/>
              </a:ext>
            </a:extLst>
          </p:cNvPr>
          <p:cNvCxnSpPr>
            <a:cxnSpLocks/>
          </p:cNvCxnSpPr>
          <p:nvPr/>
        </p:nvCxnSpPr>
        <p:spPr>
          <a:xfrm>
            <a:off x="2627784" y="3494044"/>
            <a:ext cx="422954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945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A20B7-597F-4209-8EF7-4E2582C4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Gated Recurrent Units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465157F-8085-43D1-8D2B-66A4E1BE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74F801-A52C-401A-9BE6-E58B21BA978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How to work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19FB47-26EC-4A41-AA26-93B7468570A1}"/>
              </a:ext>
            </a:extLst>
          </p:cNvPr>
          <p:cNvSpPr/>
          <p:nvPr/>
        </p:nvSpPr>
        <p:spPr>
          <a:xfrm>
            <a:off x="2195736" y="2348880"/>
            <a:ext cx="4885521" cy="24980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7D974AD-4547-4AE8-8C93-977822845AA4}"/>
              </a:ext>
            </a:extLst>
          </p:cNvPr>
          <p:cNvGrpSpPr/>
          <p:nvPr/>
        </p:nvGrpSpPr>
        <p:grpSpPr>
          <a:xfrm>
            <a:off x="3733189" y="5060649"/>
            <a:ext cx="378218" cy="357477"/>
            <a:chOff x="4355976" y="3215985"/>
            <a:chExt cx="457115" cy="432048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7AC2193-4D5E-4D0A-B907-66A717AD16B6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1" name="텍스트 상자 6">
              <a:extLst>
                <a:ext uri="{FF2B5EF4-FFF2-40B4-BE49-F238E27FC236}">
                  <a16:creationId xmlns:a16="http://schemas.microsoft.com/office/drawing/2014/main" id="{7DFD4C16-75AB-497F-A338-68B7469029FA}"/>
                </a:ext>
              </a:extLst>
            </p:cNvPr>
            <p:cNvSpPr txBox="1"/>
            <p:nvPr/>
          </p:nvSpPr>
          <p:spPr>
            <a:xfrm>
              <a:off x="4411664" y="3220127"/>
              <a:ext cx="401427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E3FD221-D57C-445A-B707-E8E2C781B090}"/>
              </a:ext>
            </a:extLst>
          </p:cNvPr>
          <p:cNvGrpSpPr/>
          <p:nvPr/>
        </p:nvGrpSpPr>
        <p:grpSpPr>
          <a:xfrm>
            <a:off x="6380523" y="5013554"/>
            <a:ext cx="357477" cy="404572"/>
            <a:chOff x="4353218" y="1691282"/>
            <a:chExt cx="432048" cy="488967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A94CC82-CC65-41EC-869A-50DFC01A7A48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4" name="텍스트 상자 22">
              <a:extLst>
                <a:ext uri="{FF2B5EF4-FFF2-40B4-BE49-F238E27FC236}">
                  <a16:creationId xmlns:a16="http://schemas.microsoft.com/office/drawing/2014/main" id="{7C5196CE-165D-4452-8079-BF30B99DCCF7}"/>
                </a:ext>
              </a:extLst>
            </p:cNvPr>
            <p:cNvSpPr txBox="1"/>
            <p:nvPr/>
          </p:nvSpPr>
          <p:spPr>
            <a:xfrm>
              <a:off x="4397597" y="1691282"/>
              <a:ext cx="385929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y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324262F-7869-4D2E-856E-5324D43DE3ED}"/>
              </a:ext>
            </a:extLst>
          </p:cNvPr>
          <p:cNvGrpSpPr/>
          <p:nvPr/>
        </p:nvGrpSpPr>
        <p:grpSpPr>
          <a:xfrm>
            <a:off x="1366997" y="4227789"/>
            <a:ext cx="595795" cy="417057"/>
            <a:chOff x="2164512" y="4585774"/>
            <a:chExt cx="720080" cy="50405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2941F68-B232-4867-8CE1-40E43A469750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9" name="텍스트 상자 60">
              <a:extLst>
                <a:ext uri="{FF2B5EF4-FFF2-40B4-BE49-F238E27FC236}">
                  <a16:creationId xmlns:a16="http://schemas.microsoft.com/office/drawing/2014/main" id="{3A981DCD-987D-486D-BDDC-6527BCDB3271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h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87ADD5D-E933-4852-A4E6-BC2F74EA821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962792" y="4436318"/>
            <a:ext cx="604308" cy="0"/>
          </a:xfrm>
          <a:prstGeom prst="straightConnector1">
            <a:avLst/>
          </a:prstGeom>
          <a:ln w="2540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DD31641-1031-4BA9-B23E-707FF644D98C}"/>
              </a:ext>
            </a:extLst>
          </p:cNvPr>
          <p:cNvCxnSpPr>
            <a:cxnSpLocks/>
          </p:cNvCxnSpPr>
          <p:nvPr/>
        </p:nvCxnSpPr>
        <p:spPr>
          <a:xfrm flipV="1">
            <a:off x="3913764" y="3035039"/>
            <a:ext cx="10075" cy="1600388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E560BD9-600C-4306-8DD0-7BFCEE36B166}"/>
              </a:ext>
            </a:extLst>
          </p:cNvPr>
          <p:cNvCxnSpPr>
            <a:cxnSpLocks/>
          </p:cNvCxnSpPr>
          <p:nvPr/>
        </p:nvCxnSpPr>
        <p:spPr>
          <a:xfrm flipV="1">
            <a:off x="3920020" y="4630618"/>
            <a:ext cx="0" cy="43003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D093050D-D5A9-4B62-915C-AF4930B94DBF}"/>
              </a:ext>
            </a:extLst>
          </p:cNvPr>
          <p:cNvGrpSpPr/>
          <p:nvPr/>
        </p:nvGrpSpPr>
        <p:grpSpPr>
          <a:xfrm>
            <a:off x="4303314" y="2753089"/>
            <a:ext cx="714954" cy="357477"/>
            <a:chOff x="13265282" y="122743"/>
            <a:chExt cx="714954" cy="357477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0B8F6022-2293-41E9-950E-4A5C0D952C5C}"/>
                </a:ext>
              </a:extLst>
            </p:cNvPr>
            <p:cNvSpPr/>
            <p:nvPr/>
          </p:nvSpPr>
          <p:spPr>
            <a:xfrm>
              <a:off x="13265282" y="122743"/>
              <a:ext cx="714954" cy="357477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56" name="텍스트 상자 6">
              <a:extLst>
                <a:ext uri="{FF2B5EF4-FFF2-40B4-BE49-F238E27FC236}">
                  <a16:creationId xmlns:a16="http://schemas.microsoft.com/office/drawing/2014/main" id="{C29EC385-7460-4DDB-87FD-D17DCAE8AA6B}"/>
                </a:ext>
              </a:extLst>
            </p:cNvPr>
            <p:cNvSpPr txBox="1"/>
            <p:nvPr/>
          </p:nvSpPr>
          <p:spPr>
            <a:xfrm>
              <a:off x="13351031" y="128277"/>
              <a:ext cx="5469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chemeClr val="bg1"/>
                  </a:solidFill>
                </a:rPr>
                <a:t>tanh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7273F3B-BC8D-4B20-A8BE-9D597CE81135}"/>
              </a:ext>
            </a:extLst>
          </p:cNvPr>
          <p:cNvCxnSpPr>
            <a:cxnSpLocks/>
          </p:cNvCxnSpPr>
          <p:nvPr/>
        </p:nvCxnSpPr>
        <p:spPr>
          <a:xfrm>
            <a:off x="5018268" y="2894544"/>
            <a:ext cx="1569309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47AFA0E-291D-4478-AAC5-64AD3EDE10C2}"/>
              </a:ext>
            </a:extLst>
          </p:cNvPr>
          <p:cNvCxnSpPr>
            <a:cxnSpLocks/>
          </p:cNvCxnSpPr>
          <p:nvPr/>
        </p:nvCxnSpPr>
        <p:spPr>
          <a:xfrm>
            <a:off x="6587577" y="4435049"/>
            <a:ext cx="1044116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7517C5BC-4F16-48FF-9F9F-7C6AD8D2D69E}"/>
              </a:ext>
            </a:extLst>
          </p:cNvPr>
          <p:cNvCxnSpPr>
            <a:cxnSpLocks/>
          </p:cNvCxnSpPr>
          <p:nvPr/>
        </p:nvCxnSpPr>
        <p:spPr>
          <a:xfrm flipV="1">
            <a:off x="2569996" y="2845972"/>
            <a:ext cx="0" cy="1591161"/>
          </a:xfrm>
          <a:prstGeom prst="straightConnector1">
            <a:avLst/>
          </a:prstGeom>
          <a:ln w="2540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E39419DA-1BC0-45FD-A392-824DE18C7914}"/>
              </a:ext>
            </a:extLst>
          </p:cNvPr>
          <p:cNvCxnSpPr>
            <a:cxnSpLocks/>
          </p:cNvCxnSpPr>
          <p:nvPr/>
        </p:nvCxnSpPr>
        <p:spPr>
          <a:xfrm flipV="1">
            <a:off x="3911928" y="3034371"/>
            <a:ext cx="400907" cy="74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1AECC1A-4AF5-45F7-8ADF-4A34A99EF0BC}"/>
              </a:ext>
            </a:extLst>
          </p:cNvPr>
          <p:cNvCxnSpPr>
            <a:cxnSpLocks/>
          </p:cNvCxnSpPr>
          <p:nvPr/>
        </p:nvCxnSpPr>
        <p:spPr>
          <a:xfrm>
            <a:off x="2569996" y="2830512"/>
            <a:ext cx="1733318" cy="15460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텍스트 상자 60">
            <a:extLst>
              <a:ext uri="{FF2B5EF4-FFF2-40B4-BE49-F238E27FC236}">
                <a16:creationId xmlns:a16="http://schemas.microsoft.com/office/drawing/2014/main" id="{8BC8326C-F33D-4FA7-BF85-9A5F13B51430}"/>
              </a:ext>
            </a:extLst>
          </p:cNvPr>
          <p:cNvSpPr txBox="1"/>
          <p:nvPr/>
        </p:nvSpPr>
        <p:spPr>
          <a:xfrm>
            <a:off x="7663482" y="4265772"/>
            <a:ext cx="47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/>
              <a:t>h</a:t>
            </a:r>
            <a:r>
              <a:rPr kumimoji="1" lang="en-US" altLang="ko-KR" sz="1600" baseline="-25000" dirty="0" err="1"/>
              <a:t>t</a:t>
            </a:r>
            <a:endParaRPr kumimoji="1" lang="ko-KR" altLang="en-US" sz="1600" baseline="-25000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F59C2F8-A295-4DA4-9492-53905B4A3254}"/>
              </a:ext>
            </a:extLst>
          </p:cNvPr>
          <p:cNvGrpSpPr/>
          <p:nvPr/>
        </p:nvGrpSpPr>
        <p:grpSpPr>
          <a:xfrm>
            <a:off x="8064177" y="2469969"/>
            <a:ext cx="432048" cy="432048"/>
            <a:chOff x="4355976" y="3215985"/>
            <a:chExt cx="432048" cy="432048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5A565708-62D5-4E95-ABB7-99117D103A06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7" name="텍스트 상자 6">
              <a:extLst>
                <a:ext uri="{FF2B5EF4-FFF2-40B4-BE49-F238E27FC236}">
                  <a16:creationId xmlns:a16="http://schemas.microsoft.com/office/drawing/2014/main" id="{F412736F-A690-4CC2-9356-2EB6EFC3CE98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A72A5E6-6E14-4030-BFB2-1866790C11DE}"/>
              </a:ext>
            </a:extLst>
          </p:cNvPr>
          <p:cNvSpPr/>
          <p:nvPr/>
        </p:nvSpPr>
        <p:spPr>
          <a:xfrm>
            <a:off x="7920161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B89CFF5-F377-4231-B189-8A3D21020D6B}"/>
              </a:ext>
            </a:extLst>
          </p:cNvPr>
          <p:cNvGrpSpPr/>
          <p:nvPr/>
        </p:nvGrpSpPr>
        <p:grpSpPr>
          <a:xfrm>
            <a:off x="8061419" y="741777"/>
            <a:ext cx="432048" cy="432048"/>
            <a:chOff x="4353218" y="1748201"/>
            <a:chExt cx="432048" cy="432048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0F090A5E-DF68-4A74-A7B2-43931C569FFD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1" name="텍스트 상자 22">
              <a:extLst>
                <a:ext uri="{FF2B5EF4-FFF2-40B4-BE49-F238E27FC236}">
                  <a16:creationId xmlns:a16="http://schemas.microsoft.com/office/drawing/2014/main" id="{3519CEB3-EA67-420D-92F5-38FC95BBBA06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CB1F7D9-124F-432C-AFC5-BBDF2D33FFBE}"/>
              </a:ext>
            </a:extLst>
          </p:cNvPr>
          <p:cNvCxnSpPr>
            <a:stCxn id="66" idx="0"/>
            <a:endCxn id="68" idx="2"/>
          </p:cNvCxnSpPr>
          <p:nvPr/>
        </p:nvCxnSpPr>
        <p:spPr>
          <a:xfrm flipV="1">
            <a:off x="8280201" y="2074372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17CDEF9-A34F-4D00-9ABB-759C96C45373}"/>
              </a:ext>
            </a:extLst>
          </p:cNvPr>
          <p:cNvCxnSpPr>
            <a:stCxn id="68" idx="0"/>
            <a:endCxn id="70" idx="4"/>
          </p:cNvCxnSpPr>
          <p:nvPr/>
        </p:nvCxnSpPr>
        <p:spPr>
          <a:xfrm flipH="1" flipV="1">
            <a:off x="8277443" y="1173825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텍스트 상자 60">
            <a:extLst>
              <a:ext uri="{FF2B5EF4-FFF2-40B4-BE49-F238E27FC236}">
                <a16:creationId xmlns:a16="http://schemas.microsoft.com/office/drawing/2014/main" id="{D60CE01E-2323-4FC2-A445-A5C1A032599D}"/>
              </a:ext>
            </a:extLst>
          </p:cNvPr>
          <p:cNvSpPr txBox="1"/>
          <p:nvPr/>
        </p:nvSpPr>
        <p:spPr>
          <a:xfrm>
            <a:off x="8125386" y="16058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9B1F4DD-8277-4DFC-B3A3-3145C6F9A166}"/>
              </a:ext>
            </a:extLst>
          </p:cNvPr>
          <p:cNvSpPr/>
          <p:nvPr/>
        </p:nvSpPr>
        <p:spPr>
          <a:xfrm>
            <a:off x="6624017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6" name="텍스트 상자 60">
            <a:extLst>
              <a:ext uri="{FF2B5EF4-FFF2-40B4-BE49-F238E27FC236}">
                <a16:creationId xmlns:a16="http://schemas.microsoft.com/office/drawing/2014/main" id="{07FB5CEE-E8FA-4F84-8035-6E8A89C688CB}"/>
              </a:ext>
            </a:extLst>
          </p:cNvPr>
          <p:cNvSpPr txBox="1"/>
          <p:nvPr/>
        </p:nvSpPr>
        <p:spPr>
          <a:xfrm>
            <a:off x="6768033" y="1637678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2A395CB-4B8C-4712-AD4D-7679DF527F09}"/>
              </a:ext>
            </a:extLst>
          </p:cNvPr>
          <p:cNvCxnSpPr>
            <a:cxnSpLocks/>
            <a:stCxn id="75" idx="3"/>
            <a:endCxn id="68" idx="1"/>
          </p:cNvCxnSpPr>
          <p:nvPr/>
        </p:nvCxnSpPr>
        <p:spPr>
          <a:xfrm>
            <a:off x="7344097" y="1822344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6">
                <a:extLst>
                  <a:ext uri="{FF2B5EF4-FFF2-40B4-BE49-F238E27FC236}">
                    <a16:creationId xmlns:a16="http://schemas.microsoft.com/office/drawing/2014/main" id="{DC4D3FE3-AAD3-4F5D-919A-2810EDF64A62}"/>
                  </a:ext>
                </a:extLst>
              </p:cNvPr>
              <p:cNvSpPr/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6">
                <a:extLst>
                  <a:ext uri="{FF2B5EF4-FFF2-40B4-BE49-F238E27FC236}">
                    <a16:creationId xmlns:a16="http://schemas.microsoft.com/office/drawing/2014/main" id="{DC4D3FE3-AAD3-4F5D-919A-2810EDF64A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5">
                <a:extLst>
                  <a:ext uri="{FF2B5EF4-FFF2-40B4-BE49-F238E27FC236}">
                    <a16:creationId xmlns:a16="http://schemas.microsoft.com/office/drawing/2014/main" id="{CCF16DFC-AC44-470A-A65B-3AB6860A6B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5">
                <a:extLst>
                  <a:ext uri="{FF2B5EF4-FFF2-40B4-BE49-F238E27FC236}">
                    <a16:creationId xmlns:a16="http://schemas.microsoft.com/office/drawing/2014/main" id="{CCF16DFC-AC44-470A-A65B-3AB6860A6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5">
                <a:extLst>
                  <a:ext uri="{FF2B5EF4-FFF2-40B4-BE49-F238E27FC236}">
                    <a16:creationId xmlns:a16="http://schemas.microsoft.com/office/drawing/2014/main" id="{4269532F-53A0-4418-BC49-4963A0013A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5">
                <a:extLst>
                  <a:ext uri="{FF2B5EF4-FFF2-40B4-BE49-F238E27FC236}">
                    <a16:creationId xmlns:a16="http://schemas.microsoft.com/office/drawing/2014/main" id="{4269532F-53A0-4418-BC49-4963A0013A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9DCFAD5B-8A99-4A25-9F2B-06E2AFFC9C5C}"/>
              </a:ext>
            </a:extLst>
          </p:cNvPr>
          <p:cNvCxnSpPr>
            <a:cxnSpLocks/>
          </p:cNvCxnSpPr>
          <p:nvPr/>
        </p:nvCxnSpPr>
        <p:spPr>
          <a:xfrm flipH="1">
            <a:off x="6576901" y="2894542"/>
            <a:ext cx="10676" cy="211901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825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A20B7-597F-4209-8EF7-4E2582C4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Gated Recurrent Units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465157F-8085-43D1-8D2B-66A4E1BE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74F801-A52C-401A-9BE6-E58B21BA978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How to work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19FB47-26EC-4A41-AA26-93B7468570A1}"/>
              </a:ext>
            </a:extLst>
          </p:cNvPr>
          <p:cNvSpPr/>
          <p:nvPr/>
        </p:nvSpPr>
        <p:spPr>
          <a:xfrm>
            <a:off x="2195736" y="2348880"/>
            <a:ext cx="4885521" cy="24980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7D974AD-4547-4AE8-8C93-977822845AA4}"/>
              </a:ext>
            </a:extLst>
          </p:cNvPr>
          <p:cNvGrpSpPr/>
          <p:nvPr/>
        </p:nvGrpSpPr>
        <p:grpSpPr>
          <a:xfrm>
            <a:off x="3733189" y="5060649"/>
            <a:ext cx="378218" cy="357477"/>
            <a:chOff x="4355976" y="3215985"/>
            <a:chExt cx="457115" cy="432048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7AC2193-4D5E-4D0A-B907-66A717AD16B6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1" name="텍스트 상자 6">
              <a:extLst>
                <a:ext uri="{FF2B5EF4-FFF2-40B4-BE49-F238E27FC236}">
                  <a16:creationId xmlns:a16="http://schemas.microsoft.com/office/drawing/2014/main" id="{7DFD4C16-75AB-497F-A338-68B7469029FA}"/>
                </a:ext>
              </a:extLst>
            </p:cNvPr>
            <p:cNvSpPr txBox="1"/>
            <p:nvPr/>
          </p:nvSpPr>
          <p:spPr>
            <a:xfrm>
              <a:off x="4411664" y="3220127"/>
              <a:ext cx="401427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E3FD221-D57C-445A-B707-E8E2C781B090}"/>
              </a:ext>
            </a:extLst>
          </p:cNvPr>
          <p:cNvGrpSpPr/>
          <p:nvPr/>
        </p:nvGrpSpPr>
        <p:grpSpPr>
          <a:xfrm>
            <a:off x="6380523" y="5013554"/>
            <a:ext cx="357477" cy="404572"/>
            <a:chOff x="4353218" y="1691282"/>
            <a:chExt cx="432048" cy="488967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A94CC82-CC65-41EC-869A-50DFC01A7A48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4" name="텍스트 상자 22">
              <a:extLst>
                <a:ext uri="{FF2B5EF4-FFF2-40B4-BE49-F238E27FC236}">
                  <a16:creationId xmlns:a16="http://schemas.microsoft.com/office/drawing/2014/main" id="{7C5196CE-165D-4452-8079-BF30B99DCCF7}"/>
                </a:ext>
              </a:extLst>
            </p:cNvPr>
            <p:cNvSpPr txBox="1"/>
            <p:nvPr/>
          </p:nvSpPr>
          <p:spPr>
            <a:xfrm>
              <a:off x="4397597" y="1691282"/>
              <a:ext cx="385929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y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324262F-7869-4D2E-856E-5324D43DE3ED}"/>
              </a:ext>
            </a:extLst>
          </p:cNvPr>
          <p:cNvGrpSpPr/>
          <p:nvPr/>
        </p:nvGrpSpPr>
        <p:grpSpPr>
          <a:xfrm>
            <a:off x="1366997" y="4227789"/>
            <a:ext cx="595795" cy="417057"/>
            <a:chOff x="2164512" y="4585774"/>
            <a:chExt cx="720080" cy="50405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2941F68-B232-4867-8CE1-40E43A469750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9" name="텍스트 상자 60">
              <a:extLst>
                <a:ext uri="{FF2B5EF4-FFF2-40B4-BE49-F238E27FC236}">
                  <a16:creationId xmlns:a16="http://schemas.microsoft.com/office/drawing/2014/main" id="{3A981DCD-987D-486D-BDDC-6527BCDB3271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h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43C5F8B-A4A7-4862-9C64-DE0C1CF67A1D}"/>
              </a:ext>
            </a:extLst>
          </p:cNvPr>
          <p:cNvCxnSpPr>
            <a:cxnSpLocks/>
          </p:cNvCxnSpPr>
          <p:nvPr/>
        </p:nvCxnSpPr>
        <p:spPr>
          <a:xfrm flipV="1">
            <a:off x="5799505" y="3630740"/>
            <a:ext cx="1" cy="87838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1372B8F-1808-4C4D-B6BE-F503614BCBD5}"/>
              </a:ext>
            </a:extLst>
          </p:cNvPr>
          <p:cNvSpPr/>
          <p:nvPr/>
        </p:nvSpPr>
        <p:spPr>
          <a:xfrm>
            <a:off x="6380523" y="3452001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24" name="텍스트 상자 6">
            <a:extLst>
              <a:ext uri="{FF2B5EF4-FFF2-40B4-BE49-F238E27FC236}">
                <a16:creationId xmlns:a16="http://schemas.microsoft.com/office/drawing/2014/main" id="{6257545E-C8F4-430C-B8D5-2F27FC119009}"/>
              </a:ext>
            </a:extLst>
          </p:cNvPr>
          <p:cNvSpPr txBox="1"/>
          <p:nvPr/>
        </p:nvSpPr>
        <p:spPr>
          <a:xfrm>
            <a:off x="6407556" y="3495396"/>
            <a:ext cx="231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+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DD31641-1031-4BA9-B23E-707FF644D98C}"/>
              </a:ext>
            </a:extLst>
          </p:cNvPr>
          <p:cNvCxnSpPr>
            <a:cxnSpLocks/>
          </p:cNvCxnSpPr>
          <p:nvPr/>
        </p:nvCxnSpPr>
        <p:spPr>
          <a:xfrm flipV="1">
            <a:off x="3913764" y="3035039"/>
            <a:ext cx="10075" cy="1600388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E560BD9-600C-4306-8DD0-7BFCEE36B166}"/>
              </a:ext>
            </a:extLst>
          </p:cNvPr>
          <p:cNvCxnSpPr>
            <a:cxnSpLocks/>
          </p:cNvCxnSpPr>
          <p:nvPr/>
        </p:nvCxnSpPr>
        <p:spPr>
          <a:xfrm flipV="1">
            <a:off x="3920020" y="4630618"/>
            <a:ext cx="0" cy="43003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D093050D-D5A9-4B62-915C-AF4930B94DBF}"/>
              </a:ext>
            </a:extLst>
          </p:cNvPr>
          <p:cNvGrpSpPr/>
          <p:nvPr/>
        </p:nvGrpSpPr>
        <p:grpSpPr>
          <a:xfrm>
            <a:off x="4303314" y="2753089"/>
            <a:ext cx="714954" cy="357477"/>
            <a:chOff x="13265282" y="122743"/>
            <a:chExt cx="714954" cy="357477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0B8F6022-2293-41E9-950E-4A5C0D952C5C}"/>
                </a:ext>
              </a:extLst>
            </p:cNvPr>
            <p:cNvSpPr/>
            <p:nvPr/>
          </p:nvSpPr>
          <p:spPr>
            <a:xfrm>
              <a:off x="13265282" y="122743"/>
              <a:ext cx="714954" cy="357477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56" name="텍스트 상자 6">
              <a:extLst>
                <a:ext uri="{FF2B5EF4-FFF2-40B4-BE49-F238E27FC236}">
                  <a16:creationId xmlns:a16="http://schemas.microsoft.com/office/drawing/2014/main" id="{C29EC385-7460-4DDB-87FD-D17DCAE8AA6B}"/>
                </a:ext>
              </a:extLst>
            </p:cNvPr>
            <p:cNvSpPr txBox="1"/>
            <p:nvPr/>
          </p:nvSpPr>
          <p:spPr>
            <a:xfrm>
              <a:off x="13351031" y="128277"/>
              <a:ext cx="5469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chemeClr val="bg1"/>
                  </a:solidFill>
                </a:rPr>
                <a:t>tanh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7273F3B-BC8D-4B20-A8BE-9D597CE81135}"/>
              </a:ext>
            </a:extLst>
          </p:cNvPr>
          <p:cNvCxnSpPr>
            <a:cxnSpLocks/>
          </p:cNvCxnSpPr>
          <p:nvPr/>
        </p:nvCxnSpPr>
        <p:spPr>
          <a:xfrm>
            <a:off x="5018268" y="2894544"/>
            <a:ext cx="1569309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36B1B10-0D87-4A25-861F-66C50F53C614}"/>
              </a:ext>
            </a:extLst>
          </p:cNvPr>
          <p:cNvCxnSpPr>
            <a:cxnSpLocks/>
          </p:cNvCxnSpPr>
          <p:nvPr/>
        </p:nvCxnSpPr>
        <p:spPr>
          <a:xfrm>
            <a:off x="6579158" y="2894542"/>
            <a:ext cx="0" cy="542823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FDF5B21-78CE-4223-8F19-11F39569C07C}"/>
              </a:ext>
            </a:extLst>
          </p:cNvPr>
          <p:cNvCxnSpPr>
            <a:cxnSpLocks/>
          </p:cNvCxnSpPr>
          <p:nvPr/>
        </p:nvCxnSpPr>
        <p:spPr>
          <a:xfrm flipH="1">
            <a:off x="6576901" y="3809478"/>
            <a:ext cx="1152" cy="120407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47AFA0E-291D-4478-AAC5-64AD3EDE10C2}"/>
              </a:ext>
            </a:extLst>
          </p:cNvPr>
          <p:cNvCxnSpPr>
            <a:cxnSpLocks/>
          </p:cNvCxnSpPr>
          <p:nvPr/>
        </p:nvCxnSpPr>
        <p:spPr>
          <a:xfrm>
            <a:off x="6587577" y="4435049"/>
            <a:ext cx="1044116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7517C5BC-4F16-48FF-9F9F-7C6AD8D2D69E}"/>
              </a:ext>
            </a:extLst>
          </p:cNvPr>
          <p:cNvCxnSpPr>
            <a:cxnSpLocks/>
          </p:cNvCxnSpPr>
          <p:nvPr/>
        </p:nvCxnSpPr>
        <p:spPr>
          <a:xfrm flipV="1">
            <a:off x="2569996" y="2845972"/>
            <a:ext cx="0" cy="1591161"/>
          </a:xfrm>
          <a:prstGeom prst="straightConnector1">
            <a:avLst/>
          </a:prstGeom>
          <a:ln w="2540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E39419DA-1BC0-45FD-A392-824DE18C7914}"/>
              </a:ext>
            </a:extLst>
          </p:cNvPr>
          <p:cNvCxnSpPr>
            <a:cxnSpLocks/>
          </p:cNvCxnSpPr>
          <p:nvPr/>
        </p:nvCxnSpPr>
        <p:spPr>
          <a:xfrm flipV="1">
            <a:off x="3911928" y="3034371"/>
            <a:ext cx="400907" cy="74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F1A2B8E2-A3A3-4CD3-BDBE-343D9A8621AA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5793728" y="3630740"/>
            <a:ext cx="586795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1AECC1A-4AF5-45F7-8ADF-4A34A99EF0BC}"/>
              </a:ext>
            </a:extLst>
          </p:cNvPr>
          <p:cNvCxnSpPr>
            <a:cxnSpLocks/>
          </p:cNvCxnSpPr>
          <p:nvPr/>
        </p:nvCxnSpPr>
        <p:spPr>
          <a:xfrm>
            <a:off x="2569996" y="2830512"/>
            <a:ext cx="1733318" cy="15460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텍스트 상자 60">
            <a:extLst>
              <a:ext uri="{FF2B5EF4-FFF2-40B4-BE49-F238E27FC236}">
                <a16:creationId xmlns:a16="http://schemas.microsoft.com/office/drawing/2014/main" id="{8BC8326C-F33D-4FA7-BF85-9A5F13B51430}"/>
              </a:ext>
            </a:extLst>
          </p:cNvPr>
          <p:cNvSpPr txBox="1"/>
          <p:nvPr/>
        </p:nvSpPr>
        <p:spPr>
          <a:xfrm>
            <a:off x="7663482" y="4265772"/>
            <a:ext cx="47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/>
              <a:t>h</a:t>
            </a:r>
            <a:r>
              <a:rPr kumimoji="1" lang="en-US" altLang="ko-KR" sz="1600" baseline="-25000" dirty="0" err="1"/>
              <a:t>t</a:t>
            </a:r>
            <a:endParaRPr kumimoji="1" lang="ko-KR" altLang="en-US" sz="1600" baseline="-250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A625C4D-9FD0-0445-B07C-D647EE5829B6}"/>
              </a:ext>
            </a:extLst>
          </p:cNvPr>
          <p:cNvGrpSpPr/>
          <p:nvPr/>
        </p:nvGrpSpPr>
        <p:grpSpPr>
          <a:xfrm>
            <a:off x="8064177" y="2469969"/>
            <a:ext cx="432048" cy="432048"/>
            <a:chOff x="4355976" y="3215985"/>
            <a:chExt cx="432048" cy="432048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F517C45C-4861-FD4E-AB81-B4A64BE5ABBA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5" name="텍스트 상자 6">
              <a:extLst>
                <a:ext uri="{FF2B5EF4-FFF2-40B4-BE49-F238E27FC236}">
                  <a16:creationId xmlns:a16="http://schemas.microsoft.com/office/drawing/2014/main" id="{D0EE1861-231E-4E45-93DD-A581D8710179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A07F34A-87E8-A24B-A9FE-68E1DAD51B59}"/>
              </a:ext>
            </a:extLst>
          </p:cNvPr>
          <p:cNvSpPr/>
          <p:nvPr/>
        </p:nvSpPr>
        <p:spPr>
          <a:xfrm>
            <a:off x="7920161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900F98C-6439-104B-A799-4AF8F23ACD65}"/>
              </a:ext>
            </a:extLst>
          </p:cNvPr>
          <p:cNvGrpSpPr/>
          <p:nvPr/>
        </p:nvGrpSpPr>
        <p:grpSpPr>
          <a:xfrm>
            <a:off x="8061419" y="741777"/>
            <a:ext cx="432048" cy="432048"/>
            <a:chOff x="4353218" y="1748201"/>
            <a:chExt cx="432048" cy="432048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AFAE4937-74E4-A44A-99E4-A9B02C67FE76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9" name="텍스트 상자 22">
              <a:extLst>
                <a:ext uri="{FF2B5EF4-FFF2-40B4-BE49-F238E27FC236}">
                  <a16:creationId xmlns:a16="http://schemas.microsoft.com/office/drawing/2014/main" id="{F822A7EC-27A4-C040-9AA0-C6E9D235C9AF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A3CDD59-4C02-2145-AEA1-AD7928AD2186}"/>
              </a:ext>
            </a:extLst>
          </p:cNvPr>
          <p:cNvCxnSpPr>
            <a:stCxn id="34" idx="0"/>
            <a:endCxn id="36" idx="2"/>
          </p:cNvCxnSpPr>
          <p:nvPr/>
        </p:nvCxnSpPr>
        <p:spPr>
          <a:xfrm flipV="1">
            <a:off x="8280201" y="2074372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4434965-E88A-1241-9583-68CB6861EA7E}"/>
              </a:ext>
            </a:extLst>
          </p:cNvPr>
          <p:cNvCxnSpPr>
            <a:stCxn id="36" idx="0"/>
            <a:endCxn id="38" idx="4"/>
          </p:cNvCxnSpPr>
          <p:nvPr/>
        </p:nvCxnSpPr>
        <p:spPr>
          <a:xfrm flipH="1" flipV="1">
            <a:off x="8277443" y="1173825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텍스트 상자 60">
            <a:extLst>
              <a:ext uri="{FF2B5EF4-FFF2-40B4-BE49-F238E27FC236}">
                <a16:creationId xmlns:a16="http://schemas.microsoft.com/office/drawing/2014/main" id="{3EF57238-3EE6-F54E-A272-6F340B132AAF}"/>
              </a:ext>
            </a:extLst>
          </p:cNvPr>
          <p:cNvSpPr txBox="1"/>
          <p:nvPr/>
        </p:nvSpPr>
        <p:spPr>
          <a:xfrm>
            <a:off x="8125386" y="16058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B9431A4-0D74-EF4D-AD53-9A376029D27E}"/>
              </a:ext>
            </a:extLst>
          </p:cNvPr>
          <p:cNvSpPr/>
          <p:nvPr/>
        </p:nvSpPr>
        <p:spPr>
          <a:xfrm>
            <a:off x="6624017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텍스트 상자 60">
            <a:extLst>
              <a:ext uri="{FF2B5EF4-FFF2-40B4-BE49-F238E27FC236}">
                <a16:creationId xmlns:a16="http://schemas.microsoft.com/office/drawing/2014/main" id="{14338FB5-734A-F04D-A850-3B99CD2638C2}"/>
              </a:ext>
            </a:extLst>
          </p:cNvPr>
          <p:cNvSpPr txBox="1"/>
          <p:nvPr/>
        </p:nvSpPr>
        <p:spPr>
          <a:xfrm>
            <a:off x="6768033" y="1637678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1D5A053-7674-6E4E-B5D5-17F539D0FBFD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>
            <a:off x="7344097" y="1822344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6">
                <a:extLst>
                  <a:ext uri="{FF2B5EF4-FFF2-40B4-BE49-F238E27FC236}">
                    <a16:creationId xmlns:a16="http://schemas.microsoft.com/office/drawing/2014/main" id="{475458A1-594B-3C4A-859B-834AA9002ADD}"/>
                  </a:ext>
                </a:extLst>
              </p:cNvPr>
              <p:cNvSpPr/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6">
                <a:extLst>
                  <a:ext uri="{FF2B5EF4-FFF2-40B4-BE49-F238E27FC236}">
                    <a16:creationId xmlns:a16="http://schemas.microsoft.com/office/drawing/2014/main" id="{475458A1-594B-3C4A-859B-834AA9002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6C4EFF1B-42C4-704E-83F9-DC98BD86B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6C4EFF1B-42C4-704E-83F9-DC98BD86B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AD8D2C0A-D0DF-1345-9A49-41E4179757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AD8D2C0A-D0DF-1345-9A49-41E417975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E5562BF-0800-AA47-A370-BB786DC472C0}"/>
              </a:ext>
            </a:extLst>
          </p:cNvPr>
          <p:cNvCxnSpPr>
            <a:cxnSpLocks/>
          </p:cNvCxnSpPr>
          <p:nvPr/>
        </p:nvCxnSpPr>
        <p:spPr>
          <a:xfrm flipV="1">
            <a:off x="1956256" y="4509120"/>
            <a:ext cx="3837832" cy="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FA45941-7AC3-A94B-B5FE-05AD2FB7ADE0}"/>
              </a:ext>
            </a:extLst>
          </p:cNvPr>
          <p:cNvCxnSpPr>
            <a:cxnSpLocks/>
          </p:cNvCxnSpPr>
          <p:nvPr/>
        </p:nvCxnSpPr>
        <p:spPr>
          <a:xfrm>
            <a:off x="1962792" y="4436318"/>
            <a:ext cx="604308" cy="0"/>
          </a:xfrm>
          <a:prstGeom prst="straightConnector1">
            <a:avLst/>
          </a:prstGeom>
          <a:ln w="2540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734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A20B7-597F-4209-8EF7-4E2582C4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Gated Recurrent Units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465157F-8085-43D1-8D2B-66A4E1BE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74F801-A52C-401A-9BE6-E58B21BA978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How to work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19FB47-26EC-4A41-AA26-93B7468570A1}"/>
              </a:ext>
            </a:extLst>
          </p:cNvPr>
          <p:cNvSpPr/>
          <p:nvPr/>
        </p:nvSpPr>
        <p:spPr>
          <a:xfrm>
            <a:off x="2195736" y="2348880"/>
            <a:ext cx="4885521" cy="24980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7D974AD-4547-4AE8-8C93-977822845AA4}"/>
              </a:ext>
            </a:extLst>
          </p:cNvPr>
          <p:cNvGrpSpPr/>
          <p:nvPr/>
        </p:nvGrpSpPr>
        <p:grpSpPr>
          <a:xfrm>
            <a:off x="3733189" y="5060649"/>
            <a:ext cx="378218" cy="357477"/>
            <a:chOff x="4355976" y="3215985"/>
            <a:chExt cx="457115" cy="432048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7AC2193-4D5E-4D0A-B907-66A717AD16B6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1" name="텍스트 상자 6">
              <a:extLst>
                <a:ext uri="{FF2B5EF4-FFF2-40B4-BE49-F238E27FC236}">
                  <a16:creationId xmlns:a16="http://schemas.microsoft.com/office/drawing/2014/main" id="{7DFD4C16-75AB-497F-A338-68B7469029FA}"/>
                </a:ext>
              </a:extLst>
            </p:cNvPr>
            <p:cNvSpPr txBox="1"/>
            <p:nvPr/>
          </p:nvSpPr>
          <p:spPr>
            <a:xfrm>
              <a:off x="4411664" y="3220127"/>
              <a:ext cx="401427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E3FD221-D57C-445A-B707-E8E2C781B090}"/>
              </a:ext>
            </a:extLst>
          </p:cNvPr>
          <p:cNvGrpSpPr/>
          <p:nvPr/>
        </p:nvGrpSpPr>
        <p:grpSpPr>
          <a:xfrm>
            <a:off x="6380523" y="5013554"/>
            <a:ext cx="357477" cy="404572"/>
            <a:chOff x="4353218" y="1691282"/>
            <a:chExt cx="432048" cy="488967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A94CC82-CC65-41EC-869A-50DFC01A7A48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4" name="텍스트 상자 22">
              <a:extLst>
                <a:ext uri="{FF2B5EF4-FFF2-40B4-BE49-F238E27FC236}">
                  <a16:creationId xmlns:a16="http://schemas.microsoft.com/office/drawing/2014/main" id="{7C5196CE-165D-4452-8079-BF30B99DCCF7}"/>
                </a:ext>
              </a:extLst>
            </p:cNvPr>
            <p:cNvSpPr txBox="1"/>
            <p:nvPr/>
          </p:nvSpPr>
          <p:spPr>
            <a:xfrm>
              <a:off x="4397597" y="1691282"/>
              <a:ext cx="385929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y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324262F-7869-4D2E-856E-5324D43DE3ED}"/>
              </a:ext>
            </a:extLst>
          </p:cNvPr>
          <p:cNvGrpSpPr/>
          <p:nvPr/>
        </p:nvGrpSpPr>
        <p:grpSpPr>
          <a:xfrm>
            <a:off x="1366997" y="4227789"/>
            <a:ext cx="595795" cy="417057"/>
            <a:chOff x="2164512" y="4585774"/>
            <a:chExt cx="720080" cy="50405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2941F68-B232-4867-8CE1-40E43A469750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9" name="텍스트 상자 60">
              <a:extLst>
                <a:ext uri="{FF2B5EF4-FFF2-40B4-BE49-F238E27FC236}">
                  <a16:creationId xmlns:a16="http://schemas.microsoft.com/office/drawing/2014/main" id="{3A981DCD-987D-486D-BDDC-6527BCDB3271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h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43C5F8B-A4A7-4862-9C64-DE0C1CF67A1D}"/>
              </a:ext>
            </a:extLst>
          </p:cNvPr>
          <p:cNvCxnSpPr>
            <a:cxnSpLocks/>
            <a:endCxn id="146" idx="2"/>
          </p:cNvCxnSpPr>
          <p:nvPr/>
        </p:nvCxnSpPr>
        <p:spPr>
          <a:xfrm flipV="1">
            <a:off x="5785389" y="3847480"/>
            <a:ext cx="2563" cy="66164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1372B8F-1808-4C4D-B6BE-F503614BCBD5}"/>
              </a:ext>
            </a:extLst>
          </p:cNvPr>
          <p:cNvSpPr/>
          <p:nvPr/>
        </p:nvSpPr>
        <p:spPr>
          <a:xfrm>
            <a:off x="6380523" y="3452001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24" name="텍스트 상자 6">
            <a:extLst>
              <a:ext uri="{FF2B5EF4-FFF2-40B4-BE49-F238E27FC236}">
                <a16:creationId xmlns:a16="http://schemas.microsoft.com/office/drawing/2014/main" id="{6257545E-C8F4-430C-B8D5-2F27FC119009}"/>
              </a:ext>
            </a:extLst>
          </p:cNvPr>
          <p:cNvSpPr txBox="1"/>
          <p:nvPr/>
        </p:nvSpPr>
        <p:spPr>
          <a:xfrm>
            <a:off x="6407556" y="3495396"/>
            <a:ext cx="231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+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526E69-8C97-42EB-BD88-15446E1034E0}"/>
              </a:ext>
            </a:extLst>
          </p:cNvPr>
          <p:cNvSpPr/>
          <p:nvPr/>
        </p:nvSpPr>
        <p:spPr>
          <a:xfrm>
            <a:off x="2910305" y="3446511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31" name="텍스트 상자 60">
            <a:extLst>
              <a:ext uri="{FF2B5EF4-FFF2-40B4-BE49-F238E27FC236}">
                <a16:creationId xmlns:a16="http://schemas.microsoft.com/office/drawing/2014/main" id="{26BD25B4-20AC-45A2-9D1C-D92A9E388639}"/>
              </a:ext>
            </a:extLst>
          </p:cNvPr>
          <p:cNvSpPr txBox="1"/>
          <p:nvPr/>
        </p:nvSpPr>
        <p:spPr>
          <a:xfrm>
            <a:off x="3080108" y="3475931"/>
            <a:ext cx="315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r</a:t>
            </a:r>
            <a:r>
              <a:rPr kumimoji="1" lang="en-US" altLang="ko-KR" sz="1600" baseline="-25000" dirty="0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B53469-64F2-4650-9370-D89798665402}"/>
              </a:ext>
            </a:extLst>
          </p:cNvPr>
          <p:cNvSpPr/>
          <p:nvPr/>
        </p:nvSpPr>
        <p:spPr>
          <a:xfrm>
            <a:off x="4350465" y="3437365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33" name="텍스트 상자 60">
            <a:extLst>
              <a:ext uri="{FF2B5EF4-FFF2-40B4-BE49-F238E27FC236}">
                <a16:creationId xmlns:a16="http://schemas.microsoft.com/office/drawing/2014/main" id="{CEEF585B-E50E-4411-A7CC-40DEEA70AA8C}"/>
              </a:ext>
            </a:extLst>
          </p:cNvPr>
          <p:cNvSpPr txBox="1"/>
          <p:nvPr/>
        </p:nvSpPr>
        <p:spPr>
          <a:xfrm>
            <a:off x="4520269" y="3466785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z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94215AE-15F6-4DEA-9AC3-58CA2DDEA1D0}"/>
              </a:ext>
            </a:extLst>
          </p:cNvPr>
          <p:cNvSpPr/>
          <p:nvPr/>
        </p:nvSpPr>
        <p:spPr>
          <a:xfrm>
            <a:off x="3029464" y="2659634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36" name="텍스트 상자 6">
            <a:extLst>
              <a:ext uri="{FF2B5EF4-FFF2-40B4-BE49-F238E27FC236}">
                <a16:creationId xmlns:a16="http://schemas.microsoft.com/office/drawing/2014/main" id="{DC919CD7-D5C2-48FC-A453-8BD6B3DAD92C}"/>
              </a:ext>
            </a:extLst>
          </p:cNvPr>
          <p:cNvSpPr txBox="1"/>
          <p:nvPr/>
        </p:nvSpPr>
        <p:spPr>
          <a:xfrm>
            <a:off x="3101596" y="2700004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81CB579-3622-4C32-AAC3-389AFB26B85F}"/>
              </a:ext>
            </a:extLst>
          </p:cNvPr>
          <p:cNvCxnSpPr>
            <a:cxnSpLocks/>
            <a:stCxn id="30" idx="0"/>
            <a:endCxn id="35" idx="4"/>
          </p:cNvCxnSpPr>
          <p:nvPr/>
        </p:nvCxnSpPr>
        <p:spPr>
          <a:xfrm flipV="1">
            <a:off x="3208203" y="3017111"/>
            <a:ext cx="0" cy="4294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A1D7728-6819-4292-ADCC-979715963A9C}"/>
              </a:ext>
            </a:extLst>
          </p:cNvPr>
          <p:cNvGrpSpPr/>
          <p:nvPr/>
        </p:nvGrpSpPr>
        <p:grpSpPr>
          <a:xfrm>
            <a:off x="5594332" y="2721261"/>
            <a:ext cx="357477" cy="389305"/>
            <a:chOff x="12313756" y="789265"/>
            <a:chExt cx="357477" cy="389305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11538D69-7445-4B0D-B3E2-B3F1A34530FC}"/>
                </a:ext>
              </a:extLst>
            </p:cNvPr>
            <p:cNvSpPr/>
            <p:nvPr/>
          </p:nvSpPr>
          <p:spPr>
            <a:xfrm>
              <a:off x="12313756" y="789265"/>
              <a:ext cx="357477" cy="357477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43" name="텍스트 상자 6">
              <a:extLst>
                <a:ext uri="{FF2B5EF4-FFF2-40B4-BE49-F238E27FC236}">
                  <a16:creationId xmlns:a16="http://schemas.microsoft.com/office/drawing/2014/main" id="{BA71831F-8A7D-492F-8B3A-419583389009}"/>
                </a:ext>
              </a:extLst>
            </p:cNvPr>
            <p:cNvSpPr txBox="1"/>
            <p:nvPr/>
          </p:nvSpPr>
          <p:spPr>
            <a:xfrm>
              <a:off x="12370000" y="840016"/>
              <a:ext cx="2696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chemeClr val="bg1"/>
                  </a:solidFill>
                </a:rPr>
                <a:t>*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87ADD5D-E933-4852-A4E6-BC2F74EA8212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962792" y="4435049"/>
            <a:ext cx="2609208" cy="1269"/>
          </a:xfrm>
          <a:prstGeom prst="straightConnector1">
            <a:avLst/>
          </a:prstGeom>
          <a:ln w="2540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69C56C9-48B5-4781-BBE3-BA5DFC4F1883}"/>
              </a:ext>
            </a:extLst>
          </p:cNvPr>
          <p:cNvCxnSpPr>
            <a:cxnSpLocks/>
          </p:cNvCxnSpPr>
          <p:nvPr/>
        </p:nvCxnSpPr>
        <p:spPr>
          <a:xfrm flipH="1" flipV="1">
            <a:off x="4562991" y="3848260"/>
            <a:ext cx="9009" cy="586789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AF9E89D-81E3-47FC-8FAC-15FF487E1DE3}"/>
              </a:ext>
            </a:extLst>
          </p:cNvPr>
          <p:cNvCxnSpPr>
            <a:cxnSpLocks/>
          </p:cNvCxnSpPr>
          <p:nvPr/>
        </p:nvCxnSpPr>
        <p:spPr>
          <a:xfrm flipV="1">
            <a:off x="3132098" y="3863240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3EFE1F3-B01E-4A30-A21D-8ECEB6C26472}"/>
              </a:ext>
            </a:extLst>
          </p:cNvPr>
          <p:cNvCxnSpPr>
            <a:cxnSpLocks/>
          </p:cNvCxnSpPr>
          <p:nvPr/>
        </p:nvCxnSpPr>
        <p:spPr>
          <a:xfrm flipV="1">
            <a:off x="3305436" y="4624602"/>
            <a:ext cx="1442071" cy="8583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E560BD9-600C-4306-8DD0-7BFCEE36B166}"/>
              </a:ext>
            </a:extLst>
          </p:cNvPr>
          <p:cNvCxnSpPr>
            <a:cxnSpLocks/>
          </p:cNvCxnSpPr>
          <p:nvPr/>
        </p:nvCxnSpPr>
        <p:spPr>
          <a:xfrm flipV="1">
            <a:off x="3920020" y="4630618"/>
            <a:ext cx="0" cy="43003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D093050D-D5A9-4B62-915C-AF4930B94DBF}"/>
              </a:ext>
            </a:extLst>
          </p:cNvPr>
          <p:cNvGrpSpPr/>
          <p:nvPr/>
        </p:nvGrpSpPr>
        <p:grpSpPr>
          <a:xfrm>
            <a:off x="4303314" y="2753089"/>
            <a:ext cx="714954" cy="357477"/>
            <a:chOff x="13265282" y="122743"/>
            <a:chExt cx="714954" cy="357477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0B8F6022-2293-41E9-950E-4A5C0D952C5C}"/>
                </a:ext>
              </a:extLst>
            </p:cNvPr>
            <p:cNvSpPr/>
            <p:nvPr/>
          </p:nvSpPr>
          <p:spPr>
            <a:xfrm>
              <a:off x="13265282" y="122743"/>
              <a:ext cx="714954" cy="357477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56" name="텍스트 상자 6">
              <a:extLst>
                <a:ext uri="{FF2B5EF4-FFF2-40B4-BE49-F238E27FC236}">
                  <a16:creationId xmlns:a16="http://schemas.microsoft.com/office/drawing/2014/main" id="{C29EC385-7460-4DDB-87FD-D17DCAE8AA6B}"/>
                </a:ext>
              </a:extLst>
            </p:cNvPr>
            <p:cNvSpPr txBox="1"/>
            <p:nvPr/>
          </p:nvSpPr>
          <p:spPr>
            <a:xfrm>
              <a:off x="13351031" y="128277"/>
              <a:ext cx="5469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chemeClr val="bg1"/>
                  </a:solidFill>
                </a:rPr>
                <a:t>tanh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7273F3B-BC8D-4B20-A8BE-9D597CE81135}"/>
              </a:ext>
            </a:extLst>
          </p:cNvPr>
          <p:cNvCxnSpPr>
            <a:cxnSpLocks/>
            <a:stCxn id="42" idx="6"/>
          </p:cNvCxnSpPr>
          <p:nvPr/>
        </p:nvCxnSpPr>
        <p:spPr>
          <a:xfrm flipV="1">
            <a:off x="5951809" y="2894544"/>
            <a:ext cx="635768" cy="545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36B1B10-0D87-4A25-861F-66C50F53C614}"/>
              </a:ext>
            </a:extLst>
          </p:cNvPr>
          <p:cNvCxnSpPr>
            <a:cxnSpLocks/>
          </p:cNvCxnSpPr>
          <p:nvPr/>
        </p:nvCxnSpPr>
        <p:spPr>
          <a:xfrm>
            <a:off x="6579158" y="2894542"/>
            <a:ext cx="0" cy="542823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FDF5B21-78CE-4223-8F19-11F39569C07C}"/>
              </a:ext>
            </a:extLst>
          </p:cNvPr>
          <p:cNvCxnSpPr>
            <a:cxnSpLocks/>
          </p:cNvCxnSpPr>
          <p:nvPr/>
        </p:nvCxnSpPr>
        <p:spPr>
          <a:xfrm flipH="1">
            <a:off x="6576901" y="3809478"/>
            <a:ext cx="1152" cy="120407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47AFA0E-291D-4478-AAC5-64AD3EDE10C2}"/>
              </a:ext>
            </a:extLst>
          </p:cNvPr>
          <p:cNvCxnSpPr>
            <a:cxnSpLocks/>
          </p:cNvCxnSpPr>
          <p:nvPr/>
        </p:nvCxnSpPr>
        <p:spPr>
          <a:xfrm>
            <a:off x="6587577" y="4435049"/>
            <a:ext cx="1044116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E39419DA-1BC0-45FD-A392-824DE18C7914}"/>
              </a:ext>
            </a:extLst>
          </p:cNvPr>
          <p:cNvCxnSpPr>
            <a:cxnSpLocks/>
          </p:cNvCxnSpPr>
          <p:nvPr/>
        </p:nvCxnSpPr>
        <p:spPr>
          <a:xfrm flipV="1">
            <a:off x="3911928" y="3034371"/>
            <a:ext cx="400907" cy="74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E6C1710-84B7-4E86-AB86-A8EBE93FDE0E}"/>
              </a:ext>
            </a:extLst>
          </p:cNvPr>
          <p:cNvGrpSpPr/>
          <p:nvPr/>
        </p:nvGrpSpPr>
        <p:grpSpPr>
          <a:xfrm>
            <a:off x="5596895" y="3458175"/>
            <a:ext cx="357477" cy="389305"/>
            <a:chOff x="12313756" y="789265"/>
            <a:chExt cx="357477" cy="389305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526C1722-C8A9-48BD-88CA-C1AC4307CF7C}"/>
                </a:ext>
              </a:extLst>
            </p:cNvPr>
            <p:cNvSpPr/>
            <p:nvPr/>
          </p:nvSpPr>
          <p:spPr>
            <a:xfrm>
              <a:off x="12313756" y="789265"/>
              <a:ext cx="357477" cy="357477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46" name="텍스트 상자 6">
              <a:extLst>
                <a:ext uri="{FF2B5EF4-FFF2-40B4-BE49-F238E27FC236}">
                  <a16:creationId xmlns:a16="http://schemas.microsoft.com/office/drawing/2014/main" id="{0D2A1F68-D346-4D10-A676-E6429E33636A}"/>
                </a:ext>
              </a:extLst>
            </p:cNvPr>
            <p:cNvSpPr txBox="1"/>
            <p:nvPr/>
          </p:nvSpPr>
          <p:spPr>
            <a:xfrm>
              <a:off x="12370000" y="840016"/>
              <a:ext cx="2696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chemeClr val="bg1"/>
                  </a:solidFill>
                </a:rPr>
                <a:t>*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F1A2B8E2-A3A3-4CD3-BDBE-343D9A8621AA}"/>
              </a:ext>
            </a:extLst>
          </p:cNvPr>
          <p:cNvCxnSpPr>
            <a:cxnSpLocks/>
            <a:stCxn id="145" idx="6"/>
            <a:endCxn id="23" idx="2"/>
          </p:cNvCxnSpPr>
          <p:nvPr/>
        </p:nvCxnSpPr>
        <p:spPr>
          <a:xfrm flipV="1">
            <a:off x="5954372" y="3630740"/>
            <a:ext cx="426151" cy="617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C03EC3C6-0F18-4E25-95D8-7885C92A9F39}"/>
              </a:ext>
            </a:extLst>
          </p:cNvPr>
          <p:cNvCxnSpPr>
            <a:cxnSpLocks/>
            <a:endCxn id="145" idx="2"/>
          </p:cNvCxnSpPr>
          <p:nvPr/>
        </p:nvCxnSpPr>
        <p:spPr>
          <a:xfrm flipV="1">
            <a:off x="4956398" y="3636914"/>
            <a:ext cx="640497" cy="4638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8363B3C3-0366-4C2C-90B6-071A31E7CB78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5019839" y="2900000"/>
            <a:ext cx="57449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6B8DE3E7-59E5-45C8-8BE9-B0AF13DA9923}"/>
              </a:ext>
            </a:extLst>
          </p:cNvPr>
          <p:cNvCxnSpPr>
            <a:cxnSpLocks/>
          </p:cNvCxnSpPr>
          <p:nvPr/>
        </p:nvCxnSpPr>
        <p:spPr>
          <a:xfrm flipV="1">
            <a:off x="5165343" y="3299349"/>
            <a:ext cx="620046" cy="49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F8A00FFF-5C5C-4596-95BC-1B44D228B75E}"/>
              </a:ext>
            </a:extLst>
          </p:cNvPr>
          <p:cNvCxnSpPr>
            <a:cxnSpLocks/>
          </p:cNvCxnSpPr>
          <p:nvPr/>
        </p:nvCxnSpPr>
        <p:spPr>
          <a:xfrm flipV="1">
            <a:off x="5165343" y="3295202"/>
            <a:ext cx="0" cy="34318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AFA9236D-938F-43FA-8CF4-76CE5E65236F}"/>
              </a:ext>
            </a:extLst>
          </p:cNvPr>
          <p:cNvCxnSpPr>
            <a:cxnSpLocks/>
          </p:cNvCxnSpPr>
          <p:nvPr/>
        </p:nvCxnSpPr>
        <p:spPr>
          <a:xfrm flipV="1">
            <a:off x="5778034" y="3074228"/>
            <a:ext cx="1" cy="227439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텍스트 상자 60">
            <a:extLst>
              <a:ext uri="{FF2B5EF4-FFF2-40B4-BE49-F238E27FC236}">
                <a16:creationId xmlns:a16="http://schemas.microsoft.com/office/drawing/2014/main" id="{359FE2E1-E79B-4C16-8403-F28ACD1ADF66}"/>
              </a:ext>
            </a:extLst>
          </p:cNvPr>
          <p:cNvSpPr txBox="1"/>
          <p:nvPr/>
        </p:nvSpPr>
        <p:spPr>
          <a:xfrm>
            <a:off x="5221588" y="2989127"/>
            <a:ext cx="497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1-z</a:t>
            </a:r>
            <a:r>
              <a:rPr kumimoji="1" lang="en-US" altLang="ko-KR" sz="1600" baseline="-25000" dirty="0"/>
              <a:t>t</a:t>
            </a:r>
            <a:endParaRPr kumimoji="1" lang="ko-KR" altLang="en-US" sz="1600" baseline="-25000" dirty="0"/>
          </a:p>
        </p:txBody>
      </p:sp>
      <p:sp>
        <p:nvSpPr>
          <p:cNvPr id="57" name="텍스트 상자 60">
            <a:extLst>
              <a:ext uri="{FF2B5EF4-FFF2-40B4-BE49-F238E27FC236}">
                <a16:creationId xmlns:a16="http://schemas.microsoft.com/office/drawing/2014/main" id="{729A86B6-6933-43BF-9C51-5C8D7DEEC237}"/>
              </a:ext>
            </a:extLst>
          </p:cNvPr>
          <p:cNvSpPr txBox="1"/>
          <p:nvPr/>
        </p:nvSpPr>
        <p:spPr>
          <a:xfrm>
            <a:off x="7663482" y="4265772"/>
            <a:ext cx="47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/>
              <a:t>h</a:t>
            </a:r>
            <a:r>
              <a:rPr kumimoji="1" lang="en-US" altLang="ko-KR" sz="1600" baseline="-25000" dirty="0" err="1"/>
              <a:t>t</a:t>
            </a:r>
            <a:endParaRPr kumimoji="1" lang="ko-KR" altLang="en-US" sz="1600" baseline="-25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108927-F004-458A-B169-6360D1F728EC}"/>
              </a:ext>
            </a:extLst>
          </p:cNvPr>
          <p:cNvCxnSpPr>
            <a:cxnSpLocks/>
          </p:cNvCxnSpPr>
          <p:nvPr/>
        </p:nvCxnSpPr>
        <p:spPr>
          <a:xfrm>
            <a:off x="3386941" y="2838373"/>
            <a:ext cx="916373" cy="7599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BFFD645-5AF2-8E4A-A6CF-CED39029F035}"/>
              </a:ext>
            </a:extLst>
          </p:cNvPr>
          <p:cNvGrpSpPr/>
          <p:nvPr/>
        </p:nvGrpSpPr>
        <p:grpSpPr>
          <a:xfrm>
            <a:off x="8064177" y="2469969"/>
            <a:ext cx="432048" cy="432048"/>
            <a:chOff x="4355976" y="3215985"/>
            <a:chExt cx="432048" cy="432048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B4B645F5-82A0-1745-9CAB-830E8EFE9A91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6" name="텍스트 상자 6">
              <a:extLst>
                <a:ext uri="{FF2B5EF4-FFF2-40B4-BE49-F238E27FC236}">
                  <a16:creationId xmlns:a16="http://schemas.microsoft.com/office/drawing/2014/main" id="{2255F3F6-9327-2541-80A2-2F0BEED6DD8B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D71C98F-9518-2F45-915B-39B3BD43895E}"/>
              </a:ext>
            </a:extLst>
          </p:cNvPr>
          <p:cNvSpPr/>
          <p:nvPr/>
        </p:nvSpPr>
        <p:spPr>
          <a:xfrm>
            <a:off x="7920161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042A6D0-24E8-A345-8086-13B70764DC70}"/>
              </a:ext>
            </a:extLst>
          </p:cNvPr>
          <p:cNvGrpSpPr/>
          <p:nvPr/>
        </p:nvGrpSpPr>
        <p:grpSpPr>
          <a:xfrm>
            <a:off x="8061419" y="741777"/>
            <a:ext cx="432048" cy="432048"/>
            <a:chOff x="4353218" y="1748201"/>
            <a:chExt cx="432048" cy="432048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8EE24B34-9DD6-1A40-9169-E20C2A797E84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0" name="텍스트 상자 22">
              <a:extLst>
                <a:ext uri="{FF2B5EF4-FFF2-40B4-BE49-F238E27FC236}">
                  <a16:creationId xmlns:a16="http://schemas.microsoft.com/office/drawing/2014/main" id="{171BC7B6-32A8-244C-8183-82CAF77CE86B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93C74EA-4CB9-6343-8038-C335645D3C7A}"/>
              </a:ext>
            </a:extLst>
          </p:cNvPr>
          <p:cNvCxnSpPr>
            <a:stCxn id="65" idx="0"/>
            <a:endCxn id="67" idx="2"/>
          </p:cNvCxnSpPr>
          <p:nvPr/>
        </p:nvCxnSpPr>
        <p:spPr>
          <a:xfrm flipV="1">
            <a:off x="8280201" y="2074372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EF2BF57-E29E-3243-BA92-521391DF4619}"/>
              </a:ext>
            </a:extLst>
          </p:cNvPr>
          <p:cNvCxnSpPr>
            <a:stCxn id="67" idx="0"/>
            <a:endCxn id="69" idx="4"/>
          </p:cNvCxnSpPr>
          <p:nvPr/>
        </p:nvCxnSpPr>
        <p:spPr>
          <a:xfrm flipH="1" flipV="1">
            <a:off x="8277443" y="1173825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텍스트 상자 60">
            <a:extLst>
              <a:ext uri="{FF2B5EF4-FFF2-40B4-BE49-F238E27FC236}">
                <a16:creationId xmlns:a16="http://schemas.microsoft.com/office/drawing/2014/main" id="{202D1CFC-2A84-3C4F-9651-CB1117303549}"/>
              </a:ext>
            </a:extLst>
          </p:cNvPr>
          <p:cNvSpPr txBox="1"/>
          <p:nvPr/>
        </p:nvSpPr>
        <p:spPr>
          <a:xfrm>
            <a:off x="8125386" y="16058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57F5C9D-4493-1E49-ABB5-75BFE700CAC4}"/>
              </a:ext>
            </a:extLst>
          </p:cNvPr>
          <p:cNvSpPr/>
          <p:nvPr/>
        </p:nvSpPr>
        <p:spPr>
          <a:xfrm>
            <a:off x="6624017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5" name="텍스트 상자 60">
            <a:extLst>
              <a:ext uri="{FF2B5EF4-FFF2-40B4-BE49-F238E27FC236}">
                <a16:creationId xmlns:a16="http://schemas.microsoft.com/office/drawing/2014/main" id="{3646A97B-3F51-5E40-98B1-1D3A02946AA2}"/>
              </a:ext>
            </a:extLst>
          </p:cNvPr>
          <p:cNvSpPr txBox="1"/>
          <p:nvPr/>
        </p:nvSpPr>
        <p:spPr>
          <a:xfrm>
            <a:off x="6768033" y="1637678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09E488C-97C6-3D4A-BFA5-AD6059880A47}"/>
              </a:ext>
            </a:extLst>
          </p:cNvPr>
          <p:cNvCxnSpPr>
            <a:cxnSpLocks/>
            <a:stCxn id="74" idx="3"/>
            <a:endCxn id="67" idx="1"/>
          </p:cNvCxnSpPr>
          <p:nvPr/>
        </p:nvCxnSpPr>
        <p:spPr>
          <a:xfrm>
            <a:off x="7344097" y="1822344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6">
                <a:extLst>
                  <a:ext uri="{FF2B5EF4-FFF2-40B4-BE49-F238E27FC236}">
                    <a16:creationId xmlns:a16="http://schemas.microsoft.com/office/drawing/2014/main" id="{A19C4702-DD55-3F47-BACF-A9F725037F51}"/>
                  </a:ext>
                </a:extLst>
              </p:cNvPr>
              <p:cNvSpPr/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6">
                <a:extLst>
                  <a:ext uri="{FF2B5EF4-FFF2-40B4-BE49-F238E27FC236}">
                    <a16:creationId xmlns:a16="http://schemas.microsoft.com/office/drawing/2014/main" id="{A19C4702-DD55-3F47-BACF-A9F725037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5">
                <a:extLst>
                  <a:ext uri="{FF2B5EF4-FFF2-40B4-BE49-F238E27FC236}">
                    <a16:creationId xmlns:a16="http://schemas.microsoft.com/office/drawing/2014/main" id="{A2EBF9EA-FF81-B54C-A1A8-6257DCA688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5">
                <a:extLst>
                  <a:ext uri="{FF2B5EF4-FFF2-40B4-BE49-F238E27FC236}">
                    <a16:creationId xmlns:a16="http://schemas.microsoft.com/office/drawing/2014/main" id="{A2EBF9EA-FF81-B54C-A1A8-6257DCA688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5">
                <a:extLst>
                  <a:ext uri="{FF2B5EF4-FFF2-40B4-BE49-F238E27FC236}">
                    <a16:creationId xmlns:a16="http://schemas.microsoft.com/office/drawing/2014/main" id="{A9943608-BB54-8746-B4D1-DC837BD295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5">
                <a:extLst>
                  <a:ext uri="{FF2B5EF4-FFF2-40B4-BE49-F238E27FC236}">
                    <a16:creationId xmlns:a16="http://schemas.microsoft.com/office/drawing/2014/main" id="{A9943608-BB54-8746-B4D1-DC837BD295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1141CD5-A0F4-9341-8787-4DC510934C96}"/>
              </a:ext>
            </a:extLst>
          </p:cNvPr>
          <p:cNvCxnSpPr>
            <a:cxnSpLocks/>
          </p:cNvCxnSpPr>
          <p:nvPr/>
        </p:nvCxnSpPr>
        <p:spPr>
          <a:xfrm flipV="1">
            <a:off x="1956256" y="4509120"/>
            <a:ext cx="3837832" cy="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1121AD4-7E52-417A-B0FB-8C5BD25F48D4}"/>
              </a:ext>
            </a:extLst>
          </p:cNvPr>
          <p:cNvCxnSpPr>
            <a:cxnSpLocks/>
          </p:cNvCxnSpPr>
          <p:nvPr/>
        </p:nvCxnSpPr>
        <p:spPr>
          <a:xfrm flipV="1">
            <a:off x="3305436" y="3862571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DD31641-1031-4BA9-B23E-707FF644D98C}"/>
              </a:ext>
            </a:extLst>
          </p:cNvPr>
          <p:cNvCxnSpPr>
            <a:cxnSpLocks/>
          </p:cNvCxnSpPr>
          <p:nvPr/>
        </p:nvCxnSpPr>
        <p:spPr>
          <a:xfrm flipV="1">
            <a:off x="3913764" y="3035039"/>
            <a:ext cx="10075" cy="1600388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88A3541-B998-4DAA-A945-75FE748421CF}"/>
              </a:ext>
            </a:extLst>
          </p:cNvPr>
          <p:cNvCxnSpPr>
            <a:cxnSpLocks/>
          </p:cNvCxnSpPr>
          <p:nvPr/>
        </p:nvCxnSpPr>
        <p:spPr>
          <a:xfrm flipV="1">
            <a:off x="4740390" y="3854421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EE30311-FF7F-DC4A-856D-5CF1F19F46CF}"/>
              </a:ext>
            </a:extLst>
          </p:cNvPr>
          <p:cNvCxnSpPr>
            <a:cxnSpLocks/>
          </p:cNvCxnSpPr>
          <p:nvPr/>
        </p:nvCxnSpPr>
        <p:spPr>
          <a:xfrm>
            <a:off x="2569996" y="2845972"/>
            <a:ext cx="422954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27A04E7-B081-8C43-8A5D-3AEF4B6B9A5F}"/>
              </a:ext>
            </a:extLst>
          </p:cNvPr>
          <p:cNvCxnSpPr>
            <a:cxnSpLocks/>
          </p:cNvCxnSpPr>
          <p:nvPr/>
        </p:nvCxnSpPr>
        <p:spPr>
          <a:xfrm flipV="1">
            <a:off x="2569996" y="2845973"/>
            <a:ext cx="0" cy="166314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0229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E6402-DA3F-4FD1-9959-E99FD46B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 Prediction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2F866C-FBDF-41C0-9EAE-37B812B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35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23645-8D24-4A72-8555-23F0E8DECF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DB0A1FD-A9EF-4015-8F2A-32F07F046DEB}"/>
              </a:ext>
            </a:extLst>
          </p:cNvPr>
          <p:cNvGrpSpPr/>
          <p:nvPr/>
        </p:nvGrpSpPr>
        <p:grpSpPr>
          <a:xfrm>
            <a:off x="1835696" y="4603849"/>
            <a:ext cx="432048" cy="432048"/>
            <a:chOff x="1835696" y="4603849"/>
            <a:chExt cx="432048" cy="432048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DCDFCF1-87E1-4523-9EB2-709CFE7CF105}"/>
                </a:ext>
              </a:extLst>
            </p:cNvPr>
            <p:cNvSpPr/>
            <p:nvPr/>
          </p:nvSpPr>
          <p:spPr>
            <a:xfrm>
              <a:off x="1835696" y="4603849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" name="텍스트 상자 43">
              <a:extLst>
                <a:ext uri="{FF2B5EF4-FFF2-40B4-BE49-F238E27FC236}">
                  <a16:creationId xmlns:a16="http://schemas.microsoft.com/office/drawing/2014/main" id="{DE096E2C-3919-453D-88FB-A0A19FC81EB3}"/>
                </a:ext>
              </a:extLst>
            </p:cNvPr>
            <p:cNvSpPr txBox="1"/>
            <p:nvPr/>
          </p:nvSpPr>
          <p:spPr>
            <a:xfrm>
              <a:off x="1880075" y="461373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AA42F69D-FDBB-4EC9-B2A9-A79C86A1B644}"/>
              </a:ext>
            </a:extLst>
          </p:cNvPr>
          <p:cNvGrpSpPr/>
          <p:nvPr/>
        </p:nvGrpSpPr>
        <p:grpSpPr>
          <a:xfrm>
            <a:off x="3059832" y="4617051"/>
            <a:ext cx="432048" cy="432048"/>
            <a:chOff x="3059832" y="4617051"/>
            <a:chExt cx="432048" cy="43204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74EE77-F23B-41C4-959F-195B0B9DE610}"/>
                </a:ext>
              </a:extLst>
            </p:cNvPr>
            <p:cNvSpPr/>
            <p:nvPr/>
          </p:nvSpPr>
          <p:spPr>
            <a:xfrm>
              <a:off x="3059832" y="4617051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텍스트 상자 51">
              <a:extLst>
                <a:ext uri="{FF2B5EF4-FFF2-40B4-BE49-F238E27FC236}">
                  <a16:creationId xmlns:a16="http://schemas.microsoft.com/office/drawing/2014/main" id="{E6CD07E8-04C9-4A89-B2AC-B3DB5B85705A}"/>
                </a:ext>
              </a:extLst>
            </p:cNvPr>
            <p:cNvSpPr txBox="1"/>
            <p:nvPr/>
          </p:nvSpPr>
          <p:spPr>
            <a:xfrm>
              <a:off x="3104211" y="462694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77E05055-C66C-47E6-A07C-F820C5B517BE}"/>
              </a:ext>
            </a:extLst>
          </p:cNvPr>
          <p:cNvGrpSpPr/>
          <p:nvPr/>
        </p:nvGrpSpPr>
        <p:grpSpPr>
          <a:xfrm>
            <a:off x="4294312" y="4632869"/>
            <a:ext cx="432048" cy="432048"/>
            <a:chOff x="4294312" y="4632869"/>
            <a:chExt cx="432048" cy="43204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02EBA70-9B6F-4CCD-A41A-54E0E4574C95}"/>
                </a:ext>
              </a:extLst>
            </p:cNvPr>
            <p:cNvSpPr/>
            <p:nvPr/>
          </p:nvSpPr>
          <p:spPr>
            <a:xfrm>
              <a:off x="4294312" y="4632869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" name="텍스트 상자 65">
              <a:extLst>
                <a:ext uri="{FF2B5EF4-FFF2-40B4-BE49-F238E27FC236}">
                  <a16:creationId xmlns:a16="http://schemas.microsoft.com/office/drawing/2014/main" id="{A8E19DAA-9FC3-400B-9491-932FE98EEC15}"/>
                </a:ext>
              </a:extLst>
            </p:cNvPr>
            <p:cNvSpPr txBox="1"/>
            <p:nvPr/>
          </p:nvSpPr>
          <p:spPr>
            <a:xfrm>
              <a:off x="4338691" y="464275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3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E30B190-8134-428F-B83A-7966B413040B}"/>
              </a:ext>
            </a:extLst>
          </p:cNvPr>
          <p:cNvGrpSpPr/>
          <p:nvPr/>
        </p:nvGrpSpPr>
        <p:grpSpPr>
          <a:xfrm>
            <a:off x="5518448" y="4646071"/>
            <a:ext cx="432048" cy="432048"/>
            <a:chOff x="5518448" y="4646071"/>
            <a:chExt cx="432048" cy="432048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189BFF9-7B29-407D-82C5-8EA34C144FDA}"/>
                </a:ext>
              </a:extLst>
            </p:cNvPr>
            <p:cNvSpPr/>
            <p:nvPr/>
          </p:nvSpPr>
          <p:spPr>
            <a:xfrm>
              <a:off x="5518448" y="4646071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0" name="텍스트 상자 72">
              <a:extLst>
                <a:ext uri="{FF2B5EF4-FFF2-40B4-BE49-F238E27FC236}">
                  <a16:creationId xmlns:a16="http://schemas.microsoft.com/office/drawing/2014/main" id="{D574E406-0F40-421B-8A2A-A8FA698C0323}"/>
                </a:ext>
              </a:extLst>
            </p:cNvPr>
            <p:cNvSpPr txBox="1"/>
            <p:nvPr/>
          </p:nvSpPr>
          <p:spPr>
            <a:xfrm>
              <a:off x="5562827" y="465596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4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B1D026A-8E12-4032-9E24-C1BA452877FE}"/>
              </a:ext>
            </a:extLst>
          </p:cNvPr>
          <p:cNvGrpSpPr/>
          <p:nvPr/>
        </p:nvGrpSpPr>
        <p:grpSpPr>
          <a:xfrm>
            <a:off x="6732240" y="4653136"/>
            <a:ext cx="432048" cy="432048"/>
            <a:chOff x="6732240" y="4653136"/>
            <a:chExt cx="432048" cy="43204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D853FC-2439-4E6C-AF6D-F4E5EB8453B5}"/>
                </a:ext>
              </a:extLst>
            </p:cNvPr>
            <p:cNvSpPr/>
            <p:nvPr/>
          </p:nvSpPr>
          <p:spPr>
            <a:xfrm>
              <a:off x="6732240" y="4653136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1" name="텍스트 상자 85">
              <a:extLst>
                <a:ext uri="{FF2B5EF4-FFF2-40B4-BE49-F238E27FC236}">
                  <a16:creationId xmlns:a16="http://schemas.microsoft.com/office/drawing/2014/main" id="{1B726788-E73C-4F9F-8F15-216167C55883}"/>
                </a:ext>
              </a:extLst>
            </p:cNvPr>
            <p:cNvSpPr txBox="1"/>
            <p:nvPr/>
          </p:nvSpPr>
          <p:spPr>
            <a:xfrm>
              <a:off x="6776619" y="466302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5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6BF90D6-2732-45C9-9567-F994163B5D3F}"/>
              </a:ext>
            </a:extLst>
          </p:cNvPr>
          <p:cNvGrpSpPr/>
          <p:nvPr/>
        </p:nvGrpSpPr>
        <p:grpSpPr>
          <a:xfrm>
            <a:off x="1691680" y="3591586"/>
            <a:ext cx="783564" cy="1022153"/>
            <a:chOff x="1691680" y="3591586"/>
            <a:chExt cx="783564" cy="102215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BB1CFA-9D35-44F9-9E51-26F99F9CDC32}"/>
                </a:ext>
              </a:extLst>
            </p:cNvPr>
            <p:cNvSpPr/>
            <p:nvPr/>
          </p:nvSpPr>
          <p:spPr>
            <a:xfrm>
              <a:off x="1691680" y="359158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6BDEEE4-8D18-455E-9A07-52F768BA24C5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flipH="1" flipV="1">
              <a:off x="2051720" y="4095642"/>
              <a:ext cx="16868" cy="51809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텍스트 상자 62">
              <a:extLst>
                <a:ext uri="{FF2B5EF4-FFF2-40B4-BE49-F238E27FC236}">
                  <a16:creationId xmlns:a16="http://schemas.microsoft.com/office/drawing/2014/main" id="{78D23878-CB4B-4CD5-9DA6-82BF2A781A29}"/>
                </a:ext>
              </a:extLst>
            </p:cNvPr>
            <p:cNvSpPr txBox="1"/>
            <p:nvPr/>
          </p:nvSpPr>
          <p:spPr>
            <a:xfrm>
              <a:off x="1876031" y="363388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1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97806" y="4223352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">
                  <a:extLst>
                    <a:ext uri="{FF2B5EF4-FFF2-40B4-BE49-F238E27FC236}">
                      <a16:creationId xmlns:a16="http://schemas.microsoft.com/office/drawing/2014/main" id="{7F9EB281-B2F0-40D0-A652-95B1E500BD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806" y="4223352"/>
                  <a:ext cx="47743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3D906B8-F9F4-4968-BCC8-D82E4D896ECC}"/>
              </a:ext>
            </a:extLst>
          </p:cNvPr>
          <p:cNvGrpSpPr/>
          <p:nvPr/>
        </p:nvGrpSpPr>
        <p:grpSpPr>
          <a:xfrm>
            <a:off x="2402167" y="3482061"/>
            <a:ext cx="1298462" cy="1144880"/>
            <a:chOff x="2402167" y="3482061"/>
            <a:chExt cx="1298462" cy="1144880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2A888F50-81BA-4F3C-99FC-0178C927E6B0}"/>
                </a:ext>
              </a:extLst>
            </p:cNvPr>
            <p:cNvGrpSpPr/>
            <p:nvPr/>
          </p:nvGrpSpPr>
          <p:grpSpPr>
            <a:xfrm>
              <a:off x="2402167" y="3482061"/>
              <a:ext cx="1298462" cy="1113419"/>
              <a:chOff x="2402167" y="3482061"/>
              <a:chExt cx="1298462" cy="1113419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FCD7EAA-A5EE-4DE9-9655-4E34B92A64B2}"/>
                  </a:ext>
                </a:extLst>
              </p:cNvPr>
              <p:cNvSpPr/>
              <p:nvPr/>
            </p:nvSpPr>
            <p:spPr>
              <a:xfrm>
                <a:off x="2915816" y="3604788"/>
                <a:ext cx="720080" cy="5040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11BD1404-9D99-43AA-9012-9F44E24E0858}"/>
                  </a:ext>
                </a:extLst>
              </p:cNvPr>
              <p:cNvCxnSpPr>
                <a:stCxn id="7" idx="3"/>
                <a:endCxn id="14" idx="1"/>
              </p:cNvCxnSpPr>
              <p:nvPr/>
            </p:nvCxnSpPr>
            <p:spPr>
              <a:xfrm>
                <a:off x="2411760" y="3843614"/>
                <a:ext cx="504056" cy="13202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텍스트 상자 63">
                <a:extLst>
                  <a:ext uri="{FF2B5EF4-FFF2-40B4-BE49-F238E27FC236}">
                    <a16:creationId xmlns:a16="http://schemas.microsoft.com/office/drawing/2014/main" id="{FFB6F474-765E-4A39-AB7F-8D9B49261AE0}"/>
                  </a:ext>
                </a:extLst>
              </p:cNvPr>
              <p:cNvSpPr txBox="1"/>
              <p:nvPr/>
            </p:nvSpPr>
            <p:spPr>
              <a:xfrm>
                <a:off x="3092280" y="367215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h</a:t>
                </a:r>
                <a:r>
                  <a:rPr kumimoji="1" lang="en-US" altLang="ko-KR" baseline="-25000" dirty="0"/>
                  <a:t>2</a:t>
                </a:r>
                <a:endParaRPr kumimoji="1" lang="ko-KR" alt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">
                    <a:extLst>
                      <a:ext uri="{FF2B5EF4-FFF2-40B4-BE49-F238E27FC236}">
                        <a16:creationId xmlns:a16="http://schemas.microsoft.com/office/drawing/2014/main" id="{37F64910-5680-4F20-90BA-7CF7FBBC67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02167" y="3482061"/>
                    <a:ext cx="4774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Rectangle 5">
                    <a:extLst>
                      <a:ext uri="{FF2B5EF4-FFF2-40B4-BE49-F238E27FC236}">
                        <a16:creationId xmlns:a16="http://schemas.microsoft.com/office/drawing/2014/main" id="{37F64910-5680-4F20-90BA-7CF7FBBC676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2167" y="3482061"/>
                    <a:ext cx="477438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5">
                    <a:extLst>
                      <a:ext uri="{FF2B5EF4-FFF2-40B4-BE49-F238E27FC236}">
                        <a16:creationId xmlns:a16="http://schemas.microsoft.com/office/drawing/2014/main" id="{81BAFF8F-7314-40E9-85B8-985CFF0F36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23191" y="4226148"/>
                    <a:ext cx="477438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4" name="Rectangle 5">
                    <a:extLst>
                      <a:ext uri="{FF2B5EF4-FFF2-40B4-BE49-F238E27FC236}">
                        <a16:creationId xmlns:a16="http://schemas.microsoft.com/office/drawing/2014/main" id="{81BAFF8F-7314-40E9-85B8-985CFF0F36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3191" y="4226148"/>
                    <a:ext cx="47743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3AF4286-ADC7-4F2E-A098-5BDAB8AA38F7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H="1" flipV="1">
              <a:off x="3275856" y="4108845"/>
              <a:ext cx="16868" cy="51809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33273C2F-8399-4D38-9D8C-731F97C0A730}"/>
              </a:ext>
            </a:extLst>
          </p:cNvPr>
          <p:cNvGrpSpPr/>
          <p:nvPr/>
        </p:nvGrpSpPr>
        <p:grpSpPr>
          <a:xfrm>
            <a:off x="3635896" y="3502328"/>
            <a:ext cx="1301220" cy="1140431"/>
            <a:chOff x="3635896" y="3502328"/>
            <a:chExt cx="1301220" cy="114043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B7F47B-C77E-4A58-B47B-29D504E44DD9}"/>
                </a:ext>
              </a:extLst>
            </p:cNvPr>
            <p:cNvSpPr/>
            <p:nvPr/>
          </p:nvSpPr>
          <p:spPr>
            <a:xfrm>
              <a:off x="4150296" y="3620606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0C95AE3-680F-41D4-A019-A1E243FBBBF1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4510336" y="4124663"/>
              <a:ext cx="16868" cy="51809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텍스트 상자 79">
              <a:extLst>
                <a:ext uri="{FF2B5EF4-FFF2-40B4-BE49-F238E27FC236}">
                  <a16:creationId xmlns:a16="http://schemas.microsoft.com/office/drawing/2014/main" id="{667C0B72-3A4E-4905-834F-3FE6F9A7322E}"/>
                </a:ext>
              </a:extLst>
            </p:cNvPr>
            <p:cNvSpPr txBox="1"/>
            <p:nvPr/>
          </p:nvSpPr>
          <p:spPr>
            <a:xfrm>
              <a:off x="4334647" y="366290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3</a:t>
              </a:r>
              <a:endParaRPr kumimoji="1" lang="ko-KR" altLang="en-US" baseline="-25000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27D458A-3B73-4BEF-8DA7-3E56943131A0}"/>
                </a:ext>
              </a:extLst>
            </p:cNvPr>
            <p:cNvCxnSpPr>
              <a:stCxn id="14" idx="3"/>
              <a:endCxn id="24" idx="1"/>
            </p:cNvCxnSpPr>
            <p:nvPr/>
          </p:nvCxnSpPr>
          <p:spPr>
            <a:xfrm>
              <a:off x="3635896" y="3856816"/>
              <a:ext cx="514400" cy="15818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40799" y="3502328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">
                  <a:extLst>
                    <a:ext uri="{FF2B5EF4-FFF2-40B4-BE49-F238E27FC236}">
                      <a16:creationId xmlns:a16="http://schemas.microsoft.com/office/drawing/2014/main" id="{55921D56-51FC-47FF-AE34-B72ABCAB5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0799" y="3502328"/>
                  <a:ext cx="47743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59678" y="4231354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5">
                  <a:extLst>
                    <a:ext uri="{FF2B5EF4-FFF2-40B4-BE49-F238E27FC236}">
                      <a16:creationId xmlns:a16="http://schemas.microsoft.com/office/drawing/2014/main" id="{D747CE72-84BC-4100-BE47-7947EE2D91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9678" y="4231354"/>
                  <a:ext cx="47743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808990E4-B11D-4925-BACF-2A86350EE7C2}"/>
              </a:ext>
            </a:extLst>
          </p:cNvPr>
          <p:cNvGrpSpPr/>
          <p:nvPr/>
        </p:nvGrpSpPr>
        <p:grpSpPr>
          <a:xfrm>
            <a:off x="4836916" y="3474282"/>
            <a:ext cx="1324129" cy="1181679"/>
            <a:chOff x="4836916" y="3474282"/>
            <a:chExt cx="1324129" cy="1181679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78C289B-BB60-495B-B395-C76AFE5F5B7A}"/>
                </a:ext>
              </a:extLst>
            </p:cNvPr>
            <p:cNvSpPr/>
            <p:nvPr/>
          </p:nvSpPr>
          <p:spPr>
            <a:xfrm>
              <a:off x="5374432" y="3633808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F3B2577-74FD-40D5-97BE-1E90F093C3C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5734472" y="4137865"/>
              <a:ext cx="16868" cy="51809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3BE2450-96B9-410B-81C8-A7173CEA0D0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4870376" y="3872634"/>
              <a:ext cx="504056" cy="1320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텍스트 상자 80">
              <a:extLst>
                <a:ext uri="{FF2B5EF4-FFF2-40B4-BE49-F238E27FC236}">
                  <a16:creationId xmlns:a16="http://schemas.microsoft.com/office/drawing/2014/main" id="{270A7903-28B8-449B-A595-1082F0CEB73F}"/>
                </a:ext>
              </a:extLst>
            </p:cNvPr>
            <p:cNvSpPr txBox="1"/>
            <p:nvPr/>
          </p:nvSpPr>
          <p:spPr>
            <a:xfrm>
              <a:off x="5550896" y="370117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4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36916" y="3474282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">
                  <a:extLst>
                    <a:ext uri="{FF2B5EF4-FFF2-40B4-BE49-F238E27FC236}">
                      <a16:creationId xmlns:a16="http://schemas.microsoft.com/office/drawing/2014/main" id="{07AEC47A-4703-4EA8-9545-B00E524F0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6916" y="3474282"/>
                  <a:ext cx="47743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83607" y="4237983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5">
                  <a:extLst>
                    <a:ext uri="{FF2B5EF4-FFF2-40B4-BE49-F238E27FC236}">
                      <a16:creationId xmlns:a16="http://schemas.microsoft.com/office/drawing/2014/main" id="{41A86B69-F924-47B6-AABF-021A0FBEE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607" y="4237983"/>
                  <a:ext cx="47743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A6113AF-7A6E-4285-A0B9-09E9036FA1AD}"/>
              </a:ext>
            </a:extLst>
          </p:cNvPr>
          <p:cNvGrpSpPr/>
          <p:nvPr/>
        </p:nvGrpSpPr>
        <p:grpSpPr>
          <a:xfrm>
            <a:off x="6094512" y="2686199"/>
            <a:ext cx="1277208" cy="1976827"/>
            <a:chOff x="6094512" y="2686199"/>
            <a:chExt cx="1277208" cy="197682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346AB2B-9AC3-4CDD-9606-806C601C6DD0}"/>
                </a:ext>
              </a:extLst>
            </p:cNvPr>
            <p:cNvSpPr/>
            <p:nvPr/>
          </p:nvSpPr>
          <p:spPr>
            <a:xfrm>
              <a:off x="6588224" y="3640873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8C3A93C-113D-483D-8FDB-1B9A489C46F9}"/>
                </a:ext>
              </a:extLst>
            </p:cNvPr>
            <p:cNvSpPr/>
            <p:nvPr/>
          </p:nvSpPr>
          <p:spPr>
            <a:xfrm>
              <a:off x="6729482" y="2686199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4" name="텍스트 상자 88">
              <a:extLst>
                <a:ext uri="{FF2B5EF4-FFF2-40B4-BE49-F238E27FC236}">
                  <a16:creationId xmlns:a16="http://schemas.microsoft.com/office/drawing/2014/main" id="{DCB5CF57-ABE6-4EEE-BF9C-08C0FDDA8FF8}"/>
                </a:ext>
              </a:extLst>
            </p:cNvPr>
            <p:cNvSpPr txBox="1"/>
            <p:nvPr/>
          </p:nvSpPr>
          <p:spPr>
            <a:xfrm>
              <a:off x="6773861" y="269608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EE35FF6-FA6E-46D9-8386-2D7A49F3080F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H="1" flipV="1">
              <a:off x="6948264" y="4144930"/>
              <a:ext cx="16868" cy="51809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ABDCDCA-A09C-4960-B3D7-4E73645911AD}"/>
                </a:ext>
              </a:extLst>
            </p:cNvPr>
            <p:cNvCxnSpPr>
              <a:cxnSpLocks/>
              <a:stCxn id="42" idx="0"/>
              <a:endCxn id="43" idx="4"/>
            </p:cNvCxnSpPr>
            <p:nvPr/>
          </p:nvCxnSpPr>
          <p:spPr>
            <a:xfrm flipH="1" flipV="1">
              <a:off x="6945506" y="3118247"/>
              <a:ext cx="2758" cy="52262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A57C46E-8F64-4B23-A32E-34189A895741}"/>
                </a:ext>
              </a:extLst>
            </p:cNvPr>
            <p:cNvCxnSpPr>
              <a:cxnSpLocks/>
              <a:stCxn id="31" idx="3"/>
              <a:endCxn id="42" idx="1"/>
            </p:cNvCxnSpPr>
            <p:nvPr/>
          </p:nvCxnSpPr>
          <p:spPr>
            <a:xfrm>
              <a:off x="6094512" y="3885836"/>
              <a:ext cx="493712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텍스트 상자 92">
              <a:extLst>
                <a:ext uri="{FF2B5EF4-FFF2-40B4-BE49-F238E27FC236}">
                  <a16:creationId xmlns:a16="http://schemas.microsoft.com/office/drawing/2014/main" id="{AFA6DAAD-4B23-45B2-941A-10FCE4881231}"/>
                </a:ext>
              </a:extLst>
            </p:cNvPr>
            <p:cNvSpPr txBox="1"/>
            <p:nvPr/>
          </p:nvSpPr>
          <p:spPr>
            <a:xfrm>
              <a:off x="6764688" y="370823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5</a:t>
              </a:r>
              <a:endParaRPr kumimoji="1" lang="ko-KR" altLang="en-US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07527" y="3501998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">
                  <a:extLst>
                    <a:ext uri="{FF2B5EF4-FFF2-40B4-BE49-F238E27FC236}">
                      <a16:creationId xmlns:a16="http://schemas.microsoft.com/office/drawing/2014/main" id="{72FA45FE-396D-426A-8BD0-D1877E4A7B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7527" y="3501998"/>
                  <a:ext cx="47743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94282" y="4231354"/>
                  <a:ext cx="4774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5">
                  <a:extLst>
                    <a:ext uri="{FF2B5EF4-FFF2-40B4-BE49-F238E27FC236}">
                      <a16:creationId xmlns:a16="http://schemas.microsoft.com/office/drawing/2014/main" id="{6F2217ED-5F6D-49C1-A68A-F186887F4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282" y="4231354"/>
                  <a:ext cx="47743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/>
                <p:nvPr/>
              </p:nvSpPr>
              <p:spPr>
                <a:xfrm>
                  <a:off x="6941531" y="3191781"/>
                  <a:ext cx="4003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6">
                  <a:extLst>
                    <a:ext uri="{FF2B5EF4-FFF2-40B4-BE49-F238E27FC236}">
                      <a16:creationId xmlns:a16="http://schemas.microsoft.com/office/drawing/2014/main" id="{1D0E27AF-6160-4595-B071-2C0842D5DF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531" y="3191781"/>
                  <a:ext cx="40036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/>
              <p:nvPr/>
            </p:nvSpPr>
            <p:spPr>
              <a:xfrm>
                <a:off x="3324154" y="1849444"/>
                <a:ext cx="22813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A37199-EC60-4542-97DE-CFB6E977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154" y="1849444"/>
                <a:ext cx="2281394" cy="369332"/>
              </a:xfrm>
              <a:prstGeom prst="rect">
                <a:avLst/>
              </a:prstGeom>
              <a:blipFill>
                <a:blip r:embed="rId12"/>
                <a:stretch>
                  <a:fillRect l="-800" r="-2133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22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Question and Answer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7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FC68E927-D6F7-4921-AE2B-81B2A90A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76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70F9F89E-301B-44D4-A1A0-3F1316D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2835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D0B2B054-908A-4022-9D68-44D120D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9772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59173EFB-5716-4169-ABAE-5F71F731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9853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3ED25E11-2D27-47B5-B847-7B151104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072407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1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B45561F0-3D42-405C-9385-CFBFF651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61382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2</a:t>
            </a: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05174403-061F-43F2-BD9D-61E666DC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769444"/>
            <a:ext cx="430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m</a:t>
            </a:r>
          </a:p>
        </p:txBody>
      </p:sp>
      <p:sp>
        <p:nvSpPr>
          <p:cNvPr id="104" name="Oval 8">
            <a:extLst>
              <a:ext uri="{FF2B5EF4-FFF2-40B4-BE49-F238E27FC236}">
                <a16:creationId xmlns:a16="http://schemas.microsoft.com/office/drawing/2014/main" id="{2BC01C3F-D93E-4079-B8C3-3635747F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040855"/>
            <a:ext cx="504824" cy="5047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cxnSp>
        <p:nvCxnSpPr>
          <p:cNvPr id="105" name="AutoShape 16">
            <a:extLst>
              <a:ext uri="{FF2B5EF4-FFF2-40B4-BE49-F238E27FC236}">
                <a16:creationId xmlns:a16="http://schemas.microsoft.com/office/drawing/2014/main" id="{3996CBBE-1319-42D2-A3E1-FEA550FD019C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2311400" y="2293218"/>
            <a:ext cx="15954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22">
            <a:extLst>
              <a:ext uri="{FF2B5EF4-FFF2-40B4-BE49-F238E27FC236}">
                <a16:creationId xmlns:a16="http://schemas.microsoft.com/office/drawing/2014/main" id="{6BE17BEF-357B-4391-B707-6C00EEBE838E}"/>
              </a:ext>
            </a:extLst>
          </p:cNvPr>
          <p:cNvCxnSpPr>
            <a:cxnSpLocks noChangeShapeType="1"/>
            <a:stCxn id="62" idx="1"/>
            <a:endCxn id="104" idx="2"/>
          </p:cNvCxnSpPr>
          <p:nvPr/>
        </p:nvCxnSpPr>
        <p:spPr bwMode="auto">
          <a:xfrm flipV="1">
            <a:off x="2247900" y="2293218"/>
            <a:ext cx="1658939" cy="684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6">
            <a:extLst>
              <a:ext uri="{FF2B5EF4-FFF2-40B4-BE49-F238E27FC236}">
                <a16:creationId xmlns:a16="http://schemas.microsoft.com/office/drawing/2014/main" id="{1AF63868-A0AC-4A99-9FE6-C9AEDB859BF3}"/>
              </a:ext>
            </a:extLst>
          </p:cNvPr>
          <p:cNvCxnSpPr>
            <a:cxnSpLocks noChangeShapeType="1"/>
            <a:stCxn id="83" idx="1"/>
            <a:endCxn id="104" idx="2"/>
          </p:cNvCxnSpPr>
          <p:nvPr/>
        </p:nvCxnSpPr>
        <p:spPr bwMode="auto">
          <a:xfrm flipV="1">
            <a:off x="2247900" y="2293218"/>
            <a:ext cx="1658939" cy="169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C058D87E-8764-4C2A-9110-31F12863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688927"/>
            <a:ext cx="504824" cy="504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cxnSp>
        <p:nvCxnSpPr>
          <p:cNvPr id="113" name="AutoShape 17">
            <a:extLst>
              <a:ext uri="{FF2B5EF4-FFF2-40B4-BE49-F238E27FC236}">
                <a16:creationId xmlns:a16="http://schemas.microsoft.com/office/drawing/2014/main" id="{C96DB6E6-82F5-4761-9308-EB29D58AB466}"/>
              </a:ext>
            </a:extLst>
          </p:cNvPr>
          <p:cNvCxnSpPr>
            <a:cxnSpLocks noChangeShapeType="1"/>
            <a:stCxn id="60" idx="1"/>
            <a:endCxn id="112" idx="2"/>
          </p:cNvCxnSpPr>
          <p:nvPr/>
        </p:nvCxnSpPr>
        <p:spPr bwMode="auto">
          <a:xfrm>
            <a:off x="2247900" y="2283545"/>
            <a:ext cx="1658939" cy="65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1">
            <a:extLst>
              <a:ext uri="{FF2B5EF4-FFF2-40B4-BE49-F238E27FC236}">
                <a16:creationId xmlns:a16="http://schemas.microsoft.com/office/drawing/2014/main" id="{00A4A86D-2645-4F29-920F-98E763070AB7}"/>
              </a:ext>
            </a:extLst>
          </p:cNvPr>
          <p:cNvCxnSpPr>
            <a:cxnSpLocks noChangeShapeType="1"/>
            <a:stCxn id="62" idx="1"/>
            <a:endCxn id="112" idx="2"/>
          </p:cNvCxnSpPr>
          <p:nvPr/>
        </p:nvCxnSpPr>
        <p:spPr bwMode="auto">
          <a:xfrm flipV="1">
            <a:off x="2247900" y="2941283"/>
            <a:ext cx="1658939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5">
            <a:extLst>
              <a:ext uri="{FF2B5EF4-FFF2-40B4-BE49-F238E27FC236}">
                <a16:creationId xmlns:a16="http://schemas.microsoft.com/office/drawing/2014/main" id="{9BAEB0AF-C8F7-419E-9AEB-E60ECA19DF72}"/>
              </a:ext>
            </a:extLst>
          </p:cNvPr>
          <p:cNvCxnSpPr>
            <a:cxnSpLocks noChangeShapeType="1"/>
            <a:stCxn id="83" idx="1"/>
            <a:endCxn id="112" idx="2"/>
          </p:cNvCxnSpPr>
          <p:nvPr/>
        </p:nvCxnSpPr>
        <p:spPr bwMode="auto">
          <a:xfrm flipV="1">
            <a:off x="2247900" y="2941283"/>
            <a:ext cx="1658939" cy="104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11">
            <a:extLst>
              <a:ext uri="{FF2B5EF4-FFF2-40B4-BE49-F238E27FC236}">
                <a16:creationId xmlns:a16="http://schemas.microsoft.com/office/drawing/2014/main" id="{7BD89B4C-63F3-4109-B8CF-5F79F05B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264769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7CF2E40C-1A16-42A4-9332-96AAB19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3720485"/>
            <a:ext cx="504824" cy="50471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121" name="AutoShape 18">
            <a:extLst>
              <a:ext uri="{FF2B5EF4-FFF2-40B4-BE49-F238E27FC236}">
                <a16:creationId xmlns:a16="http://schemas.microsoft.com/office/drawing/2014/main" id="{2DB88869-441B-4354-86BA-64CD393D160C}"/>
              </a:ext>
            </a:extLst>
          </p:cNvPr>
          <p:cNvCxnSpPr>
            <a:cxnSpLocks noChangeShapeType="1"/>
            <a:stCxn id="60" idx="1"/>
            <a:endCxn id="120" idx="2"/>
          </p:cNvCxnSpPr>
          <p:nvPr/>
        </p:nvCxnSpPr>
        <p:spPr bwMode="auto">
          <a:xfrm>
            <a:off x="2247900" y="2283545"/>
            <a:ext cx="1658939" cy="1689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3">
            <a:extLst>
              <a:ext uri="{FF2B5EF4-FFF2-40B4-BE49-F238E27FC236}">
                <a16:creationId xmlns:a16="http://schemas.microsoft.com/office/drawing/2014/main" id="{BA59C3A2-CFEE-49CE-9A2C-7D53151A2EC2}"/>
              </a:ext>
            </a:extLst>
          </p:cNvPr>
          <p:cNvCxnSpPr>
            <a:cxnSpLocks noChangeShapeType="1"/>
            <a:stCxn id="62" idx="1"/>
            <a:endCxn id="120" idx="2"/>
          </p:cNvCxnSpPr>
          <p:nvPr/>
        </p:nvCxnSpPr>
        <p:spPr bwMode="auto">
          <a:xfrm>
            <a:off x="2247900" y="2977283"/>
            <a:ext cx="1658939" cy="995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4">
            <a:extLst>
              <a:ext uri="{FF2B5EF4-FFF2-40B4-BE49-F238E27FC236}">
                <a16:creationId xmlns:a16="http://schemas.microsoft.com/office/drawing/2014/main" id="{03CF3923-95FA-4FAE-A262-B0390C366EC9}"/>
              </a:ext>
            </a:extLst>
          </p:cNvPr>
          <p:cNvCxnSpPr>
            <a:cxnSpLocks noChangeShapeType="1"/>
            <a:stCxn id="83" idx="1"/>
            <a:endCxn id="120" idx="2"/>
          </p:cNvCxnSpPr>
          <p:nvPr/>
        </p:nvCxnSpPr>
        <p:spPr bwMode="auto">
          <a:xfrm flipV="1">
            <a:off x="2247900" y="3972841"/>
            <a:ext cx="1658939" cy="12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3">
            <a:extLst>
              <a:ext uri="{FF2B5EF4-FFF2-40B4-BE49-F238E27FC236}">
                <a16:creationId xmlns:a16="http://schemas.microsoft.com/office/drawing/2014/main" id="{CD685046-86FF-4CA5-837A-876F206B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2688927"/>
            <a:ext cx="504824" cy="50457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26D6E041-7ACD-430F-A83B-DD9FA5B04E8A}"/>
              </a:ext>
            </a:extLst>
          </p:cNvPr>
          <p:cNvCxnSpPr>
            <a:cxnSpLocks noChangeShapeType="1"/>
            <a:stCxn id="104" idx="6"/>
            <a:endCxn id="127" idx="2"/>
          </p:cNvCxnSpPr>
          <p:nvPr/>
        </p:nvCxnSpPr>
        <p:spPr bwMode="auto">
          <a:xfrm>
            <a:off x="4411663" y="2293218"/>
            <a:ext cx="1727201" cy="647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0">
            <a:extLst>
              <a:ext uri="{FF2B5EF4-FFF2-40B4-BE49-F238E27FC236}">
                <a16:creationId xmlns:a16="http://schemas.microsoft.com/office/drawing/2014/main" id="{7BCBF71E-DC35-4293-A6B6-1FF25CCB5D22}"/>
              </a:ext>
            </a:extLst>
          </p:cNvPr>
          <p:cNvCxnSpPr>
            <a:cxnSpLocks noChangeShapeType="1"/>
            <a:stCxn id="112" idx="6"/>
            <a:endCxn id="127" idx="2"/>
          </p:cNvCxnSpPr>
          <p:nvPr/>
        </p:nvCxnSpPr>
        <p:spPr bwMode="auto">
          <a:xfrm flipV="1">
            <a:off x="4411663" y="2941212"/>
            <a:ext cx="1727201" cy="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4">
            <a:extLst>
              <a:ext uri="{FF2B5EF4-FFF2-40B4-BE49-F238E27FC236}">
                <a16:creationId xmlns:a16="http://schemas.microsoft.com/office/drawing/2014/main" id="{38B2CC66-DDEF-45FA-8629-8803B8927FC1}"/>
              </a:ext>
            </a:extLst>
          </p:cNvPr>
          <p:cNvCxnSpPr>
            <a:cxnSpLocks noChangeShapeType="1"/>
            <a:stCxn id="120" idx="6"/>
            <a:endCxn id="127" idx="2"/>
          </p:cNvCxnSpPr>
          <p:nvPr/>
        </p:nvCxnSpPr>
        <p:spPr bwMode="auto">
          <a:xfrm flipV="1">
            <a:off x="4411663" y="2941212"/>
            <a:ext cx="1727201" cy="1031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Line 40">
            <a:extLst>
              <a:ext uri="{FF2B5EF4-FFF2-40B4-BE49-F238E27FC236}">
                <a16:creationId xmlns:a16="http://schemas.microsoft.com/office/drawing/2014/main" id="{7D50A493-ED59-46B8-B792-6C2A94A5D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290947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FFA48C6C-8B86-4305-9675-1A124D20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20" y="2688927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2</a:t>
            </a:r>
          </a:p>
        </p:txBody>
      </p:sp>
      <p:sp>
        <p:nvSpPr>
          <p:cNvPr id="136" name="Oval 14">
            <a:extLst>
              <a:ext uri="{FF2B5EF4-FFF2-40B4-BE49-F238E27FC236}">
                <a16:creationId xmlns:a16="http://schemas.microsoft.com/office/drawing/2014/main" id="{FA1B40C3-9232-4030-877B-52125251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235" y="3708249"/>
            <a:ext cx="504937" cy="50456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Text Box 15">
            <a:extLst>
              <a:ext uri="{FF2B5EF4-FFF2-40B4-BE49-F238E27FC236}">
                <a16:creationId xmlns:a16="http://schemas.microsoft.com/office/drawing/2014/main" id="{44E8BBA3-DDD8-4C4E-A885-220BDC37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77" y="3265289"/>
            <a:ext cx="412843" cy="36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38" name="AutoShape 29">
            <a:extLst>
              <a:ext uri="{FF2B5EF4-FFF2-40B4-BE49-F238E27FC236}">
                <a16:creationId xmlns:a16="http://schemas.microsoft.com/office/drawing/2014/main" id="{20CFEF0B-9AEA-4821-B85B-5E3A6236296F}"/>
              </a:ext>
            </a:extLst>
          </p:cNvPr>
          <p:cNvCxnSpPr>
            <a:cxnSpLocks noChangeShapeType="1"/>
            <a:stCxn id="104" idx="6"/>
            <a:endCxn id="136" idx="2"/>
          </p:cNvCxnSpPr>
          <p:nvPr/>
        </p:nvCxnSpPr>
        <p:spPr bwMode="auto">
          <a:xfrm>
            <a:off x="4411663" y="2293218"/>
            <a:ext cx="1727572" cy="1667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32">
            <a:extLst>
              <a:ext uri="{FF2B5EF4-FFF2-40B4-BE49-F238E27FC236}">
                <a16:creationId xmlns:a16="http://schemas.microsoft.com/office/drawing/2014/main" id="{AD1D5B2D-8766-475A-A569-74809F46CDFC}"/>
              </a:ext>
            </a:extLst>
          </p:cNvPr>
          <p:cNvCxnSpPr>
            <a:cxnSpLocks noChangeShapeType="1"/>
            <a:stCxn id="112" idx="6"/>
            <a:endCxn id="136" idx="2"/>
          </p:cNvCxnSpPr>
          <p:nvPr/>
        </p:nvCxnSpPr>
        <p:spPr bwMode="auto">
          <a:xfrm>
            <a:off x="4411663" y="2941283"/>
            <a:ext cx="1727572" cy="1019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33">
            <a:extLst>
              <a:ext uri="{FF2B5EF4-FFF2-40B4-BE49-F238E27FC236}">
                <a16:creationId xmlns:a16="http://schemas.microsoft.com/office/drawing/2014/main" id="{A73FB80D-B33F-4AE3-8526-53475217C1D5}"/>
              </a:ext>
            </a:extLst>
          </p:cNvPr>
          <p:cNvCxnSpPr>
            <a:cxnSpLocks noChangeShapeType="1"/>
            <a:stCxn id="120" idx="6"/>
            <a:endCxn id="136" idx="2"/>
          </p:cNvCxnSpPr>
          <p:nvPr/>
        </p:nvCxnSpPr>
        <p:spPr bwMode="auto">
          <a:xfrm flipV="1">
            <a:off x="4411663" y="3960534"/>
            <a:ext cx="1727572" cy="12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Line 39">
            <a:extLst>
              <a:ext uri="{FF2B5EF4-FFF2-40B4-BE49-F238E27FC236}">
                <a16:creationId xmlns:a16="http://schemas.microsoft.com/office/drawing/2014/main" id="{C4CE295E-7AC1-44D7-832C-969CEB31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734" y="3943061"/>
            <a:ext cx="431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Text Box 50">
            <a:extLst>
              <a:ext uri="{FF2B5EF4-FFF2-40B4-BE49-F238E27FC236}">
                <a16:creationId xmlns:a16="http://schemas.microsoft.com/office/drawing/2014/main" id="{CBEA3FEC-0192-466F-AF4D-B61C2E6D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39" y="3722510"/>
            <a:ext cx="4106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n</a:t>
            </a: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1A8C8149-E4CC-4A54-A964-F00D1BCB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07" y="2040855"/>
            <a:ext cx="504809" cy="50473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50" name="AutoShape 27">
            <a:extLst>
              <a:ext uri="{FF2B5EF4-FFF2-40B4-BE49-F238E27FC236}">
                <a16:creationId xmlns:a16="http://schemas.microsoft.com/office/drawing/2014/main" id="{8FDFD8C8-E69C-4048-88E0-0592AD2BE54B}"/>
              </a:ext>
            </a:extLst>
          </p:cNvPr>
          <p:cNvCxnSpPr>
            <a:cxnSpLocks noChangeShapeType="1"/>
            <a:stCxn id="104" idx="6"/>
            <a:endCxn id="149" idx="2"/>
          </p:cNvCxnSpPr>
          <p:nvPr/>
        </p:nvCxnSpPr>
        <p:spPr bwMode="auto">
          <a:xfrm>
            <a:off x="4411663" y="2293218"/>
            <a:ext cx="1727244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1">
            <a:extLst>
              <a:ext uri="{FF2B5EF4-FFF2-40B4-BE49-F238E27FC236}">
                <a16:creationId xmlns:a16="http://schemas.microsoft.com/office/drawing/2014/main" id="{32DFE622-E105-4628-A35D-840533F6DBBA}"/>
              </a:ext>
            </a:extLst>
          </p:cNvPr>
          <p:cNvCxnSpPr>
            <a:cxnSpLocks noChangeShapeType="1"/>
            <a:stCxn id="112" idx="6"/>
            <a:endCxn id="149" idx="2"/>
          </p:cNvCxnSpPr>
          <p:nvPr/>
        </p:nvCxnSpPr>
        <p:spPr bwMode="auto">
          <a:xfrm flipV="1">
            <a:off x="4411663" y="2293221"/>
            <a:ext cx="1727244" cy="64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35">
            <a:extLst>
              <a:ext uri="{FF2B5EF4-FFF2-40B4-BE49-F238E27FC236}">
                <a16:creationId xmlns:a16="http://schemas.microsoft.com/office/drawing/2014/main" id="{9B5585E3-6ED2-4F0A-A3D8-9754E825755F}"/>
              </a:ext>
            </a:extLst>
          </p:cNvPr>
          <p:cNvCxnSpPr>
            <a:cxnSpLocks noChangeShapeType="1"/>
            <a:stCxn id="120" idx="6"/>
            <a:endCxn id="149" idx="2"/>
          </p:cNvCxnSpPr>
          <p:nvPr/>
        </p:nvCxnSpPr>
        <p:spPr bwMode="auto">
          <a:xfrm flipV="1">
            <a:off x="4411663" y="2293221"/>
            <a:ext cx="1727244" cy="1679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Line 41">
            <a:extLst>
              <a:ext uri="{FF2B5EF4-FFF2-40B4-BE49-F238E27FC236}">
                <a16:creationId xmlns:a16="http://schemas.microsoft.com/office/drawing/2014/main" id="{9A207585-A608-40C9-B6CF-EBC36A6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59" y="2324099"/>
            <a:ext cx="4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Text Box 48">
            <a:extLst>
              <a:ext uri="{FF2B5EF4-FFF2-40B4-BE49-F238E27FC236}">
                <a16:creationId xmlns:a16="http://schemas.microsoft.com/office/drawing/2014/main" id="{6801268D-52E1-42B7-9962-ECC51E85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82" y="2108239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1</a:t>
            </a:r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A8A6BC8-91D0-42DF-BCF2-7BD70C5DAC2B}"/>
              </a:ext>
            </a:extLst>
          </p:cNvPr>
          <p:cNvGrpSpPr/>
          <p:nvPr/>
        </p:nvGrpSpPr>
        <p:grpSpPr>
          <a:xfrm>
            <a:off x="3906839" y="2293217"/>
            <a:ext cx="517524" cy="4420941"/>
            <a:chOff x="3906839" y="2293217"/>
            <a:chExt cx="517524" cy="4420941"/>
          </a:xfrm>
        </p:grpSpPr>
        <p:sp>
          <p:nvSpPr>
            <p:cNvPr id="156" name="Oval 8">
              <a:extLst>
                <a:ext uri="{FF2B5EF4-FFF2-40B4-BE49-F238E27FC236}">
                  <a16:creationId xmlns:a16="http://schemas.microsoft.com/office/drawing/2014/main" id="{D914B4EE-9B47-4A32-BAE8-1624D2CBC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4529817"/>
              <a:ext cx="504824" cy="50472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1</a:t>
              </a:r>
              <a:endParaRPr lang="ko-KR" altLang="en-US" sz="1800" baseline="-25000" dirty="0"/>
            </a:p>
          </p:txBody>
        </p:sp>
        <p:sp>
          <p:nvSpPr>
            <p:cNvPr id="157" name="Oval 9">
              <a:extLst>
                <a:ext uri="{FF2B5EF4-FFF2-40B4-BE49-F238E27FC236}">
                  <a16:creationId xmlns:a16="http://schemas.microsoft.com/office/drawing/2014/main" id="{5F5E0C65-E650-4EF1-A7ED-F42FDD92A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5177889"/>
              <a:ext cx="504824" cy="50471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2</a:t>
              </a:r>
              <a:endParaRPr lang="ko-KR" altLang="en-US" sz="1800" baseline="-25000" dirty="0"/>
            </a:p>
          </p:txBody>
        </p:sp>
        <p:sp>
          <p:nvSpPr>
            <p:cNvPr id="158" name="Oval 10">
              <a:extLst>
                <a:ext uri="{FF2B5EF4-FFF2-40B4-BE49-F238E27FC236}">
                  <a16:creationId xmlns:a16="http://schemas.microsoft.com/office/drawing/2014/main" id="{7DBD5377-60CE-4FCC-A7A9-C79197387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6209447"/>
              <a:ext cx="504824" cy="50471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 err="1"/>
                <a:t>c</a:t>
              </a:r>
              <a:r>
                <a:rPr lang="en-US" altLang="ko-KR" sz="1800" baseline="-25000" dirty="0" err="1"/>
                <a:t>k</a:t>
              </a:r>
              <a:endParaRPr lang="ko-KR" altLang="en-US" sz="1800" baseline="-25000" dirty="0"/>
            </a:p>
          </p:txBody>
        </p: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23B08C6A-20B3-41D5-816D-F517B52A66F8}"/>
                </a:ext>
              </a:extLst>
            </p:cNvPr>
            <p:cNvCxnSpPr>
              <a:cxnSpLocks/>
              <a:stCxn id="104" idx="6"/>
              <a:endCxn id="156" idx="6"/>
            </p:cNvCxnSpPr>
            <p:nvPr/>
          </p:nvCxnSpPr>
          <p:spPr>
            <a:xfrm>
              <a:off x="4411663" y="2293218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연결선: 구부러짐 158">
              <a:extLst>
                <a:ext uri="{FF2B5EF4-FFF2-40B4-BE49-F238E27FC236}">
                  <a16:creationId xmlns:a16="http://schemas.microsoft.com/office/drawing/2014/main" id="{6E3B020B-A4C7-4A7F-8B54-BA0CA7774932}"/>
                </a:ext>
              </a:extLst>
            </p:cNvPr>
            <p:cNvCxnSpPr>
              <a:cxnSpLocks/>
              <a:stCxn id="112" idx="6"/>
              <a:endCxn id="157" idx="6"/>
            </p:cNvCxnSpPr>
            <p:nvPr/>
          </p:nvCxnSpPr>
          <p:spPr>
            <a:xfrm>
              <a:off x="4411663" y="2941283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연결선: 구부러짐 159">
              <a:extLst>
                <a:ext uri="{FF2B5EF4-FFF2-40B4-BE49-F238E27FC236}">
                  <a16:creationId xmlns:a16="http://schemas.microsoft.com/office/drawing/2014/main" id="{0E46F9E3-BE68-49FD-AFF5-C8139B33D1DC}"/>
                </a:ext>
              </a:extLst>
            </p:cNvPr>
            <p:cNvCxnSpPr>
              <a:cxnSpLocks/>
              <a:stCxn id="120" idx="6"/>
              <a:endCxn id="158" idx="6"/>
            </p:cNvCxnSpPr>
            <p:nvPr/>
          </p:nvCxnSpPr>
          <p:spPr>
            <a:xfrm>
              <a:off x="4411663" y="3972841"/>
              <a:ext cx="12700" cy="2488962"/>
            </a:xfrm>
            <a:prstGeom prst="curvedConnector3">
              <a:avLst>
                <a:gd name="adj1" fmla="val 3184622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연결선: 구부러짐 161">
              <a:extLst>
                <a:ext uri="{FF2B5EF4-FFF2-40B4-BE49-F238E27FC236}">
                  <a16:creationId xmlns:a16="http://schemas.microsoft.com/office/drawing/2014/main" id="{F65A9412-A5FE-4783-8BC5-BE317FFC8AE1}"/>
                </a:ext>
              </a:extLst>
            </p:cNvPr>
            <p:cNvCxnSpPr>
              <a:cxnSpLocks/>
              <a:stCxn id="120" idx="2"/>
              <a:endCxn id="158" idx="2"/>
            </p:cNvCxnSpPr>
            <p:nvPr/>
          </p:nvCxnSpPr>
          <p:spPr>
            <a:xfrm rot="10800000" flipV="1">
              <a:off x="3906839" y="3972841"/>
              <a:ext cx="12700" cy="2488962"/>
            </a:xfrm>
            <a:prstGeom prst="curvedConnector3">
              <a:avLst>
                <a:gd name="adj1" fmla="val 6969228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연결선: 구부러짐 165">
              <a:extLst>
                <a:ext uri="{FF2B5EF4-FFF2-40B4-BE49-F238E27FC236}">
                  <a16:creationId xmlns:a16="http://schemas.microsoft.com/office/drawing/2014/main" id="{C5788E3B-EB20-458E-96D0-7552ACE16D66}"/>
                </a:ext>
              </a:extLst>
            </p:cNvPr>
            <p:cNvCxnSpPr>
              <a:cxnSpLocks/>
              <a:stCxn id="112" idx="2"/>
              <a:endCxn id="158" idx="2"/>
            </p:cNvCxnSpPr>
            <p:nvPr/>
          </p:nvCxnSpPr>
          <p:spPr>
            <a:xfrm rot="10800000" flipV="1">
              <a:off x="3906839" y="2941283"/>
              <a:ext cx="12700" cy="3520520"/>
            </a:xfrm>
            <a:prstGeom prst="curvedConnector3">
              <a:avLst>
                <a:gd name="adj1" fmla="val 83538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구부러짐 169">
              <a:extLst>
                <a:ext uri="{FF2B5EF4-FFF2-40B4-BE49-F238E27FC236}">
                  <a16:creationId xmlns:a16="http://schemas.microsoft.com/office/drawing/2014/main" id="{81444D82-DBD5-4291-B48D-54FE5E9998B6}"/>
                </a:ext>
              </a:extLst>
            </p:cNvPr>
            <p:cNvCxnSpPr>
              <a:cxnSpLocks/>
              <a:stCxn id="104" idx="2"/>
              <a:endCxn id="158" idx="2"/>
            </p:cNvCxnSpPr>
            <p:nvPr/>
          </p:nvCxnSpPr>
          <p:spPr>
            <a:xfrm rot="10800000" flipV="1">
              <a:off x="3906839" y="2293217"/>
              <a:ext cx="12700" cy="4168585"/>
            </a:xfrm>
            <a:prstGeom prst="curvedConnector3">
              <a:avLst>
                <a:gd name="adj1" fmla="val 9646157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연결선: 구부러짐 173">
              <a:extLst>
                <a:ext uri="{FF2B5EF4-FFF2-40B4-BE49-F238E27FC236}">
                  <a16:creationId xmlns:a16="http://schemas.microsoft.com/office/drawing/2014/main" id="{BFDCDBF4-24AA-4803-9F03-90ADF96D435F}"/>
                </a:ext>
              </a:extLst>
            </p:cNvPr>
            <p:cNvCxnSpPr>
              <a:cxnSpLocks/>
              <a:stCxn id="120" idx="2"/>
              <a:endCxn id="157" idx="2"/>
            </p:cNvCxnSpPr>
            <p:nvPr/>
          </p:nvCxnSpPr>
          <p:spPr>
            <a:xfrm rot="10800000" flipV="1">
              <a:off x="3906839" y="3972841"/>
              <a:ext cx="12700" cy="1457404"/>
            </a:xfrm>
            <a:prstGeom prst="curvedConnector3">
              <a:avLst>
                <a:gd name="adj1" fmla="val 42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연결선: 구부러짐 174">
              <a:extLst>
                <a:ext uri="{FF2B5EF4-FFF2-40B4-BE49-F238E27FC236}">
                  <a16:creationId xmlns:a16="http://schemas.microsoft.com/office/drawing/2014/main" id="{D9C3C27E-115A-494A-B575-542BEEF2DFB4}"/>
                </a:ext>
              </a:extLst>
            </p:cNvPr>
            <p:cNvCxnSpPr>
              <a:cxnSpLocks/>
              <a:stCxn id="112" idx="2"/>
              <a:endCxn id="157" idx="2"/>
            </p:cNvCxnSpPr>
            <p:nvPr/>
          </p:nvCxnSpPr>
          <p:spPr>
            <a:xfrm rot="10800000" flipV="1">
              <a:off x="3906839" y="2941283"/>
              <a:ext cx="12700" cy="2488962"/>
            </a:xfrm>
            <a:prstGeom prst="curvedConnector3">
              <a:avLst>
                <a:gd name="adj1" fmla="val 5861535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연결선: 구부러짐 175">
              <a:extLst>
                <a:ext uri="{FF2B5EF4-FFF2-40B4-BE49-F238E27FC236}">
                  <a16:creationId xmlns:a16="http://schemas.microsoft.com/office/drawing/2014/main" id="{254DE43B-B9DF-4149-B27C-7A45489246C5}"/>
                </a:ext>
              </a:extLst>
            </p:cNvPr>
            <p:cNvCxnSpPr>
              <a:cxnSpLocks/>
              <a:stCxn id="104" idx="2"/>
              <a:endCxn id="157" idx="2"/>
            </p:cNvCxnSpPr>
            <p:nvPr/>
          </p:nvCxnSpPr>
          <p:spPr>
            <a:xfrm rot="10800000" flipV="1">
              <a:off x="3906839" y="2293217"/>
              <a:ext cx="12700" cy="3137027"/>
            </a:xfrm>
            <a:prstGeom prst="curvedConnector3">
              <a:avLst>
                <a:gd name="adj1" fmla="val 724615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연결선: 구부러짐 191">
              <a:extLst>
                <a:ext uri="{FF2B5EF4-FFF2-40B4-BE49-F238E27FC236}">
                  <a16:creationId xmlns:a16="http://schemas.microsoft.com/office/drawing/2014/main" id="{60C90F8B-659E-472D-B166-22DAF85C747C}"/>
                </a:ext>
              </a:extLst>
            </p:cNvPr>
            <p:cNvCxnSpPr>
              <a:cxnSpLocks/>
              <a:stCxn id="120" idx="2"/>
              <a:endCxn id="156" idx="2"/>
            </p:cNvCxnSpPr>
            <p:nvPr/>
          </p:nvCxnSpPr>
          <p:spPr>
            <a:xfrm rot="10800000" flipV="1">
              <a:off x="3906839" y="3972840"/>
              <a:ext cx="12700" cy="80933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연결선: 구부러짐 194">
              <a:extLst>
                <a:ext uri="{FF2B5EF4-FFF2-40B4-BE49-F238E27FC236}">
                  <a16:creationId xmlns:a16="http://schemas.microsoft.com/office/drawing/2014/main" id="{E52C2169-5237-4115-9D98-79FDE031AF15}"/>
                </a:ext>
              </a:extLst>
            </p:cNvPr>
            <p:cNvCxnSpPr>
              <a:cxnSpLocks/>
              <a:stCxn id="112" idx="2"/>
              <a:endCxn id="156" idx="2"/>
            </p:cNvCxnSpPr>
            <p:nvPr/>
          </p:nvCxnSpPr>
          <p:spPr>
            <a:xfrm rot="10800000" flipV="1">
              <a:off x="3906839" y="2941282"/>
              <a:ext cx="12700" cy="1840897"/>
            </a:xfrm>
            <a:prstGeom prst="curvedConnector3">
              <a:avLst>
                <a:gd name="adj1" fmla="val 3276921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연결선: 구부러짐 197">
              <a:extLst>
                <a:ext uri="{FF2B5EF4-FFF2-40B4-BE49-F238E27FC236}">
                  <a16:creationId xmlns:a16="http://schemas.microsoft.com/office/drawing/2014/main" id="{C3A01A7D-1FD6-408E-A1E8-F2C50A7AACFA}"/>
                </a:ext>
              </a:extLst>
            </p:cNvPr>
            <p:cNvCxnSpPr>
              <a:cxnSpLocks/>
              <a:stCxn id="104" idx="2"/>
              <a:endCxn id="156" idx="2"/>
            </p:cNvCxnSpPr>
            <p:nvPr/>
          </p:nvCxnSpPr>
          <p:spPr>
            <a:xfrm rot="10800000" flipV="1">
              <a:off x="3906839" y="2293218"/>
              <a:ext cx="12700" cy="2488962"/>
            </a:xfrm>
            <a:prstGeom prst="curvedConnector3">
              <a:avLst>
                <a:gd name="adj1" fmla="val 4015386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 Box 11">
              <a:extLst>
                <a:ext uri="{FF2B5EF4-FFF2-40B4-BE49-F238E27FC236}">
                  <a16:creationId xmlns:a16="http://schemas.microsoft.com/office/drawing/2014/main" id="{0A01C195-5A3B-4EAA-BCC0-B9A88D48C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539" y="5706712"/>
              <a:ext cx="412750" cy="366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latin typeface="Arial" panose="020B0604020202020204" pitchFamily="34" charset="0"/>
                </a:rPr>
                <a:t>…</a:t>
              </a:r>
              <a:endParaRPr lang="en-US" altLang="ko-KR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199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FC68E927-D6F7-4921-AE2B-81B2A90A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76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70F9F89E-301B-44D4-A1A0-3F1316D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2835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D0B2B054-908A-4022-9D68-44D120D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9772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59173EFB-5716-4169-ABAE-5F71F731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9853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3ED25E11-2D27-47B5-B847-7B151104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072407"/>
            <a:ext cx="385762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1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B45561F0-3D42-405C-9385-CFBFF651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61382"/>
            <a:ext cx="385762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2</a:t>
            </a: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05174403-061F-43F2-BD9D-61E666DC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769444"/>
            <a:ext cx="430212" cy="3667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m</a:t>
            </a:r>
          </a:p>
        </p:txBody>
      </p:sp>
      <p:sp>
        <p:nvSpPr>
          <p:cNvPr id="104" name="Oval 8">
            <a:extLst>
              <a:ext uri="{FF2B5EF4-FFF2-40B4-BE49-F238E27FC236}">
                <a16:creationId xmlns:a16="http://schemas.microsoft.com/office/drawing/2014/main" id="{2BC01C3F-D93E-4079-B8C3-3635747F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040855"/>
            <a:ext cx="504824" cy="50472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cxnSp>
        <p:nvCxnSpPr>
          <p:cNvPr id="105" name="AutoShape 16">
            <a:extLst>
              <a:ext uri="{FF2B5EF4-FFF2-40B4-BE49-F238E27FC236}">
                <a16:creationId xmlns:a16="http://schemas.microsoft.com/office/drawing/2014/main" id="{3996CBBE-1319-42D2-A3E1-FEA550FD019C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2311400" y="2293218"/>
            <a:ext cx="15954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22">
            <a:extLst>
              <a:ext uri="{FF2B5EF4-FFF2-40B4-BE49-F238E27FC236}">
                <a16:creationId xmlns:a16="http://schemas.microsoft.com/office/drawing/2014/main" id="{6BE17BEF-357B-4391-B707-6C00EEBE838E}"/>
              </a:ext>
            </a:extLst>
          </p:cNvPr>
          <p:cNvCxnSpPr>
            <a:cxnSpLocks noChangeShapeType="1"/>
            <a:stCxn id="62" idx="1"/>
            <a:endCxn id="104" idx="2"/>
          </p:cNvCxnSpPr>
          <p:nvPr/>
        </p:nvCxnSpPr>
        <p:spPr bwMode="auto">
          <a:xfrm flipV="1">
            <a:off x="2247900" y="2293218"/>
            <a:ext cx="1658939" cy="684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6">
            <a:extLst>
              <a:ext uri="{FF2B5EF4-FFF2-40B4-BE49-F238E27FC236}">
                <a16:creationId xmlns:a16="http://schemas.microsoft.com/office/drawing/2014/main" id="{1AF63868-A0AC-4A99-9FE6-C9AEDB859BF3}"/>
              </a:ext>
            </a:extLst>
          </p:cNvPr>
          <p:cNvCxnSpPr>
            <a:cxnSpLocks noChangeShapeType="1"/>
            <a:stCxn id="83" idx="1"/>
            <a:endCxn id="104" idx="2"/>
          </p:cNvCxnSpPr>
          <p:nvPr/>
        </p:nvCxnSpPr>
        <p:spPr bwMode="auto">
          <a:xfrm flipV="1">
            <a:off x="2247900" y="2293218"/>
            <a:ext cx="1658939" cy="169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C058D87E-8764-4C2A-9110-31F12863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688927"/>
            <a:ext cx="504824" cy="5047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cxnSp>
        <p:nvCxnSpPr>
          <p:cNvPr id="113" name="AutoShape 17">
            <a:extLst>
              <a:ext uri="{FF2B5EF4-FFF2-40B4-BE49-F238E27FC236}">
                <a16:creationId xmlns:a16="http://schemas.microsoft.com/office/drawing/2014/main" id="{C96DB6E6-82F5-4761-9308-EB29D58AB466}"/>
              </a:ext>
            </a:extLst>
          </p:cNvPr>
          <p:cNvCxnSpPr>
            <a:cxnSpLocks noChangeShapeType="1"/>
            <a:stCxn id="60" idx="1"/>
            <a:endCxn id="112" idx="2"/>
          </p:cNvCxnSpPr>
          <p:nvPr/>
        </p:nvCxnSpPr>
        <p:spPr bwMode="auto">
          <a:xfrm>
            <a:off x="2247900" y="2283545"/>
            <a:ext cx="1658939" cy="65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1">
            <a:extLst>
              <a:ext uri="{FF2B5EF4-FFF2-40B4-BE49-F238E27FC236}">
                <a16:creationId xmlns:a16="http://schemas.microsoft.com/office/drawing/2014/main" id="{00A4A86D-2645-4F29-920F-98E763070AB7}"/>
              </a:ext>
            </a:extLst>
          </p:cNvPr>
          <p:cNvCxnSpPr>
            <a:cxnSpLocks noChangeShapeType="1"/>
            <a:stCxn id="62" idx="1"/>
            <a:endCxn id="112" idx="2"/>
          </p:cNvCxnSpPr>
          <p:nvPr/>
        </p:nvCxnSpPr>
        <p:spPr bwMode="auto">
          <a:xfrm flipV="1">
            <a:off x="2247900" y="2941283"/>
            <a:ext cx="1658939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5">
            <a:extLst>
              <a:ext uri="{FF2B5EF4-FFF2-40B4-BE49-F238E27FC236}">
                <a16:creationId xmlns:a16="http://schemas.microsoft.com/office/drawing/2014/main" id="{9BAEB0AF-C8F7-419E-9AEB-E60ECA19DF72}"/>
              </a:ext>
            </a:extLst>
          </p:cNvPr>
          <p:cNvCxnSpPr>
            <a:cxnSpLocks noChangeShapeType="1"/>
            <a:stCxn id="83" idx="1"/>
            <a:endCxn id="112" idx="2"/>
          </p:cNvCxnSpPr>
          <p:nvPr/>
        </p:nvCxnSpPr>
        <p:spPr bwMode="auto">
          <a:xfrm flipV="1">
            <a:off x="2247900" y="2941283"/>
            <a:ext cx="1658939" cy="104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11">
            <a:extLst>
              <a:ext uri="{FF2B5EF4-FFF2-40B4-BE49-F238E27FC236}">
                <a16:creationId xmlns:a16="http://schemas.microsoft.com/office/drawing/2014/main" id="{7BD89B4C-63F3-4109-B8CF-5F79F05B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264769"/>
            <a:ext cx="412750" cy="36662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7CF2E40C-1A16-42A4-9332-96AAB19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3720485"/>
            <a:ext cx="504824" cy="50471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121" name="AutoShape 18">
            <a:extLst>
              <a:ext uri="{FF2B5EF4-FFF2-40B4-BE49-F238E27FC236}">
                <a16:creationId xmlns:a16="http://schemas.microsoft.com/office/drawing/2014/main" id="{2DB88869-441B-4354-86BA-64CD393D160C}"/>
              </a:ext>
            </a:extLst>
          </p:cNvPr>
          <p:cNvCxnSpPr>
            <a:cxnSpLocks noChangeShapeType="1"/>
            <a:stCxn id="60" idx="1"/>
            <a:endCxn id="120" idx="2"/>
          </p:cNvCxnSpPr>
          <p:nvPr/>
        </p:nvCxnSpPr>
        <p:spPr bwMode="auto">
          <a:xfrm>
            <a:off x="2247900" y="2283545"/>
            <a:ext cx="1658939" cy="1689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3">
            <a:extLst>
              <a:ext uri="{FF2B5EF4-FFF2-40B4-BE49-F238E27FC236}">
                <a16:creationId xmlns:a16="http://schemas.microsoft.com/office/drawing/2014/main" id="{BA59C3A2-CFEE-49CE-9A2C-7D53151A2EC2}"/>
              </a:ext>
            </a:extLst>
          </p:cNvPr>
          <p:cNvCxnSpPr>
            <a:cxnSpLocks noChangeShapeType="1"/>
            <a:stCxn id="62" idx="1"/>
            <a:endCxn id="120" idx="2"/>
          </p:cNvCxnSpPr>
          <p:nvPr/>
        </p:nvCxnSpPr>
        <p:spPr bwMode="auto">
          <a:xfrm>
            <a:off x="2247900" y="2977283"/>
            <a:ext cx="1658939" cy="995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4">
            <a:extLst>
              <a:ext uri="{FF2B5EF4-FFF2-40B4-BE49-F238E27FC236}">
                <a16:creationId xmlns:a16="http://schemas.microsoft.com/office/drawing/2014/main" id="{03CF3923-95FA-4FAE-A262-B0390C366EC9}"/>
              </a:ext>
            </a:extLst>
          </p:cNvPr>
          <p:cNvCxnSpPr>
            <a:cxnSpLocks noChangeShapeType="1"/>
            <a:stCxn id="83" idx="1"/>
            <a:endCxn id="120" idx="2"/>
          </p:cNvCxnSpPr>
          <p:nvPr/>
        </p:nvCxnSpPr>
        <p:spPr bwMode="auto">
          <a:xfrm flipV="1">
            <a:off x="2247900" y="3972841"/>
            <a:ext cx="1658939" cy="12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3">
            <a:extLst>
              <a:ext uri="{FF2B5EF4-FFF2-40B4-BE49-F238E27FC236}">
                <a16:creationId xmlns:a16="http://schemas.microsoft.com/office/drawing/2014/main" id="{CD685046-86FF-4CA5-837A-876F206B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2688927"/>
            <a:ext cx="504824" cy="50457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26D6E041-7ACD-430F-A83B-DD9FA5B04E8A}"/>
              </a:ext>
            </a:extLst>
          </p:cNvPr>
          <p:cNvCxnSpPr>
            <a:cxnSpLocks noChangeShapeType="1"/>
            <a:stCxn id="104" idx="6"/>
            <a:endCxn id="127" idx="2"/>
          </p:cNvCxnSpPr>
          <p:nvPr/>
        </p:nvCxnSpPr>
        <p:spPr bwMode="auto">
          <a:xfrm>
            <a:off x="4411663" y="2293218"/>
            <a:ext cx="1727201" cy="647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0">
            <a:extLst>
              <a:ext uri="{FF2B5EF4-FFF2-40B4-BE49-F238E27FC236}">
                <a16:creationId xmlns:a16="http://schemas.microsoft.com/office/drawing/2014/main" id="{7BCBF71E-DC35-4293-A6B6-1FF25CCB5D22}"/>
              </a:ext>
            </a:extLst>
          </p:cNvPr>
          <p:cNvCxnSpPr>
            <a:cxnSpLocks noChangeShapeType="1"/>
            <a:stCxn id="112" idx="6"/>
            <a:endCxn id="127" idx="2"/>
          </p:cNvCxnSpPr>
          <p:nvPr/>
        </p:nvCxnSpPr>
        <p:spPr bwMode="auto">
          <a:xfrm flipV="1">
            <a:off x="4411663" y="2941212"/>
            <a:ext cx="1727201" cy="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4">
            <a:extLst>
              <a:ext uri="{FF2B5EF4-FFF2-40B4-BE49-F238E27FC236}">
                <a16:creationId xmlns:a16="http://schemas.microsoft.com/office/drawing/2014/main" id="{38B2CC66-DDEF-45FA-8629-8803B8927FC1}"/>
              </a:ext>
            </a:extLst>
          </p:cNvPr>
          <p:cNvCxnSpPr>
            <a:cxnSpLocks noChangeShapeType="1"/>
            <a:stCxn id="120" idx="6"/>
            <a:endCxn id="127" idx="2"/>
          </p:cNvCxnSpPr>
          <p:nvPr/>
        </p:nvCxnSpPr>
        <p:spPr bwMode="auto">
          <a:xfrm flipV="1">
            <a:off x="4411663" y="2941212"/>
            <a:ext cx="1727201" cy="1031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Line 40">
            <a:extLst>
              <a:ext uri="{FF2B5EF4-FFF2-40B4-BE49-F238E27FC236}">
                <a16:creationId xmlns:a16="http://schemas.microsoft.com/office/drawing/2014/main" id="{7D50A493-ED59-46B8-B792-6C2A94A5D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290947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FFA48C6C-8B86-4305-9675-1A124D20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20" y="2688927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2</a:t>
            </a:r>
          </a:p>
        </p:txBody>
      </p:sp>
      <p:sp>
        <p:nvSpPr>
          <p:cNvPr id="136" name="Oval 14">
            <a:extLst>
              <a:ext uri="{FF2B5EF4-FFF2-40B4-BE49-F238E27FC236}">
                <a16:creationId xmlns:a16="http://schemas.microsoft.com/office/drawing/2014/main" id="{FA1B40C3-9232-4030-877B-52125251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235" y="3708249"/>
            <a:ext cx="504937" cy="50456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Text Box 15">
            <a:extLst>
              <a:ext uri="{FF2B5EF4-FFF2-40B4-BE49-F238E27FC236}">
                <a16:creationId xmlns:a16="http://schemas.microsoft.com/office/drawing/2014/main" id="{44E8BBA3-DDD8-4C4E-A885-220BDC37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77" y="3265289"/>
            <a:ext cx="412843" cy="36652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38" name="AutoShape 29">
            <a:extLst>
              <a:ext uri="{FF2B5EF4-FFF2-40B4-BE49-F238E27FC236}">
                <a16:creationId xmlns:a16="http://schemas.microsoft.com/office/drawing/2014/main" id="{20CFEF0B-9AEA-4821-B85B-5E3A6236296F}"/>
              </a:ext>
            </a:extLst>
          </p:cNvPr>
          <p:cNvCxnSpPr>
            <a:cxnSpLocks noChangeShapeType="1"/>
            <a:stCxn id="104" idx="6"/>
            <a:endCxn id="136" idx="2"/>
          </p:cNvCxnSpPr>
          <p:nvPr/>
        </p:nvCxnSpPr>
        <p:spPr bwMode="auto">
          <a:xfrm>
            <a:off x="4411663" y="2293218"/>
            <a:ext cx="1727572" cy="1667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32">
            <a:extLst>
              <a:ext uri="{FF2B5EF4-FFF2-40B4-BE49-F238E27FC236}">
                <a16:creationId xmlns:a16="http://schemas.microsoft.com/office/drawing/2014/main" id="{AD1D5B2D-8766-475A-A569-74809F46CDFC}"/>
              </a:ext>
            </a:extLst>
          </p:cNvPr>
          <p:cNvCxnSpPr>
            <a:cxnSpLocks noChangeShapeType="1"/>
            <a:stCxn id="112" idx="6"/>
            <a:endCxn id="136" idx="2"/>
          </p:cNvCxnSpPr>
          <p:nvPr/>
        </p:nvCxnSpPr>
        <p:spPr bwMode="auto">
          <a:xfrm>
            <a:off x="4411663" y="2941283"/>
            <a:ext cx="1727572" cy="1019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33">
            <a:extLst>
              <a:ext uri="{FF2B5EF4-FFF2-40B4-BE49-F238E27FC236}">
                <a16:creationId xmlns:a16="http://schemas.microsoft.com/office/drawing/2014/main" id="{A73FB80D-B33F-4AE3-8526-53475217C1D5}"/>
              </a:ext>
            </a:extLst>
          </p:cNvPr>
          <p:cNvCxnSpPr>
            <a:cxnSpLocks noChangeShapeType="1"/>
            <a:stCxn id="120" idx="6"/>
            <a:endCxn id="136" idx="2"/>
          </p:cNvCxnSpPr>
          <p:nvPr/>
        </p:nvCxnSpPr>
        <p:spPr bwMode="auto">
          <a:xfrm flipV="1">
            <a:off x="4411663" y="3960534"/>
            <a:ext cx="1727572" cy="12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Line 39">
            <a:extLst>
              <a:ext uri="{FF2B5EF4-FFF2-40B4-BE49-F238E27FC236}">
                <a16:creationId xmlns:a16="http://schemas.microsoft.com/office/drawing/2014/main" id="{C4CE295E-7AC1-44D7-832C-969CEB31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734" y="3943061"/>
            <a:ext cx="431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Text Box 50">
            <a:extLst>
              <a:ext uri="{FF2B5EF4-FFF2-40B4-BE49-F238E27FC236}">
                <a16:creationId xmlns:a16="http://schemas.microsoft.com/office/drawing/2014/main" id="{CBEA3FEC-0192-466F-AF4D-B61C2E6D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39" y="3722510"/>
            <a:ext cx="41069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n</a:t>
            </a: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1A8C8149-E4CC-4A54-A964-F00D1BCB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07" y="2040855"/>
            <a:ext cx="504809" cy="5047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50" name="AutoShape 27">
            <a:extLst>
              <a:ext uri="{FF2B5EF4-FFF2-40B4-BE49-F238E27FC236}">
                <a16:creationId xmlns:a16="http://schemas.microsoft.com/office/drawing/2014/main" id="{8FDFD8C8-E69C-4048-88E0-0592AD2BE54B}"/>
              </a:ext>
            </a:extLst>
          </p:cNvPr>
          <p:cNvCxnSpPr>
            <a:cxnSpLocks noChangeShapeType="1"/>
            <a:stCxn id="104" idx="6"/>
            <a:endCxn id="149" idx="2"/>
          </p:cNvCxnSpPr>
          <p:nvPr/>
        </p:nvCxnSpPr>
        <p:spPr bwMode="auto">
          <a:xfrm>
            <a:off x="4411663" y="2293218"/>
            <a:ext cx="1727244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1">
            <a:extLst>
              <a:ext uri="{FF2B5EF4-FFF2-40B4-BE49-F238E27FC236}">
                <a16:creationId xmlns:a16="http://schemas.microsoft.com/office/drawing/2014/main" id="{32DFE622-E105-4628-A35D-840533F6DBBA}"/>
              </a:ext>
            </a:extLst>
          </p:cNvPr>
          <p:cNvCxnSpPr>
            <a:cxnSpLocks noChangeShapeType="1"/>
            <a:stCxn id="112" idx="6"/>
            <a:endCxn id="149" idx="2"/>
          </p:cNvCxnSpPr>
          <p:nvPr/>
        </p:nvCxnSpPr>
        <p:spPr bwMode="auto">
          <a:xfrm flipV="1">
            <a:off x="4411663" y="2293221"/>
            <a:ext cx="1727244" cy="64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35">
            <a:extLst>
              <a:ext uri="{FF2B5EF4-FFF2-40B4-BE49-F238E27FC236}">
                <a16:creationId xmlns:a16="http://schemas.microsoft.com/office/drawing/2014/main" id="{9B5585E3-6ED2-4F0A-A3D8-9754E825755F}"/>
              </a:ext>
            </a:extLst>
          </p:cNvPr>
          <p:cNvCxnSpPr>
            <a:cxnSpLocks noChangeShapeType="1"/>
            <a:stCxn id="120" idx="6"/>
            <a:endCxn id="149" idx="2"/>
          </p:cNvCxnSpPr>
          <p:nvPr/>
        </p:nvCxnSpPr>
        <p:spPr bwMode="auto">
          <a:xfrm flipV="1">
            <a:off x="4411663" y="2293221"/>
            <a:ext cx="1727244" cy="1679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Line 41">
            <a:extLst>
              <a:ext uri="{FF2B5EF4-FFF2-40B4-BE49-F238E27FC236}">
                <a16:creationId xmlns:a16="http://schemas.microsoft.com/office/drawing/2014/main" id="{9A207585-A608-40C9-B6CF-EBC36A6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59" y="2324099"/>
            <a:ext cx="4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Text Box 48">
            <a:extLst>
              <a:ext uri="{FF2B5EF4-FFF2-40B4-BE49-F238E27FC236}">
                <a16:creationId xmlns:a16="http://schemas.microsoft.com/office/drawing/2014/main" id="{6801268D-52E1-42B7-9962-ECC51E85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82" y="2108239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1</a:t>
            </a:r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A8A6BC8-91D0-42DF-BCF2-7BD70C5DAC2B}"/>
              </a:ext>
            </a:extLst>
          </p:cNvPr>
          <p:cNvGrpSpPr/>
          <p:nvPr/>
        </p:nvGrpSpPr>
        <p:grpSpPr>
          <a:xfrm>
            <a:off x="3906839" y="2293217"/>
            <a:ext cx="517524" cy="4420941"/>
            <a:chOff x="3906839" y="2293217"/>
            <a:chExt cx="517524" cy="4420941"/>
          </a:xfrm>
          <a:noFill/>
        </p:grpSpPr>
        <p:sp>
          <p:nvSpPr>
            <p:cNvPr id="156" name="Oval 8">
              <a:extLst>
                <a:ext uri="{FF2B5EF4-FFF2-40B4-BE49-F238E27FC236}">
                  <a16:creationId xmlns:a16="http://schemas.microsoft.com/office/drawing/2014/main" id="{D914B4EE-9B47-4A32-BAE8-1624D2CBC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4529817"/>
              <a:ext cx="504824" cy="504726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1</a:t>
              </a:r>
              <a:endParaRPr lang="ko-KR" altLang="en-US" sz="1800" baseline="-25000" dirty="0"/>
            </a:p>
          </p:txBody>
        </p:sp>
        <p:sp>
          <p:nvSpPr>
            <p:cNvPr id="157" name="Oval 9">
              <a:extLst>
                <a:ext uri="{FF2B5EF4-FFF2-40B4-BE49-F238E27FC236}">
                  <a16:creationId xmlns:a16="http://schemas.microsoft.com/office/drawing/2014/main" id="{5F5E0C65-E650-4EF1-A7ED-F42FDD92A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5177889"/>
              <a:ext cx="504824" cy="504712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2</a:t>
              </a:r>
              <a:endParaRPr lang="ko-KR" altLang="en-US" sz="1800" baseline="-25000" dirty="0"/>
            </a:p>
          </p:txBody>
        </p:sp>
        <p:sp>
          <p:nvSpPr>
            <p:cNvPr id="158" name="Oval 10">
              <a:extLst>
                <a:ext uri="{FF2B5EF4-FFF2-40B4-BE49-F238E27FC236}">
                  <a16:creationId xmlns:a16="http://schemas.microsoft.com/office/drawing/2014/main" id="{7DBD5377-60CE-4FCC-A7A9-C79197387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6209447"/>
              <a:ext cx="504824" cy="504711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 err="1"/>
                <a:t>c</a:t>
              </a:r>
              <a:r>
                <a:rPr lang="en-US" altLang="ko-KR" sz="1800" baseline="-25000" dirty="0" err="1"/>
                <a:t>k</a:t>
              </a:r>
              <a:endParaRPr lang="ko-KR" altLang="en-US" sz="1800" baseline="-25000" dirty="0"/>
            </a:p>
          </p:txBody>
        </p: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23B08C6A-20B3-41D5-816D-F517B52A66F8}"/>
                </a:ext>
              </a:extLst>
            </p:cNvPr>
            <p:cNvCxnSpPr>
              <a:cxnSpLocks/>
              <a:stCxn id="104" idx="6"/>
              <a:endCxn id="156" idx="6"/>
            </p:cNvCxnSpPr>
            <p:nvPr/>
          </p:nvCxnSpPr>
          <p:spPr>
            <a:xfrm>
              <a:off x="4411663" y="2293218"/>
              <a:ext cx="12700" cy="2488962"/>
            </a:xfrm>
            <a:prstGeom prst="curvedConnector3">
              <a:avLst>
                <a:gd name="adj1" fmla="val 3461543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연결선: 구부러짐 158">
              <a:extLst>
                <a:ext uri="{FF2B5EF4-FFF2-40B4-BE49-F238E27FC236}">
                  <a16:creationId xmlns:a16="http://schemas.microsoft.com/office/drawing/2014/main" id="{6E3B020B-A4C7-4A7F-8B54-BA0CA7774932}"/>
                </a:ext>
              </a:extLst>
            </p:cNvPr>
            <p:cNvCxnSpPr>
              <a:cxnSpLocks/>
              <a:stCxn id="112" idx="6"/>
              <a:endCxn id="157" idx="6"/>
            </p:cNvCxnSpPr>
            <p:nvPr/>
          </p:nvCxnSpPr>
          <p:spPr>
            <a:xfrm>
              <a:off x="4411663" y="2941283"/>
              <a:ext cx="12700" cy="2488962"/>
            </a:xfrm>
            <a:prstGeom prst="curvedConnector3">
              <a:avLst>
                <a:gd name="adj1" fmla="val 3461543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연결선: 구부러짐 159">
              <a:extLst>
                <a:ext uri="{FF2B5EF4-FFF2-40B4-BE49-F238E27FC236}">
                  <a16:creationId xmlns:a16="http://schemas.microsoft.com/office/drawing/2014/main" id="{0E46F9E3-BE68-49FD-AFF5-C8139B33D1DC}"/>
                </a:ext>
              </a:extLst>
            </p:cNvPr>
            <p:cNvCxnSpPr>
              <a:cxnSpLocks/>
              <a:stCxn id="120" idx="6"/>
              <a:endCxn id="158" idx="6"/>
            </p:cNvCxnSpPr>
            <p:nvPr/>
          </p:nvCxnSpPr>
          <p:spPr>
            <a:xfrm>
              <a:off x="4411663" y="3972841"/>
              <a:ext cx="12700" cy="2488962"/>
            </a:xfrm>
            <a:prstGeom prst="curvedConnector3">
              <a:avLst>
                <a:gd name="adj1" fmla="val 3184622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연결선: 구부러짐 161">
              <a:extLst>
                <a:ext uri="{FF2B5EF4-FFF2-40B4-BE49-F238E27FC236}">
                  <a16:creationId xmlns:a16="http://schemas.microsoft.com/office/drawing/2014/main" id="{F65A9412-A5FE-4783-8BC5-BE317FFC8AE1}"/>
                </a:ext>
              </a:extLst>
            </p:cNvPr>
            <p:cNvCxnSpPr>
              <a:cxnSpLocks/>
              <a:stCxn id="120" idx="2"/>
              <a:endCxn id="158" idx="2"/>
            </p:cNvCxnSpPr>
            <p:nvPr/>
          </p:nvCxnSpPr>
          <p:spPr>
            <a:xfrm rot="10800000" flipV="1">
              <a:off x="3906839" y="3972841"/>
              <a:ext cx="12700" cy="2488962"/>
            </a:xfrm>
            <a:prstGeom prst="curvedConnector3">
              <a:avLst>
                <a:gd name="adj1" fmla="val 6969228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연결선: 구부러짐 165">
              <a:extLst>
                <a:ext uri="{FF2B5EF4-FFF2-40B4-BE49-F238E27FC236}">
                  <a16:creationId xmlns:a16="http://schemas.microsoft.com/office/drawing/2014/main" id="{C5788E3B-EB20-458E-96D0-7552ACE16D66}"/>
                </a:ext>
              </a:extLst>
            </p:cNvPr>
            <p:cNvCxnSpPr>
              <a:cxnSpLocks/>
              <a:stCxn id="112" idx="2"/>
              <a:endCxn id="158" idx="2"/>
            </p:cNvCxnSpPr>
            <p:nvPr/>
          </p:nvCxnSpPr>
          <p:spPr>
            <a:xfrm rot="10800000" flipV="1">
              <a:off x="3906839" y="2941283"/>
              <a:ext cx="12700" cy="3520520"/>
            </a:xfrm>
            <a:prstGeom prst="curvedConnector3">
              <a:avLst>
                <a:gd name="adj1" fmla="val 8353843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구부러짐 169">
              <a:extLst>
                <a:ext uri="{FF2B5EF4-FFF2-40B4-BE49-F238E27FC236}">
                  <a16:creationId xmlns:a16="http://schemas.microsoft.com/office/drawing/2014/main" id="{81444D82-DBD5-4291-B48D-54FE5E9998B6}"/>
                </a:ext>
              </a:extLst>
            </p:cNvPr>
            <p:cNvCxnSpPr>
              <a:cxnSpLocks/>
              <a:stCxn id="104" idx="2"/>
              <a:endCxn id="158" idx="2"/>
            </p:cNvCxnSpPr>
            <p:nvPr/>
          </p:nvCxnSpPr>
          <p:spPr>
            <a:xfrm rot="10800000" flipV="1">
              <a:off x="3906839" y="2293217"/>
              <a:ext cx="12700" cy="4168585"/>
            </a:xfrm>
            <a:prstGeom prst="curvedConnector3">
              <a:avLst>
                <a:gd name="adj1" fmla="val 9646157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연결선: 구부러짐 173">
              <a:extLst>
                <a:ext uri="{FF2B5EF4-FFF2-40B4-BE49-F238E27FC236}">
                  <a16:creationId xmlns:a16="http://schemas.microsoft.com/office/drawing/2014/main" id="{BFDCDBF4-24AA-4803-9F03-90ADF96D435F}"/>
                </a:ext>
              </a:extLst>
            </p:cNvPr>
            <p:cNvCxnSpPr>
              <a:cxnSpLocks/>
              <a:stCxn id="120" idx="2"/>
              <a:endCxn id="157" idx="2"/>
            </p:cNvCxnSpPr>
            <p:nvPr/>
          </p:nvCxnSpPr>
          <p:spPr>
            <a:xfrm rot="10800000" flipV="1">
              <a:off x="3906839" y="3972841"/>
              <a:ext cx="12700" cy="1457404"/>
            </a:xfrm>
            <a:prstGeom prst="curvedConnector3">
              <a:avLst>
                <a:gd name="adj1" fmla="val 4200000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연결선: 구부러짐 174">
              <a:extLst>
                <a:ext uri="{FF2B5EF4-FFF2-40B4-BE49-F238E27FC236}">
                  <a16:creationId xmlns:a16="http://schemas.microsoft.com/office/drawing/2014/main" id="{D9C3C27E-115A-494A-B575-542BEEF2DFB4}"/>
                </a:ext>
              </a:extLst>
            </p:cNvPr>
            <p:cNvCxnSpPr>
              <a:cxnSpLocks/>
              <a:stCxn id="112" idx="2"/>
              <a:endCxn id="157" idx="2"/>
            </p:cNvCxnSpPr>
            <p:nvPr/>
          </p:nvCxnSpPr>
          <p:spPr>
            <a:xfrm rot="10800000" flipV="1">
              <a:off x="3906839" y="2941283"/>
              <a:ext cx="12700" cy="2488962"/>
            </a:xfrm>
            <a:prstGeom prst="curvedConnector3">
              <a:avLst>
                <a:gd name="adj1" fmla="val 5861535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연결선: 구부러짐 175">
              <a:extLst>
                <a:ext uri="{FF2B5EF4-FFF2-40B4-BE49-F238E27FC236}">
                  <a16:creationId xmlns:a16="http://schemas.microsoft.com/office/drawing/2014/main" id="{254DE43B-B9DF-4149-B27C-7A45489246C5}"/>
                </a:ext>
              </a:extLst>
            </p:cNvPr>
            <p:cNvCxnSpPr>
              <a:cxnSpLocks/>
              <a:stCxn id="104" idx="2"/>
              <a:endCxn id="157" idx="2"/>
            </p:cNvCxnSpPr>
            <p:nvPr/>
          </p:nvCxnSpPr>
          <p:spPr>
            <a:xfrm rot="10800000" flipV="1">
              <a:off x="3906839" y="2293217"/>
              <a:ext cx="12700" cy="3137027"/>
            </a:xfrm>
            <a:prstGeom prst="curvedConnector3">
              <a:avLst>
                <a:gd name="adj1" fmla="val 7246150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연결선: 구부러짐 191">
              <a:extLst>
                <a:ext uri="{FF2B5EF4-FFF2-40B4-BE49-F238E27FC236}">
                  <a16:creationId xmlns:a16="http://schemas.microsoft.com/office/drawing/2014/main" id="{60C90F8B-659E-472D-B166-22DAF85C747C}"/>
                </a:ext>
              </a:extLst>
            </p:cNvPr>
            <p:cNvCxnSpPr>
              <a:cxnSpLocks/>
              <a:stCxn id="120" idx="2"/>
              <a:endCxn id="156" idx="2"/>
            </p:cNvCxnSpPr>
            <p:nvPr/>
          </p:nvCxnSpPr>
          <p:spPr>
            <a:xfrm rot="10800000" flipV="1">
              <a:off x="3906839" y="3972840"/>
              <a:ext cx="12700" cy="809339"/>
            </a:xfrm>
            <a:prstGeom prst="curvedConnector3">
              <a:avLst>
                <a:gd name="adj1" fmla="val 1800000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연결선: 구부러짐 194">
              <a:extLst>
                <a:ext uri="{FF2B5EF4-FFF2-40B4-BE49-F238E27FC236}">
                  <a16:creationId xmlns:a16="http://schemas.microsoft.com/office/drawing/2014/main" id="{E52C2169-5237-4115-9D98-79FDE031AF15}"/>
                </a:ext>
              </a:extLst>
            </p:cNvPr>
            <p:cNvCxnSpPr>
              <a:cxnSpLocks/>
              <a:stCxn id="112" idx="2"/>
              <a:endCxn id="156" idx="2"/>
            </p:cNvCxnSpPr>
            <p:nvPr/>
          </p:nvCxnSpPr>
          <p:spPr>
            <a:xfrm rot="10800000" flipV="1">
              <a:off x="3906839" y="2941282"/>
              <a:ext cx="12700" cy="1840897"/>
            </a:xfrm>
            <a:prstGeom prst="curvedConnector3">
              <a:avLst>
                <a:gd name="adj1" fmla="val 3276921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연결선: 구부러짐 197">
              <a:extLst>
                <a:ext uri="{FF2B5EF4-FFF2-40B4-BE49-F238E27FC236}">
                  <a16:creationId xmlns:a16="http://schemas.microsoft.com/office/drawing/2014/main" id="{C3A01A7D-1FD6-408E-A1E8-F2C50A7AACFA}"/>
                </a:ext>
              </a:extLst>
            </p:cNvPr>
            <p:cNvCxnSpPr>
              <a:cxnSpLocks/>
              <a:stCxn id="104" idx="2"/>
              <a:endCxn id="156" idx="2"/>
            </p:cNvCxnSpPr>
            <p:nvPr/>
          </p:nvCxnSpPr>
          <p:spPr>
            <a:xfrm rot="10800000" flipV="1">
              <a:off x="3906839" y="2293218"/>
              <a:ext cx="12700" cy="2488962"/>
            </a:xfrm>
            <a:prstGeom prst="curvedConnector3">
              <a:avLst>
                <a:gd name="adj1" fmla="val 4015386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 Box 11">
              <a:extLst>
                <a:ext uri="{FF2B5EF4-FFF2-40B4-BE49-F238E27FC236}">
                  <a16:creationId xmlns:a16="http://schemas.microsoft.com/office/drawing/2014/main" id="{0A01C195-5A3B-4EAA-BCC0-B9A88D48C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539" y="5706712"/>
              <a:ext cx="412750" cy="3666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latin typeface="Arial" panose="020B0604020202020204" pitchFamily="34" charset="0"/>
                </a:rPr>
                <a:t>…</a:t>
              </a:r>
              <a:endParaRPr lang="en-US" altLang="ko-KR" sz="1800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2348251-7E18-41B1-B976-93F7E3A77BBA}"/>
              </a:ext>
            </a:extLst>
          </p:cNvPr>
          <p:cNvGrpSpPr/>
          <p:nvPr/>
        </p:nvGrpSpPr>
        <p:grpSpPr>
          <a:xfrm>
            <a:off x="1807927" y="2285925"/>
            <a:ext cx="2090739" cy="1701801"/>
            <a:chOff x="1805546" y="2285925"/>
            <a:chExt cx="2090739" cy="1701801"/>
          </a:xfrm>
        </p:grpSpPr>
        <p:sp>
          <p:nvSpPr>
            <p:cNvPr id="64" name="Line 36">
              <a:extLst>
                <a:ext uri="{FF2B5EF4-FFF2-40B4-BE49-F238E27FC236}">
                  <a16:creationId xmlns:a16="http://schemas.microsoft.com/office/drawing/2014/main" id="{39EF8985-772C-4918-B770-245446D0C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5546" y="2285925"/>
              <a:ext cx="4318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Line 37">
              <a:extLst>
                <a:ext uri="{FF2B5EF4-FFF2-40B4-BE49-F238E27FC236}">
                  <a16:creationId xmlns:a16="http://schemas.microsoft.com/office/drawing/2014/main" id="{89DA4C81-F622-4FA6-BE65-270EFE815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5546" y="2979663"/>
              <a:ext cx="4318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Line 38">
              <a:extLst>
                <a:ext uri="{FF2B5EF4-FFF2-40B4-BE49-F238E27FC236}">
                  <a16:creationId xmlns:a16="http://schemas.microsoft.com/office/drawing/2014/main" id="{0752711D-BFAF-4BFD-AFE2-35DCDA0F7D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5546" y="3987725"/>
              <a:ext cx="4318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cxnSp>
          <p:nvCxnSpPr>
            <p:cNvPr id="67" name="AutoShape 16">
              <a:extLst>
                <a:ext uri="{FF2B5EF4-FFF2-40B4-BE49-F238E27FC236}">
                  <a16:creationId xmlns:a16="http://schemas.microsoft.com/office/drawing/2014/main" id="{1CDE104F-F814-4A88-8F89-826727CD378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00846" y="2295599"/>
              <a:ext cx="1595439" cy="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22">
              <a:extLst>
                <a:ext uri="{FF2B5EF4-FFF2-40B4-BE49-F238E27FC236}">
                  <a16:creationId xmlns:a16="http://schemas.microsoft.com/office/drawing/2014/main" id="{C903A993-C959-4111-A1E4-A672BAF99FE4}"/>
                </a:ext>
              </a:extLst>
            </p:cNvPr>
            <p:cNvCxnSpPr>
              <a:cxnSpLocks noChangeShapeType="1"/>
              <a:stCxn id="65" idx="1"/>
            </p:cNvCxnSpPr>
            <p:nvPr/>
          </p:nvCxnSpPr>
          <p:spPr bwMode="auto">
            <a:xfrm flipV="1">
              <a:off x="2237346" y="2295599"/>
              <a:ext cx="1658939" cy="68406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26">
              <a:extLst>
                <a:ext uri="{FF2B5EF4-FFF2-40B4-BE49-F238E27FC236}">
                  <a16:creationId xmlns:a16="http://schemas.microsoft.com/office/drawing/2014/main" id="{D549A813-74DF-4646-9F46-A2CF5705E486}"/>
                </a:ext>
              </a:extLst>
            </p:cNvPr>
            <p:cNvCxnSpPr>
              <a:cxnSpLocks noChangeShapeType="1"/>
              <a:stCxn id="66" idx="1"/>
            </p:cNvCxnSpPr>
            <p:nvPr/>
          </p:nvCxnSpPr>
          <p:spPr bwMode="auto">
            <a:xfrm flipV="1">
              <a:off x="2237346" y="2295599"/>
              <a:ext cx="1658939" cy="169212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AutoShape 17">
              <a:extLst>
                <a:ext uri="{FF2B5EF4-FFF2-40B4-BE49-F238E27FC236}">
                  <a16:creationId xmlns:a16="http://schemas.microsoft.com/office/drawing/2014/main" id="{D1A62BC0-80EE-45EE-A308-F2CCB1450360}"/>
                </a:ext>
              </a:extLst>
            </p:cNvPr>
            <p:cNvCxnSpPr>
              <a:cxnSpLocks noChangeShapeType="1"/>
              <a:stCxn id="64" idx="1"/>
            </p:cNvCxnSpPr>
            <p:nvPr/>
          </p:nvCxnSpPr>
          <p:spPr bwMode="auto">
            <a:xfrm>
              <a:off x="2237346" y="2285926"/>
              <a:ext cx="1658939" cy="65773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AutoShape 21">
              <a:extLst>
                <a:ext uri="{FF2B5EF4-FFF2-40B4-BE49-F238E27FC236}">
                  <a16:creationId xmlns:a16="http://schemas.microsoft.com/office/drawing/2014/main" id="{8FD6DC29-55D7-4FDD-BF7F-EB16476E8E60}"/>
                </a:ext>
              </a:extLst>
            </p:cNvPr>
            <p:cNvCxnSpPr>
              <a:cxnSpLocks noChangeShapeType="1"/>
              <a:stCxn id="65" idx="1"/>
            </p:cNvCxnSpPr>
            <p:nvPr/>
          </p:nvCxnSpPr>
          <p:spPr bwMode="auto">
            <a:xfrm flipV="1">
              <a:off x="2237346" y="2943664"/>
              <a:ext cx="1658939" cy="360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AutoShape 25">
              <a:extLst>
                <a:ext uri="{FF2B5EF4-FFF2-40B4-BE49-F238E27FC236}">
                  <a16:creationId xmlns:a16="http://schemas.microsoft.com/office/drawing/2014/main" id="{B84C6AFF-F634-4F91-BFF8-C9E41F63068F}"/>
                </a:ext>
              </a:extLst>
            </p:cNvPr>
            <p:cNvCxnSpPr>
              <a:cxnSpLocks noChangeShapeType="1"/>
              <a:stCxn id="66" idx="1"/>
            </p:cNvCxnSpPr>
            <p:nvPr/>
          </p:nvCxnSpPr>
          <p:spPr bwMode="auto">
            <a:xfrm flipV="1">
              <a:off x="2237346" y="2943664"/>
              <a:ext cx="1658939" cy="1044062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AutoShape 18">
              <a:extLst>
                <a:ext uri="{FF2B5EF4-FFF2-40B4-BE49-F238E27FC236}">
                  <a16:creationId xmlns:a16="http://schemas.microsoft.com/office/drawing/2014/main" id="{8B0E54D6-3D81-4DF3-84C1-3317CB2EC823}"/>
                </a:ext>
              </a:extLst>
            </p:cNvPr>
            <p:cNvCxnSpPr>
              <a:cxnSpLocks noChangeShapeType="1"/>
              <a:stCxn id="64" idx="1"/>
            </p:cNvCxnSpPr>
            <p:nvPr/>
          </p:nvCxnSpPr>
          <p:spPr bwMode="auto">
            <a:xfrm>
              <a:off x="2237346" y="2285926"/>
              <a:ext cx="1658939" cy="1689296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AutoShape 23">
              <a:extLst>
                <a:ext uri="{FF2B5EF4-FFF2-40B4-BE49-F238E27FC236}">
                  <a16:creationId xmlns:a16="http://schemas.microsoft.com/office/drawing/2014/main" id="{BA126A02-00CC-41DC-BB6B-3907317D0E54}"/>
                </a:ext>
              </a:extLst>
            </p:cNvPr>
            <p:cNvCxnSpPr>
              <a:cxnSpLocks noChangeShapeType="1"/>
              <a:stCxn id="65" idx="1"/>
            </p:cNvCxnSpPr>
            <p:nvPr/>
          </p:nvCxnSpPr>
          <p:spPr bwMode="auto">
            <a:xfrm>
              <a:off x="2237346" y="2979664"/>
              <a:ext cx="1658939" cy="99555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AutoShape 24">
              <a:extLst>
                <a:ext uri="{FF2B5EF4-FFF2-40B4-BE49-F238E27FC236}">
                  <a16:creationId xmlns:a16="http://schemas.microsoft.com/office/drawing/2014/main" id="{88123C29-EE22-4986-92B2-80B11A1C0A5B}"/>
                </a:ext>
              </a:extLst>
            </p:cNvPr>
            <p:cNvCxnSpPr>
              <a:cxnSpLocks noChangeShapeType="1"/>
              <a:stCxn id="66" idx="1"/>
            </p:cNvCxnSpPr>
            <p:nvPr/>
          </p:nvCxnSpPr>
          <p:spPr bwMode="auto">
            <a:xfrm flipV="1">
              <a:off x="2237346" y="3975222"/>
              <a:ext cx="1658939" cy="1250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1127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FC68E927-D6F7-4921-AE2B-81B2A90A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7644"/>
            <a:ext cx="4127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70F9F89E-301B-44D4-A1A0-3F1316D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2835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D0B2B054-908A-4022-9D68-44D120D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9772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59173EFB-5716-4169-ABAE-5F71F731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9853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3ED25E11-2D27-47B5-B847-7B151104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072407"/>
            <a:ext cx="385762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1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B45561F0-3D42-405C-9385-CFBFF651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61382"/>
            <a:ext cx="385762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2</a:t>
            </a: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05174403-061F-43F2-BD9D-61E666DC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769444"/>
            <a:ext cx="430212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m</a:t>
            </a:r>
          </a:p>
        </p:txBody>
      </p:sp>
      <p:sp>
        <p:nvSpPr>
          <p:cNvPr id="104" name="Oval 8">
            <a:extLst>
              <a:ext uri="{FF2B5EF4-FFF2-40B4-BE49-F238E27FC236}">
                <a16:creationId xmlns:a16="http://schemas.microsoft.com/office/drawing/2014/main" id="{2BC01C3F-D93E-4079-B8C3-3635747F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040855"/>
            <a:ext cx="504824" cy="5047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cxnSp>
        <p:nvCxnSpPr>
          <p:cNvPr id="105" name="AutoShape 16">
            <a:extLst>
              <a:ext uri="{FF2B5EF4-FFF2-40B4-BE49-F238E27FC236}">
                <a16:creationId xmlns:a16="http://schemas.microsoft.com/office/drawing/2014/main" id="{3996CBBE-1319-42D2-A3E1-FEA550FD019C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2311400" y="2293218"/>
            <a:ext cx="15954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22">
            <a:extLst>
              <a:ext uri="{FF2B5EF4-FFF2-40B4-BE49-F238E27FC236}">
                <a16:creationId xmlns:a16="http://schemas.microsoft.com/office/drawing/2014/main" id="{6BE17BEF-357B-4391-B707-6C00EEBE838E}"/>
              </a:ext>
            </a:extLst>
          </p:cNvPr>
          <p:cNvCxnSpPr>
            <a:cxnSpLocks noChangeShapeType="1"/>
            <a:stCxn id="62" idx="1"/>
            <a:endCxn id="104" idx="2"/>
          </p:cNvCxnSpPr>
          <p:nvPr/>
        </p:nvCxnSpPr>
        <p:spPr bwMode="auto">
          <a:xfrm flipV="1">
            <a:off x="2247900" y="2293218"/>
            <a:ext cx="1658939" cy="684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6">
            <a:extLst>
              <a:ext uri="{FF2B5EF4-FFF2-40B4-BE49-F238E27FC236}">
                <a16:creationId xmlns:a16="http://schemas.microsoft.com/office/drawing/2014/main" id="{1AF63868-A0AC-4A99-9FE6-C9AEDB859BF3}"/>
              </a:ext>
            </a:extLst>
          </p:cNvPr>
          <p:cNvCxnSpPr>
            <a:cxnSpLocks noChangeShapeType="1"/>
            <a:stCxn id="83" idx="1"/>
            <a:endCxn id="104" idx="2"/>
          </p:cNvCxnSpPr>
          <p:nvPr/>
        </p:nvCxnSpPr>
        <p:spPr bwMode="auto">
          <a:xfrm flipV="1">
            <a:off x="2247900" y="2293218"/>
            <a:ext cx="1658939" cy="169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C058D87E-8764-4C2A-9110-31F12863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688927"/>
            <a:ext cx="504824" cy="504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cxnSp>
        <p:nvCxnSpPr>
          <p:cNvPr id="113" name="AutoShape 17">
            <a:extLst>
              <a:ext uri="{FF2B5EF4-FFF2-40B4-BE49-F238E27FC236}">
                <a16:creationId xmlns:a16="http://schemas.microsoft.com/office/drawing/2014/main" id="{C96DB6E6-82F5-4761-9308-EB29D58AB466}"/>
              </a:ext>
            </a:extLst>
          </p:cNvPr>
          <p:cNvCxnSpPr>
            <a:cxnSpLocks noChangeShapeType="1"/>
            <a:stCxn id="60" idx="1"/>
            <a:endCxn id="112" idx="2"/>
          </p:cNvCxnSpPr>
          <p:nvPr/>
        </p:nvCxnSpPr>
        <p:spPr bwMode="auto">
          <a:xfrm>
            <a:off x="2247900" y="2283545"/>
            <a:ext cx="1658939" cy="65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1">
            <a:extLst>
              <a:ext uri="{FF2B5EF4-FFF2-40B4-BE49-F238E27FC236}">
                <a16:creationId xmlns:a16="http://schemas.microsoft.com/office/drawing/2014/main" id="{00A4A86D-2645-4F29-920F-98E763070AB7}"/>
              </a:ext>
            </a:extLst>
          </p:cNvPr>
          <p:cNvCxnSpPr>
            <a:cxnSpLocks noChangeShapeType="1"/>
            <a:stCxn id="62" idx="1"/>
            <a:endCxn id="112" idx="2"/>
          </p:cNvCxnSpPr>
          <p:nvPr/>
        </p:nvCxnSpPr>
        <p:spPr bwMode="auto">
          <a:xfrm flipV="1">
            <a:off x="2247900" y="2941283"/>
            <a:ext cx="1658939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5">
            <a:extLst>
              <a:ext uri="{FF2B5EF4-FFF2-40B4-BE49-F238E27FC236}">
                <a16:creationId xmlns:a16="http://schemas.microsoft.com/office/drawing/2014/main" id="{9BAEB0AF-C8F7-419E-9AEB-E60ECA19DF72}"/>
              </a:ext>
            </a:extLst>
          </p:cNvPr>
          <p:cNvCxnSpPr>
            <a:cxnSpLocks noChangeShapeType="1"/>
            <a:stCxn id="83" idx="1"/>
            <a:endCxn id="112" idx="2"/>
          </p:cNvCxnSpPr>
          <p:nvPr/>
        </p:nvCxnSpPr>
        <p:spPr bwMode="auto">
          <a:xfrm flipV="1">
            <a:off x="2247900" y="2941283"/>
            <a:ext cx="1658939" cy="104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11">
            <a:extLst>
              <a:ext uri="{FF2B5EF4-FFF2-40B4-BE49-F238E27FC236}">
                <a16:creationId xmlns:a16="http://schemas.microsoft.com/office/drawing/2014/main" id="{7BD89B4C-63F3-4109-B8CF-5F79F05B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264769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7CF2E40C-1A16-42A4-9332-96AAB19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3720485"/>
            <a:ext cx="504824" cy="50471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121" name="AutoShape 18">
            <a:extLst>
              <a:ext uri="{FF2B5EF4-FFF2-40B4-BE49-F238E27FC236}">
                <a16:creationId xmlns:a16="http://schemas.microsoft.com/office/drawing/2014/main" id="{2DB88869-441B-4354-86BA-64CD393D160C}"/>
              </a:ext>
            </a:extLst>
          </p:cNvPr>
          <p:cNvCxnSpPr>
            <a:cxnSpLocks noChangeShapeType="1"/>
            <a:stCxn id="60" idx="1"/>
            <a:endCxn id="120" idx="2"/>
          </p:cNvCxnSpPr>
          <p:nvPr/>
        </p:nvCxnSpPr>
        <p:spPr bwMode="auto">
          <a:xfrm>
            <a:off x="2247900" y="2283545"/>
            <a:ext cx="1658939" cy="1689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3">
            <a:extLst>
              <a:ext uri="{FF2B5EF4-FFF2-40B4-BE49-F238E27FC236}">
                <a16:creationId xmlns:a16="http://schemas.microsoft.com/office/drawing/2014/main" id="{BA59C3A2-CFEE-49CE-9A2C-7D53151A2EC2}"/>
              </a:ext>
            </a:extLst>
          </p:cNvPr>
          <p:cNvCxnSpPr>
            <a:cxnSpLocks noChangeShapeType="1"/>
            <a:stCxn id="62" idx="1"/>
            <a:endCxn id="120" idx="2"/>
          </p:cNvCxnSpPr>
          <p:nvPr/>
        </p:nvCxnSpPr>
        <p:spPr bwMode="auto">
          <a:xfrm>
            <a:off x="2247900" y="2977283"/>
            <a:ext cx="1658939" cy="995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4">
            <a:extLst>
              <a:ext uri="{FF2B5EF4-FFF2-40B4-BE49-F238E27FC236}">
                <a16:creationId xmlns:a16="http://schemas.microsoft.com/office/drawing/2014/main" id="{03CF3923-95FA-4FAE-A262-B0390C366EC9}"/>
              </a:ext>
            </a:extLst>
          </p:cNvPr>
          <p:cNvCxnSpPr>
            <a:cxnSpLocks noChangeShapeType="1"/>
            <a:stCxn id="83" idx="1"/>
            <a:endCxn id="120" idx="2"/>
          </p:cNvCxnSpPr>
          <p:nvPr/>
        </p:nvCxnSpPr>
        <p:spPr bwMode="auto">
          <a:xfrm flipV="1">
            <a:off x="2247900" y="3972841"/>
            <a:ext cx="1658939" cy="12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3">
            <a:extLst>
              <a:ext uri="{FF2B5EF4-FFF2-40B4-BE49-F238E27FC236}">
                <a16:creationId xmlns:a16="http://schemas.microsoft.com/office/drawing/2014/main" id="{CD685046-86FF-4CA5-837A-876F206B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2688927"/>
            <a:ext cx="504824" cy="50457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26D6E041-7ACD-430F-A83B-DD9FA5B04E8A}"/>
              </a:ext>
            </a:extLst>
          </p:cNvPr>
          <p:cNvCxnSpPr>
            <a:cxnSpLocks noChangeShapeType="1"/>
            <a:stCxn id="104" idx="6"/>
            <a:endCxn id="127" idx="2"/>
          </p:cNvCxnSpPr>
          <p:nvPr/>
        </p:nvCxnSpPr>
        <p:spPr bwMode="auto">
          <a:xfrm>
            <a:off x="4411663" y="2293218"/>
            <a:ext cx="1727201" cy="647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0">
            <a:extLst>
              <a:ext uri="{FF2B5EF4-FFF2-40B4-BE49-F238E27FC236}">
                <a16:creationId xmlns:a16="http://schemas.microsoft.com/office/drawing/2014/main" id="{7BCBF71E-DC35-4293-A6B6-1FF25CCB5D22}"/>
              </a:ext>
            </a:extLst>
          </p:cNvPr>
          <p:cNvCxnSpPr>
            <a:cxnSpLocks noChangeShapeType="1"/>
            <a:stCxn id="112" idx="6"/>
            <a:endCxn id="127" idx="2"/>
          </p:cNvCxnSpPr>
          <p:nvPr/>
        </p:nvCxnSpPr>
        <p:spPr bwMode="auto">
          <a:xfrm flipV="1">
            <a:off x="4411663" y="2941212"/>
            <a:ext cx="1727201" cy="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4">
            <a:extLst>
              <a:ext uri="{FF2B5EF4-FFF2-40B4-BE49-F238E27FC236}">
                <a16:creationId xmlns:a16="http://schemas.microsoft.com/office/drawing/2014/main" id="{38B2CC66-DDEF-45FA-8629-8803B8927FC1}"/>
              </a:ext>
            </a:extLst>
          </p:cNvPr>
          <p:cNvCxnSpPr>
            <a:cxnSpLocks noChangeShapeType="1"/>
            <a:stCxn id="120" idx="6"/>
            <a:endCxn id="127" idx="2"/>
          </p:cNvCxnSpPr>
          <p:nvPr/>
        </p:nvCxnSpPr>
        <p:spPr bwMode="auto">
          <a:xfrm flipV="1">
            <a:off x="4411663" y="2941212"/>
            <a:ext cx="1727201" cy="1031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Line 40">
            <a:extLst>
              <a:ext uri="{FF2B5EF4-FFF2-40B4-BE49-F238E27FC236}">
                <a16:creationId xmlns:a16="http://schemas.microsoft.com/office/drawing/2014/main" id="{7D50A493-ED59-46B8-B792-6C2A94A5D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290947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FFA48C6C-8B86-4305-9675-1A124D20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20" y="2688927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2</a:t>
            </a:r>
          </a:p>
        </p:txBody>
      </p:sp>
      <p:sp>
        <p:nvSpPr>
          <p:cNvPr id="136" name="Oval 14">
            <a:extLst>
              <a:ext uri="{FF2B5EF4-FFF2-40B4-BE49-F238E27FC236}">
                <a16:creationId xmlns:a16="http://schemas.microsoft.com/office/drawing/2014/main" id="{FA1B40C3-9232-4030-877B-52125251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235" y="3708249"/>
            <a:ext cx="504937" cy="50456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Text Box 15">
            <a:extLst>
              <a:ext uri="{FF2B5EF4-FFF2-40B4-BE49-F238E27FC236}">
                <a16:creationId xmlns:a16="http://schemas.microsoft.com/office/drawing/2014/main" id="{44E8BBA3-DDD8-4C4E-A885-220BDC37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77" y="3265289"/>
            <a:ext cx="412843" cy="36652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38" name="AutoShape 29">
            <a:extLst>
              <a:ext uri="{FF2B5EF4-FFF2-40B4-BE49-F238E27FC236}">
                <a16:creationId xmlns:a16="http://schemas.microsoft.com/office/drawing/2014/main" id="{20CFEF0B-9AEA-4821-B85B-5E3A6236296F}"/>
              </a:ext>
            </a:extLst>
          </p:cNvPr>
          <p:cNvCxnSpPr>
            <a:cxnSpLocks noChangeShapeType="1"/>
            <a:stCxn id="104" idx="6"/>
            <a:endCxn id="136" idx="2"/>
          </p:cNvCxnSpPr>
          <p:nvPr/>
        </p:nvCxnSpPr>
        <p:spPr bwMode="auto">
          <a:xfrm>
            <a:off x="4411663" y="2293218"/>
            <a:ext cx="1727572" cy="1667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32">
            <a:extLst>
              <a:ext uri="{FF2B5EF4-FFF2-40B4-BE49-F238E27FC236}">
                <a16:creationId xmlns:a16="http://schemas.microsoft.com/office/drawing/2014/main" id="{AD1D5B2D-8766-475A-A569-74809F46CDFC}"/>
              </a:ext>
            </a:extLst>
          </p:cNvPr>
          <p:cNvCxnSpPr>
            <a:cxnSpLocks noChangeShapeType="1"/>
            <a:stCxn id="112" idx="6"/>
            <a:endCxn id="136" idx="2"/>
          </p:cNvCxnSpPr>
          <p:nvPr/>
        </p:nvCxnSpPr>
        <p:spPr bwMode="auto">
          <a:xfrm>
            <a:off x="4411663" y="2941283"/>
            <a:ext cx="1727572" cy="1019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33">
            <a:extLst>
              <a:ext uri="{FF2B5EF4-FFF2-40B4-BE49-F238E27FC236}">
                <a16:creationId xmlns:a16="http://schemas.microsoft.com/office/drawing/2014/main" id="{A73FB80D-B33F-4AE3-8526-53475217C1D5}"/>
              </a:ext>
            </a:extLst>
          </p:cNvPr>
          <p:cNvCxnSpPr>
            <a:cxnSpLocks noChangeShapeType="1"/>
            <a:stCxn id="120" idx="6"/>
            <a:endCxn id="136" idx="2"/>
          </p:cNvCxnSpPr>
          <p:nvPr/>
        </p:nvCxnSpPr>
        <p:spPr bwMode="auto">
          <a:xfrm flipV="1">
            <a:off x="4411663" y="3960534"/>
            <a:ext cx="1727572" cy="12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Line 39">
            <a:extLst>
              <a:ext uri="{FF2B5EF4-FFF2-40B4-BE49-F238E27FC236}">
                <a16:creationId xmlns:a16="http://schemas.microsoft.com/office/drawing/2014/main" id="{C4CE295E-7AC1-44D7-832C-969CEB31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734" y="3943061"/>
            <a:ext cx="431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Text Box 50">
            <a:extLst>
              <a:ext uri="{FF2B5EF4-FFF2-40B4-BE49-F238E27FC236}">
                <a16:creationId xmlns:a16="http://schemas.microsoft.com/office/drawing/2014/main" id="{CBEA3FEC-0192-466F-AF4D-B61C2E6D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39" y="3722510"/>
            <a:ext cx="41069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n</a:t>
            </a: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1A8C8149-E4CC-4A54-A964-F00D1BCB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07" y="2040855"/>
            <a:ext cx="504809" cy="5047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50" name="AutoShape 27">
            <a:extLst>
              <a:ext uri="{FF2B5EF4-FFF2-40B4-BE49-F238E27FC236}">
                <a16:creationId xmlns:a16="http://schemas.microsoft.com/office/drawing/2014/main" id="{8FDFD8C8-E69C-4048-88E0-0592AD2BE54B}"/>
              </a:ext>
            </a:extLst>
          </p:cNvPr>
          <p:cNvCxnSpPr>
            <a:cxnSpLocks noChangeShapeType="1"/>
            <a:stCxn id="104" idx="6"/>
            <a:endCxn id="149" idx="2"/>
          </p:cNvCxnSpPr>
          <p:nvPr/>
        </p:nvCxnSpPr>
        <p:spPr bwMode="auto">
          <a:xfrm>
            <a:off x="4411663" y="2293218"/>
            <a:ext cx="1727244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1">
            <a:extLst>
              <a:ext uri="{FF2B5EF4-FFF2-40B4-BE49-F238E27FC236}">
                <a16:creationId xmlns:a16="http://schemas.microsoft.com/office/drawing/2014/main" id="{32DFE622-E105-4628-A35D-840533F6DBBA}"/>
              </a:ext>
            </a:extLst>
          </p:cNvPr>
          <p:cNvCxnSpPr>
            <a:cxnSpLocks noChangeShapeType="1"/>
            <a:stCxn id="112" idx="6"/>
            <a:endCxn id="149" idx="2"/>
          </p:cNvCxnSpPr>
          <p:nvPr/>
        </p:nvCxnSpPr>
        <p:spPr bwMode="auto">
          <a:xfrm flipV="1">
            <a:off x="4411663" y="2293221"/>
            <a:ext cx="1727244" cy="64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35">
            <a:extLst>
              <a:ext uri="{FF2B5EF4-FFF2-40B4-BE49-F238E27FC236}">
                <a16:creationId xmlns:a16="http://schemas.microsoft.com/office/drawing/2014/main" id="{9B5585E3-6ED2-4F0A-A3D8-9754E825755F}"/>
              </a:ext>
            </a:extLst>
          </p:cNvPr>
          <p:cNvCxnSpPr>
            <a:cxnSpLocks noChangeShapeType="1"/>
            <a:stCxn id="120" idx="6"/>
            <a:endCxn id="149" idx="2"/>
          </p:cNvCxnSpPr>
          <p:nvPr/>
        </p:nvCxnSpPr>
        <p:spPr bwMode="auto">
          <a:xfrm flipV="1">
            <a:off x="4411663" y="2293221"/>
            <a:ext cx="1727244" cy="1679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Line 41">
            <a:extLst>
              <a:ext uri="{FF2B5EF4-FFF2-40B4-BE49-F238E27FC236}">
                <a16:creationId xmlns:a16="http://schemas.microsoft.com/office/drawing/2014/main" id="{9A207585-A608-40C9-B6CF-EBC36A6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59" y="2324099"/>
            <a:ext cx="4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Text Box 48">
            <a:extLst>
              <a:ext uri="{FF2B5EF4-FFF2-40B4-BE49-F238E27FC236}">
                <a16:creationId xmlns:a16="http://schemas.microsoft.com/office/drawing/2014/main" id="{6801268D-52E1-42B7-9962-ECC51E85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82" y="2108239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1</a:t>
            </a:r>
          </a:p>
        </p:txBody>
      </p:sp>
      <p:sp>
        <p:nvSpPr>
          <p:cNvPr id="156" name="Oval 8">
            <a:extLst>
              <a:ext uri="{FF2B5EF4-FFF2-40B4-BE49-F238E27FC236}">
                <a16:creationId xmlns:a16="http://schemas.microsoft.com/office/drawing/2014/main" id="{D914B4EE-9B47-4A32-BAE8-1624D2CBC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4529817"/>
            <a:ext cx="504824" cy="504726"/>
          </a:xfrm>
          <a:prstGeom prst="ellips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800" dirty="0"/>
              <a:t>c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sp>
        <p:nvSpPr>
          <p:cNvPr id="157" name="Oval 9">
            <a:extLst>
              <a:ext uri="{FF2B5EF4-FFF2-40B4-BE49-F238E27FC236}">
                <a16:creationId xmlns:a16="http://schemas.microsoft.com/office/drawing/2014/main" id="{5F5E0C65-E650-4EF1-A7ED-F42FDD92A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5177889"/>
            <a:ext cx="504824" cy="504712"/>
          </a:xfrm>
          <a:prstGeom prst="ellips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800" dirty="0"/>
              <a:t>c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sp>
        <p:nvSpPr>
          <p:cNvPr id="158" name="Oval 10">
            <a:extLst>
              <a:ext uri="{FF2B5EF4-FFF2-40B4-BE49-F238E27FC236}">
                <a16:creationId xmlns:a16="http://schemas.microsoft.com/office/drawing/2014/main" id="{7DBD5377-60CE-4FCC-A7A9-C79197387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6209447"/>
            <a:ext cx="504824" cy="504711"/>
          </a:xfrm>
          <a:prstGeom prst="ellips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800" dirty="0" err="1"/>
              <a:t>c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23B08C6A-20B3-41D5-816D-F517B52A66F8}"/>
              </a:ext>
            </a:extLst>
          </p:cNvPr>
          <p:cNvCxnSpPr>
            <a:cxnSpLocks/>
            <a:stCxn id="104" idx="6"/>
            <a:endCxn id="156" idx="6"/>
          </p:cNvCxnSpPr>
          <p:nvPr/>
        </p:nvCxnSpPr>
        <p:spPr>
          <a:xfrm>
            <a:off x="4411663" y="2293218"/>
            <a:ext cx="12700" cy="2488962"/>
          </a:xfrm>
          <a:prstGeom prst="curvedConnector3">
            <a:avLst>
              <a:gd name="adj1" fmla="val 346154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구부러짐 158">
            <a:extLst>
              <a:ext uri="{FF2B5EF4-FFF2-40B4-BE49-F238E27FC236}">
                <a16:creationId xmlns:a16="http://schemas.microsoft.com/office/drawing/2014/main" id="{6E3B020B-A4C7-4A7F-8B54-BA0CA7774932}"/>
              </a:ext>
            </a:extLst>
          </p:cNvPr>
          <p:cNvCxnSpPr>
            <a:cxnSpLocks/>
            <a:stCxn id="112" idx="6"/>
            <a:endCxn id="157" idx="6"/>
          </p:cNvCxnSpPr>
          <p:nvPr/>
        </p:nvCxnSpPr>
        <p:spPr>
          <a:xfrm>
            <a:off x="4411663" y="2941283"/>
            <a:ext cx="12700" cy="2488962"/>
          </a:xfrm>
          <a:prstGeom prst="curvedConnector3">
            <a:avLst>
              <a:gd name="adj1" fmla="val 346154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구부러짐 159">
            <a:extLst>
              <a:ext uri="{FF2B5EF4-FFF2-40B4-BE49-F238E27FC236}">
                <a16:creationId xmlns:a16="http://schemas.microsoft.com/office/drawing/2014/main" id="{0E46F9E3-BE68-49FD-AFF5-C8139B33D1DC}"/>
              </a:ext>
            </a:extLst>
          </p:cNvPr>
          <p:cNvCxnSpPr>
            <a:cxnSpLocks/>
            <a:stCxn id="120" idx="6"/>
            <a:endCxn id="158" idx="6"/>
          </p:cNvCxnSpPr>
          <p:nvPr/>
        </p:nvCxnSpPr>
        <p:spPr>
          <a:xfrm>
            <a:off x="4411663" y="3972841"/>
            <a:ext cx="12700" cy="2488962"/>
          </a:xfrm>
          <a:prstGeom prst="curvedConnector3">
            <a:avLst>
              <a:gd name="adj1" fmla="val 3184622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F65A9412-A5FE-4783-8BC5-BE317FFC8AE1}"/>
              </a:ext>
            </a:extLst>
          </p:cNvPr>
          <p:cNvCxnSpPr>
            <a:cxnSpLocks/>
            <a:stCxn id="120" idx="2"/>
            <a:endCxn id="158" idx="2"/>
          </p:cNvCxnSpPr>
          <p:nvPr/>
        </p:nvCxnSpPr>
        <p:spPr>
          <a:xfrm rot="10800000" flipV="1">
            <a:off x="3906839" y="3972841"/>
            <a:ext cx="12700" cy="2488962"/>
          </a:xfrm>
          <a:prstGeom prst="curvedConnector3">
            <a:avLst>
              <a:gd name="adj1" fmla="val 6969228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C5788E3B-EB20-458E-96D0-7552ACE16D66}"/>
              </a:ext>
            </a:extLst>
          </p:cNvPr>
          <p:cNvCxnSpPr>
            <a:cxnSpLocks/>
            <a:stCxn id="112" idx="2"/>
            <a:endCxn id="158" idx="2"/>
          </p:cNvCxnSpPr>
          <p:nvPr/>
        </p:nvCxnSpPr>
        <p:spPr>
          <a:xfrm rot="10800000" flipV="1">
            <a:off x="3906839" y="2941283"/>
            <a:ext cx="12700" cy="3520520"/>
          </a:xfrm>
          <a:prstGeom prst="curvedConnector3">
            <a:avLst>
              <a:gd name="adj1" fmla="val 835384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81444D82-DBD5-4291-B48D-54FE5E9998B6}"/>
              </a:ext>
            </a:extLst>
          </p:cNvPr>
          <p:cNvCxnSpPr>
            <a:cxnSpLocks/>
            <a:stCxn id="104" idx="2"/>
            <a:endCxn id="158" idx="2"/>
          </p:cNvCxnSpPr>
          <p:nvPr/>
        </p:nvCxnSpPr>
        <p:spPr>
          <a:xfrm rot="10800000" flipV="1">
            <a:off x="3906839" y="2293217"/>
            <a:ext cx="12700" cy="4168585"/>
          </a:xfrm>
          <a:prstGeom prst="curvedConnector3">
            <a:avLst>
              <a:gd name="adj1" fmla="val 9646157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BFDCDBF4-24AA-4803-9F03-90ADF96D435F}"/>
              </a:ext>
            </a:extLst>
          </p:cNvPr>
          <p:cNvCxnSpPr>
            <a:cxnSpLocks/>
            <a:stCxn id="120" idx="2"/>
            <a:endCxn id="157" idx="2"/>
          </p:cNvCxnSpPr>
          <p:nvPr/>
        </p:nvCxnSpPr>
        <p:spPr>
          <a:xfrm rot="10800000" flipV="1">
            <a:off x="3906839" y="3972841"/>
            <a:ext cx="12700" cy="1457404"/>
          </a:xfrm>
          <a:prstGeom prst="curvedConnector3">
            <a:avLst>
              <a:gd name="adj1" fmla="val 420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구부러짐 174">
            <a:extLst>
              <a:ext uri="{FF2B5EF4-FFF2-40B4-BE49-F238E27FC236}">
                <a16:creationId xmlns:a16="http://schemas.microsoft.com/office/drawing/2014/main" id="{D9C3C27E-115A-494A-B575-542BEEF2DFB4}"/>
              </a:ext>
            </a:extLst>
          </p:cNvPr>
          <p:cNvCxnSpPr>
            <a:cxnSpLocks/>
            <a:stCxn id="112" idx="2"/>
            <a:endCxn id="157" idx="2"/>
          </p:cNvCxnSpPr>
          <p:nvPr/>
        </p:nvCxnSpPr>
        <p:spPr>
          <a:xfrm rot="10800000" flipV="1">
            <a:off x="3906839" y="2941283"/>
            <a:ext cx="12700" cy="2488962"/>
          </a:xfrm>
          <a:prstGeom prst="curvedConnector3">
            <a:avLst>
              <a:gd name="adj1" fmla="val 5861535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254DE43B-B9DF-4149-B27C-7A45489246C5}"/>
              </a:ext>
            </a:extLst>
          </p:cNvPr>
          <p:cNvCxnSpPr>
            <a:cxnSpLocks/>
            <a:stCxn id="104" idx="2"/>
            <a:endCxn id="157" idx="2"/>
          </p:cNvCxnSpPr>
          <p:nvPr/>
        </p:nvCxnSpPr>
        <p:spPr>
          <a:xfrm rot="10800000" flipV="1">
            <a:off x="3906839" y="2293217"/>
            <a:ext cx="12700" cy="3137027"/>
          </a:xfrm>
          <a:prstGeom prst="curvedConnector3">
            <a:avLst>
              <a:gd name="adj1" fmla="val 724615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구부러짐 191">
            <a:extLst>
              <a:ext uri="{FF2B5EF4-FFF2-40B4-BE49-F238E27FC236}">
                <a16:creationId xmlns:a16="http://schemas.microsoft.com/office/drawing/2014/main" id="{60C90F8B-659E-472D-B166-22DAF85C747C}"/>
              </a:ext>
            </a:extLst>
          </p:cNvPr>
          <p:cNvCxnSpPr>
            <a:cxnSpLocks/>
            <a:stCxn id="120" idx="2"/>
            <a:endCxn id="156" idx="2"/>
          </p:cNvCxnSpPr>
          <p:nvPr/>
        </p:nvCxnSpPr>
        <p:spPr>
          <a:xfrm rot="10800000" flipV="1">
            <a:off x="3906839" y="3972840"/>
            <a:ext cx="12700" cy="809339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연결선: 구부러짐 194">
            <a:extLst>
              <a:ext uri="{FF2B5EF4-FFF2-40B4-BE49-F238E27FC236}">
                <a16:creationId xmlns:a16="http://schemas.microsoft.com/office/drawing/2014/main" id="{E52C2169-5237-4115-9D98-79FDE031AF15}"/>
              </a:ext>
            </a:extLst>
          </p:cNvPr>
          <p:cNvCxnSpPr>
            <a:cxnSpLocks/>
            <a:stCxn id="112" idx="2"/>
            <a:endCxn id="156" idx="2"/>
          </p:cNvCxnSpPr>
          <p:nvPr/>
        </p:nvCxnSpPr>
        <p:spPr>
          <a:xfrm rot="10800000" flipV="1">
            <a:off x="3906839" y="2941282"/>
            <a:ext cx="12700" cy="1840897"/>
          </a:xfrm>
          <a:prstGeom prst="curvedConnector3">
            <a:avLst>
              <a:gd name="adj1" fmla="val 3276921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구부러짐 197">
            <a:extLst>
              <a:ext uri="{FF2B5EF4-FFF2-40B4-BE49-F238E27FC236}">
                <a16:creationId xmlns:a16="http://schemas.microsoft.com/office/drawing/2014/main" id="{C3A01A7D-1FD6-408E-A1E8-F2C50A7AACFA}"/>
              </a:ext>
            </a:extLst>
          </p:cNvPr>
          <p:cNvCxnSpPr>
            <a:cxnSpLocks/>
            <a:stCxn id="104" idx="2"/>
            <a:endCxn id="156" idx="2"/>
          </p:cNvCxnSpPr>
          <p:nvPr/>
        </p:nvCxnSpPr>
        <p:spPr>
          <a:xfrm rot="10800000" flipV="1">
            <a:off x="3906839" y="2293218"/>
            <a:ext cx="12700" cy="2488962"/>
          </a:xfrm>
          <a:prstGeom prst="curvedConnector3">
            <a:avLst>
              <a:gd name="adj1" fmla="val 4015386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 Box 11">
            <a:extLst>
              <a:ext uri="{FF2B5EF4-FFF2-40B4-BE49-F238E27FC236}">
                <a16:creationId xmlns:a16="http://schemas.microsoft.com/office/drawing/2014/main" id="{0A01C195-5A3B-4EAA-BCC0-B9A88D48C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539" y="5706712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0D3E4B5-C600-4579-9E58-69115576566C}"/>
              </a:ext>
            </a:extLst>
          </p:cNvPr>
          <p:cNvGrpSpPr/>
          <p:nvPr/>
        </p:nvGrpSpPr>
        <p:grpSpPr>
          <a:xfrm>
            <a:off x="4410633" y="2293804"/>
            <a:ext cx="1727572" cy="4168585"/>
            <a:chOff x="4564063" y="2445618"/>
            <a:chExt cx="1727572" cy="4168585"/>
          </a:xfrm>
        </p:grpSpPr>
        <p:cxnSp>
          <p:nvCxnSpPr>
            <p:cNvPr id="63" name="AutoShape 28">
              <a:extLst>
                <a:ext uri="{FF2B5EF4-FFF2-40B4-BE49-F238E27FC236}">
                  <a16:creationId xmlns:a16="http://schemas.microsoft.com/office/drawing/2014/main" id="{DFA4DBED-721D-43C0-BEFF-A9EE4B304C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64063" y="2445618"/>
              <a:ext cx="1727201" cy="64799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AutoShape 30">
              <a:extLst>
                <a:ext uri="{FF2B5EF4-FFF2-40B4-BE49-F238E27FC236}">
                  <a16:creationId xmlns:a16="http://schemas.microsoft.com/office/drawing/2014/main" id="{6DAA3D8A-BBD0-40ED-993C-35814CD70C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3093612"/>
              <a:ext cx="1727201" cy="71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AutoShape 34">
              <a:extLst>
                <a:ext uri="{FF2B5EF4-FFF2-40B4-BE49-F238E27FC236}">
                  <a16:creationId xmlns:a16="http://schemas.microsoft.com/office/drawing/2014/main" id="{48F57EFE-2701-4D9A-BEE4-2F5512A014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3093612"/>
              <a:ext cx="1727201" cy="1031629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AutoShape 29">
              <a:extLst>
                <a:ext uri="{FF2B5EF4-FFF2-40B4-BE49-F238E27FC236}">
                  <a16:creationId xmlns:a16="http://schemas.microsoft.com/office/drawing/2014/main" id="{7AC2B5A6-0B5A-4B28-9256-D711F37298B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64063" y="2445618"/>
              <a:ext cx="1727572" cy="1667316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AutoShape 32">
              <a:extLst>
                <a:ext uri="{FF2B5EF4-FFF2-40B4-BE49-F238E27FC236}">
                  <a16:creationId xmlns:a16="http://schemas.microsoft.com/office/drawing/2014/main" id="{8BB6F14E-A050-43C9-A85D-1AA31FE05C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64063" y="3093683"/>
              <a:ext cx="1727572" cy="1019251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33">
              <a:extLst>
                <a:ext uri="{FF2B5EF4-FFF2-40B4-BE49-F238E27FC236}">
                  <a16:creationId xmlns:a16="http://schemas.microsoft.com/office/drawing/2014/main" id="{CAA07A5E-F3BF-45B1-8860-8164A82B33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4112934"/>
              <a:ext cx="1727572" cy="1230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27">
              <a:extLst>
                <a:ext uri="{FF2B5EF4-FFF2-40B4-BE49-F238E27FC236}">
                  <a16:creationId xmlns:a16="http://schemas.microsoft.com/office/drawing/2014/main" id="{089ED647-E6FC-4FD4-9CC2-DAE27E4CD7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64063" y="2445618"/>
              <a:ext cx="1727244" cy="3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AutoShape 31">
              <a:extLst>
                <a:ext uri="{FF2B5EF4-FFF2-40B4-BE49-F238E27FC236}">
                  <a16:creationId xmlns:a16="http://schemas.microsoft.com/office/drawing/2014/main" id="{8FE2CD80-AFB0-4B6E-8264-18B63DFF6F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2445621"/>
              <a:ext cx="1727244" cy="648062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AutoShape 35">
              <a:extLst>
                <a:ext uri="{FF2B5EF4-FFF2-40B4-BE49-F238E27FC236}">
                  <a16:creationId xmlns:a16="http://schemas.microsoft.com/office/drawing/2014/main" id="{E02CE635-5062-4704-894A-7165730961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2445621"/>
              <a:ext cx="1727244" cy="167962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연결선: 구부러짐 71">
              <a:extLst>
                <a:ext uri="{FF2B5EF4-FFF2-40B4-BE49-F238E27FC236}">
                  <a16:creationId xmlns:a16="http://schemas.microsoft.com/office/drawing/2014/main" id="{83DDD56D-C6A6-4809-B699-B96842A119AE}"/>
                </a:ext>
              </a:extLst>
            </p:cNvPr>
            <p:cNvCxnSpPr>
              <a:cxnSpLocks/>
            </p:cNvCxnSpPr>
            <p:nvPr/>
          </p:nvCxnSpPr>
          <p:spPr>
            <a:xfrm>
              <a:off x="4564063" y="2445618"/>
              <a:ext cx="12700" cy="2488962"/>
            </a:xfrm>
            <a:prstGeom prst="curvedConnector3">
              <a:avLst>
                <a:gd name="adj1" fmla="val 3461543"/>
              </a:avLst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구부러짐 72">
              <a:extLst>
                <a:ext uri="{FF2B5EF4-FFF2-40B4-BE49-F238E27FC236}">
                  <a16:creationId xmlns:a16="http://schemas.microsoft.com/office/drawing/2014/main" id="{1066CD6C-894B-44EB-BDFE-728EE0667835}"/>
                </a:ext>
              </a:extLst>
            </p:cNvPr>
            <p:cNvCxnSpPr>
              <a:cxnSpLocks/>
            </p:cNvCxnSpPr>
            <p:nvPr/>
          </p:nvCxnSpPr>
          <p:spPr>
            <a:xfrm>
              <a:off x="4564063" y="3093683"/>
              <a:ext cx="12700" cy="2488962"/>
            </a:xfrm>
            <a:prstGeom prst="curvedConnector3">
              <a:avLst>
                <a:gd name="adj1" fmla="val 3461543"/>
              </a:avLst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연결선: 구부러짐 73">
              <a:extLst>
                <a:ext uri="{FF2B5EF4-FFF2-40B4-BE49-F238E27FC236}">
                  <a16:creationId xmlns:a16="http://schemas.microsoft.com/office/drawing/2014/main" id="{58C4249A-3E2C-41F2-879D-79C58F8C76B7}"/>
                </a:ext>
              </a:extLst>
            </p:cNvPr>
            <p:cNvCxnSpPr>
              <a:cxnSpLocks/>
            </p:cNvCxnSpPr>
            <p:nvPr/>
          </p:nvCxnSpPr>
          <p:spPr>
            <a:xfrm>
              <a:off x="4564063" y="4125241"/>
              <a:ext cx="12700" cy="2488962"/>
            </a:xfrm>
            <a:prstGeom prst="curvedConnector3">
              <a:avLst>
                <a:gd name="adj1" fmla="val 3184622"/>
              </a:avLst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621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FC68E927-D6F7-4921-AE2B-81B2A90A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76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70F9F89E-301B-44D4-A1A0-3F1316D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2835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D0B2B054-908A-4022-9D68-44D120D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9772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59173EFB-5716-4169-ABAE-5F71F731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9853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3ED25E11-2D27-47B5-B847-7B151104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072407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1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B45561F0-3D42-405C-9385-CFBFF651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61382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2</a:t>
            </a: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05174403-061F-43F2-BD9D-61E666DC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769444"/>
            <a:ext cx="430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m</a:t>
            </a:r>
          </a:p>
        </p:txBody>
      </p:sp>
      <p:sp>
        <p:nvSpPr>
          <p:cNvPr id="104" name="Oval 8">
            <a:extLst>
              <a:ext uri="{FF2B5EF4-FFF2-40B4-BE49-F238E27FC236}">
                <a16:creationId xmlns:a16="http://schemas.microsoft.com/office/drawing/2014/main" id="{2BC01C3F-D93E-4079-B8C3-3635747F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040855"/>
            <a:ext cx="504824" cy="50472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cxnSp>
        <p:nvCxnSpPr>
          <p:cNvPr id="105" name="AutoShape 16">
            <a:extLst>
              <a:ext uri="{FF2B5EF4-FFF2-40B4-BE49-F238E27FC236}">
                <a16:creationId xmlns:a16="http://schemas.microsoft.com/office/drawing/2014/main" id="{3996CBBE-1319-42D2-A3E1-FEA550FD019C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2311400" y="2293218"/>
            <a:ext cx="15954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22">
            <a:extLst>
              <a:ext uri="{FF2B5EF4-FFF2-40B4-BE49-F238E27FC236}">
                <a16:creationId xmlns:a16="http://schemas.microsoft.com/office/drawing/2014/main" id="{6BE17BEF-357B-4391-B707-6C00EEBE838E}"/>
              </a:ext>
            </a:extLst>
          </p:cNvPr>
          <p:cNvCxnSpPr>
            <a:cxnSpLocks noChangeShapeType="1"/>
            <a:stCxn id="62" idx="1"/>
            <a:endCxn id="104" idx="2"/>
          </p:cNvCxnSpPr>
          <p:nvPr/>
        </p:nvCxnSpPr>
        <p:spPr bwMode="auto">
          <a:xfrm flipV="1">
            <a:off x="2247900" y="2293218"/>
            <a:ext cx="1658939" cy="684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6">
            <a:extLst>
              <a:ext uri="{FF2B5EF4-FFF2-40B4-BE49-F238E27FC236}">
                <a16:creationId xmlns:a16="http://schemas.microsoft.com/office/drawing/2014/main" id="{1AF63868-A0AC-4A99-9FE6-C9AEDB859BF3}"/>
              </a:ext>
            </a:extLst>
          </p:cNvPr>
          <p:cNvCxnSpPr>
            <a:cxnSpLocks noChangeShapeType="1"/>
            <a:stCxn id="83" idx="1"/>
            <a:endCxn id="104" idx="2"/>
          </p:cNvCxnSpPr>
          <p:nvPr/>
        </p:nvCxnSpPr>
        <p:spPr bwMode="auto">
          <a:xfrm flipV="1">
            <a:off x="2247900" y="2293218"/>
            <a:ext cx="1658939" cy="169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C058D87E-8764-4C2A-9110-31F12863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688927"/>
            <a:ext cx="504824" cy="5047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cxnSp>
        <p:nvCxnSpPr>
          <p:cNvPr id="113" name="AutoShape 17">
            <a:extLst>
              <a:ext uri="{FF2B5EF4-FFF2-40B4-BE49-F238E27FC236}">
                <a16:creationId xmlns:a16="http://schemas.microsoft.com/office/drawing/2014/main" id="{C96DB6E6-82F5-4761-9308-EB29D58AB466}"/>
              </a:ext>
            </a:extLst>
          </p:cNvPr>
          <p:cNvCxnSpPr>
            <a:cxnSpLocks noChangeShapeType="1"/>
            <a:stCxn id="60" idx="1"/>
            <a:endCxn id="112" idx="2"/>
          </p:cNvCxnSpPr>
          <p:nvPr/>
        </p:nvCxnSpPr>
        <p:spPr bwMode="auto">
          <a:xfrm>
            <a:off x="2247900" y="2283545"/>
            <a:ext cx="1658939" cy="65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1">
            <a:extLst>
              <a:ext uri="{FF2B5EF4-FFF2-40B4-BE49-F238E27FC236}">
                <a16:creationId xmlns:a16="http://schemas.microsoft.com/office/drawing/2014/main" id="{00A4A86D-2645-4F29-920F-98E763070AB7}"/>
              </a:ext>
            </a:extLst>
          </p:cNvPr>
          <p:cNvCxnSpPr>
            <a:cxnSpLocks noChangeShapeType="1"/>
            <a:stCxn id="62" idx="1"/>
            <a:endCxn id="112" idx="2"/>
          </p:cNvCxnSpPr>
          <p:nvPr/>
        </p:nvCxnSpPr>
        <p:spPr bwMode="auto">
          <a:xfrm flipV="1">
            <a:off x="2247900" y="2941283"/>
            <a:ext cx="1658939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5">
            <a:extLst>
              <a:ext uri="{FF2B5EF4-FFF2-40B4-BE49-F238E27FC236}">
                <a16:creationId xmlns:a16="http://schemas.microsoft.com/office/drawing/2014/main" id="{9BAEB0AF-C8F7-419E-9AEB-E60ECA19DF72}"/>
              </a:ext>
            </a:extLst>
          </p:cNvPr>
          <p:cNvCxnSpPr>
            <a:cxnSpLocks noChangeShapeType="1"/>
            <a:stCxn id="83" idx="1"/>
            <a:endCxn id="112" idx="2"/>
          </p:cNvCxnSpPr>
          <p:nvPr/>
        </p:nvCxnSpPr>
        <p:spPr bwMode="auto">
          <a:xfrm flipV="1">
            <a:off x="2247900" y="2941283"/>
            <a:ext cx="1658939" cy="104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11">
            <a:extLst>
              <a:ext uri="{FF2B5EF4-FFF2-40B4-BE49-F238E27FC236}">
                <a16:creationId xmlns:a16="http://schemas.microsoft.com/office/drawing/2014/main" id="{7BD89B4C-63F3-4109-B8CF-5F79F05B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264769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7CF2E40C-1A16-42A4-9332-96AAB19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3720485"/>
            <a:ext cx="504824" cy="50471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121" name="AutoShape 18">
            <a:extLst>
              <a:ext uri="{FF2B5EF4-FFF2-40B4-BE49-F238E27FC236}">
                <a16:creationId xmlns:a16="http://schemas.microsoft.com/office/drawing/2014/main" id="{2DB88869-441B-4354-86BA-64CD393D160C}"/>
              </a:ext>
            </a:extLst>
          </p:cNvPr>
          <p:cNvCxnSpPr>
            <a:cxnSpLocks noChangeShapeType="1"/>
            <a:stCxn id="60" idx="1"/>
            <a:endCxn id="120" idx="2"/>
          </p:cNvCxnSpPr>
          <p:nvPr/>
        </p:nvCxnSpPr>
        <p:spPr bwMode="auto">
          <a:xfrm>
            <a:off x="2247900" y="2283545"/>
            <a:ext cx="1658939" cy="1689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3">
            <a:extLst>
              <a:ext uri="{FF2B5EF4-FFF2-40B4-BE49-F238E27FC236}">
                <a16:creationId xmlns:a16="http://schemas.microsoft.com/office/drawing/2014/main" id="{BA59C3A2-CFEE-49CE-9A2C-7D53151A2EC2}"/>
              </a:ext>
            </a:extLst>
          </p:cNvPr>
          <p:cNvCxnSpPr>
            <a:cxnSpLocks noChangeShapeType="1"/>
            <a:stCxn id="62" idx="1"/>
            <a:endCxn id="120" idx="2"/>
          </p:cNvCxnSpPr>
          <p:nvPr/>
        </p:nvCxnSpPr>
        <p:spPr bwMode="auto">
          <a:xfrm>
            <a:off x="2247900" y="2977283"/>
            <a:ext cx="1658939" cy="995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4">
            <a:extLst>
              <a:ext uri="{FF2B5EF4-FFF2-40B4-BE49-F238E27FC236}">
                <a16:creationId xmlns:a16="http://schemas.microsoft.com/office/drawing/2014/main" id="{03CF3923-95FA-4FAE-A262-B0390C366EC9}"/>
              </a:ext>
            </a:extLst>
          </p:cNvPr>
          <p:cNvCxnSpPr>
            <a:cxnSpLocks noChangeShapeType="1"/>
            <a:stCxn id="83" idx="1"/>
            <a:endCxn id="120" idx="2"/>
          </p:cNvCxnSpPr>
          <p:nvPr/>
        </p:nvCxnSpPr>
        <p:spPr bwMode="auto">
          <a:xfrm flipV="1">
            <a:off x="2247900" y="3972841"/>
            <a:ext cx="1658939" cy="12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3">
            <a:extLst>
              <a:ext uri="{FF2B5EF4-FFF2-40B4-BE49-F238E27FC236}">
                <a16:creationId xmlns:a16="http://schemas.microsoft.com/office/drawing/2014/main" id="{CD685046-86FF-4CA5-837A-876F206B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2688927"/>
            <a:ext cx="504824" cy="50457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26D6E041-7ACD-430F-A83B-DD9FA5B04E8A}"/>
              </a:ext>
            </a:extLst>
          </p:cNvPr>
          <p:cNvCxnSpPr>
            <a:cxnSpLocks noChangeShapeType="1"/>
            <a:stCxn id="104" idx="6"/>
            <a:endCxn id="127" idx="2"/>
          </p:cNvCxnSpPr>
          <p:nvPr/>
        </p:nvCxnSpPr>
        <p:spPr bwMode="auto">
          <a:xfrm>
            <a:off x="4411663" y="2293218"/>
            <a:ext cx="1727201" cy="647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0">
            <a:extLst>
              <a:ext uri="{FF2B5EF4-FFF2-40B4-BE49-F238E27FC236}">
                <a16:creationId xmlns:a16="http://schemas.microsoft.com/office/drawing/2014/main" id="{7BCBF71E-DC35-4293-A6B6-1FF25CCB5D22}"/>
              </a:ext>
            </a:extLst>
          </p:cNvPr>
          <p:cNvCxnSpPr>
            <a:cxnSpLocks noChangeShapeType="1"/>
            <a:stCxn id="112" idx="6"/>
            <a:endCxn id="127" idx="2"/>
          </p:cNvCxnSpPr>
          <p:nvPr/>
        </p:nvCxnSpPr>
        <p:spPr bwMode="auto">
          <a:xfrm flipV="1">
            <a:off x="4411663" y="2941212"/>
            <a:ext cx="1727201" cy="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4">
            <a:extLst>
              <a:ext uri="{FF2B5EF4-FFF2-40B4-BE49-F238E27FC236}">
                <a16:creationId xmlns:a16="http://schemas.microsoft.com/office/drawing/2014/main" id="{38B2CC66-DDEF-45FA-8629-8803B8927FC1}"/>
              </a:ext>
            </a:extLst>
          </p:cNvPr>
          <p:cNvCxnSpPr>
            <a:cxnSpLocks noChangeShapeType="1"/>
            <a:stCxn id="120" idx="6"/>
            <a:endCxn id="127" idx="2"/>
          </p:cNvCxnSpPr>
          <p:nvPr/>
        </p:nvCxnSpPr>
        <p:spPr bwMode="auto">
          <a:xfrm flipV="1">
            <a:off x="4411663" y="2941212"/>
            <a:ext cx="1727201" cy="1031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Line 40">
            <a:extLst>
              <a:ext uri="{FF2B5EF4-FFF2-40B4-BE49-F238E27FC236}">
                <a16:creationId xmlns:a16="http://schemas.microsoft.com/office/drawing/2014/main" id="{7D50A493-ED59-46B8-B792-6C2A94A5D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290947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FFA48C6C-8B86-4305-9675-1A124D20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20" y="2688927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2</a:t>
            </a:r>
          </a:p>
        </p:txBody>
      </p:sp>
      <p:sp>
        <p:nvSpPr>
          <p:cNvPr id="136" name="Oval 14">
            <a:extLst>
              <a:ext uri="{FF2B5EF4-FFF2-40B4-BE49-F238E27FC236}">
                <a16:creationId xmlns:a16="http://schemas.microsoft.com/office/drawing/2014/main" id="{FA1B40C3-9232-4030-877B-52125251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235" y="3708249"/>
            <a:ext cx="504937" cy="50456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Text Box 15">
            <a:extLst>
              <a:ext uri="{FF2B5EF4-FFF2-40B4-BE49-F238E27FC236}">
                <a16:creationId xmlns:a16="http://schemas.microsoft.com/office/drawing/2014/main" id="{44E8BBA3-DDD8-4C4E-A885-220BDC37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77" y="3265289"/>
            <a:ext cx="412843" cy="36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38" name="AutoShape 29">
            <a:extLst>
              <a:ext uri="{FF2B5EF4-FFF2-40B4-BE49-F238E27FC236}">
                <a16:creationId xmlns:a16="http://schemas.microsoft.com/office/drawing/2014/main" id="{20CFEF0B-9AEA-4821-B85B-5E3A6236296F}"/>
              </a:ext>
            </a:extLst>
          </p:cNvPr>
          <p:cNvCxnSpPr>
            <a:cxnSpLocks noChangeShapeType="1"/>
            <a:stCxn id="104" idx="6"/>
            <a:endCxn id="136" idx="2"/>
          </p:cNvCxnSpPr>
          <p:nvPr/>
        </p:nvCxnSpPr>
        <p:spPr bwMode="auto">
          <a:xfrm>
            <a:off x="4411663" y="2293218"/>
            <a:ext cx="1727572" cy="1667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32">
            <a:extLst>
              <a:ext uri="{FF2B5EF4-FFF2-40B4-BE49-F238E27FC236}">
                <a16:creationId xmlns:a16="http://schemas.microsoft.com/office/drawing/2014/main" id="{AD1D5B2D-8766-475A-A569-74809F46CDFC}"/>
              </a:ext>
            </a:extLst>
          </p:cNvPr>
          <p:cNvCxnSpPr>
            <a:cxnSpLocks noChangeShapeType="1"/>
            <a:stCxn id="112" idx="6"/>
            <a:endCxn id="136" idx="2"/>
          </p:cNvCxnSpPr>
          <p:nvPr/>
        </p:nvCxnSpPr>
        <p:spPr bwMode="auto">
          <a:xfrm>
            <a:off x="4411663" y="2941283"/>
            <a:ext cx="1727572" cy="1019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33">
            <a:extLst>
              <a:ext uri="{FF2B5EF4-FFF2-40B4-BE49-F238E27FC236}">
                <a16:creationId xmlns:a16="http://schemas.microsoft.com/office/drawing/2014/main" id="{A73FB80D-B33F-4AE3-8526-53475217C1D5}"/>
              </a:ext>
            </a:extLst>
          </p:cNvPr>
          <p:cNvCxnSpPr>
            <a:cxnSpLocks noChangeShapeType="1"/>
            <a:stCxn id="120" idx="6"/>
            <a:endCxn id="136" idx="2"/>
          </p:cNvCxnSpPr>
          <p:nvPr/>
        </p:nvCxnSpPr>
        <p:spPr bwMode="auto">
          <a:xfrm flipV="1">
            <a:off x="4411663" y="3960534"/>
            <a:ext cx="1727572" cy="12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Line 39">
            <a:extLst>
              <a:ext uri="{FF2B5EF4-FFF2-40B4-BE49-F238E27FC236}">
                <a16:creationId xmlns:a16="http://schemas.microsoft.com/office/drawing/2014/main" id="{C4CE295E-7AC1-44D7-832C-969CEB31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734" y="3943061"/>
            <a:ext cx="431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Text Box 50">
            <a:extLst>
              <a:ext uri="{FF2B5EF4-FFF2-40B4-BE49-F238E27FC236}">
                <a16:creationId xmlns:a16="http://schemas.microsoft.com/office/drawing/2014/main" id="{CBEA3FEC-0192-466F-AF4D-B61C2E6D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39" y="3722510"/>
            <a:ext cx="4106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n</a:t>
            </a: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1A8C8149-E4CC-4A54-A964-F00D1BCB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07" y="2040855"/>
            <a:ext cx="504809" cy="50473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50" name="AutoShape 27">
            <a:extLst>
              <a:ext uri="{FF2B5EF4-FFF2-40B4-BE49-F238E27FC236}">
                <a16:creationId xmlns:a16="http://schemas.microsoft.com/office/drawing/2014/main" id="{8FDFD8C8-E69C-4048-88E0-0592AD2BE54B}"/>
              </a:ext>
            </a:extLst>
          </p:cNvPr>
          <p:cNvCxnSpPr>
            <a:cxnSpLocks noChangeShapeType="1"/>
            <a:stCxn id="104" idx="6"/>
            <a:endCxn id="149" idx="2"/>
          </p:cNvCxnSpPr>
          <p:nvPr/>
        </p:nvCxnSpPr>
        <p:spPr bwMode="auto">
          <a:xfrm>
            <a:off x="4411663" y="2293218"/>
            <a:ext cx="1727244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1">
            <a:extLst>
              <a:ext uri="{FF2B5EF4-FFF2-40B4-BE49-F238E27FC236}">
                <a16:creationId xmlns:a16="http://schemas.microsoft.com/office/drawing/2014/main" id="{32DFE622-E105-4628-A35D-840533F6DBBA}"/>
              </a:ext>
            </a:extLst>
          </p:cNvPr>
          <p:cNvCxnSpPr>
            <a:cxnSpLocks noChangeShapeType="1"/>
            <a:stCxn id="112" idx="6"/>
            <a:endCxn id="149" idx="2"/>
          </p:cNvCxnSpPr>
          <p:nvPr/>
        </p:nvCxnSpPr>
        <p:spPr bwMode="auto">
          <a:xfrm flipV="1">
            <a:off x="4411663" y="2293221"/>
            <a:ext cx="1727244" cy="64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35">
            <a:extLst>
              <a:ext uri="{FF2B5EF4-FFF2-40B4-BE49-F238E27FC236}">
                <a16:creationId xmlns:a16="http://schemas.microsoft.com/office/drawing/2014/main" id="{9B5585E3-6ED2-4F0A-A3D8-9754E825755F}"/>
              </a:ext>
            </a:extLst>
          </p:cNvPr>
          <p:cNvCxnSpPr>
            <a:cxnSpLocks noChangeShapeType="1"/>
            <a:stCxn id="120" idx="6"/>
            <a:endCxn id="149" idx="2"/>
          </p:cNvCxnSpPr>
          <p:nvPr/>
        </p:nvCxnSpPr>
        <p:spPr bwMode="auto">
          <a:xfrm flipV="1">
            <a:off x="4411663" y="2293221"/>
            <a:ext cx="1727244" cy="1679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Line 41">
            <a:extLst>
              <a:ext uri="{FF2B5EF4-FFF2-40B4-BE49-F238E27FC236}">
                <a16:creationId xmlns:a16="http://schemas.microsoft.com/office/drawing/2014/main" id="{9A207585-A608-40C9-B6CF-EBC36A6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59" y="2324099"/>
            <a:ext cx="4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Text Box 48">
            <a:extLst>
              <a:ext uri="{FF2B5EF4-FFF2-40B4-BE49-F238E27FC236}">
                <a16:creationId xmlns:a16="http://schemas.microsoft.com/office/drawing/2014/main" id="{6801268D-52E1-42B7-9962-ECC51E85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82" y="2108239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1</a:t>
            </a:r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A8A6BC8-91D0-42DF-BCF2-7BD70C5DAC2B}"/>
              </a:ext>
            </a:extLst>
          </p:cNvPr>
          <p:cNvGrpSpPr/>
          <p:nvPr/>
        </p:nvGrpSpPr>
        <p:grpSpPr>
          <a:xfrm>
            <a:off x="3906839" y="2293217"/>
            <a:ext cx="517524" cy="4420941"/>
            <a:chOff x="3906839" y="2293217"/>
            <a:chExt cx="517524" cy="4420941"/>
          </a:xfrm>
        </p:grpSpPr>
        <p:sp>
          <p:nvSpPr>
            <p:cNvPr id="156" name="Oval 8">
              <a:extLst>
                <a:ext uri="{FF2B5EF4-FFF2-40B4-BE49-F238E27FC236}">
                  <a16:creationId xmlns:a16="http://schemas.microsoft.com/office/drawing/2014/main" id="{D914B4EE-9B47-4A32-BAE8-1624D2CBC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4529817"/>
              <a:ext cx="504824" cy="50472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1</a:t>
              </a:r>
              <a:endParaRPr lang="ko-KR" altLang="en-US" sz="1800" baseline="-25000" dirty="0"/>
            </a:p>
          </p:txBody>
        </p:sp>
        <p:sp>
          <p:nvSpPr>
            <p:cNvPr id="157" name="Oval 9">
              <a:extLst>
                <a:ext uri="{FF2B5EF4-FFF2-40B4-BE49-F238E27FC236}">
                  <a16:creationId xmlns:a16="http://schemas.microsoft.com/office/drawing/2014/main" id="{5F5E0C65-E650-4EF1-A7ED-F42FDD92A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5177889"/>
              <a:ext cx="504824" cy="50471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2</a:t>
              </a:r>
              <a:endParaRPr lang="ko-KR" altLang="en-US" sz="1800" baseline="-25000" dirty="0"/>
            </a:p>
          </p:txBody>
        </p:sp>
        <p:sp>
          <p:nvSpPr>
            <p:cNvPr id="158" name="Oval 10">
              <a:extLst>
                <a:ext uri="{FF2B5EF4-FFF2-40B4-BE49-F238E27FC236}">
                  <a16:creationId xmlns:a16="http://schemas.microsoft.com/office/drawing/2014/main" id="{7DBD5377-60CE-4FCC-A7A9-C79197387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6209447"/>
              <a:ext cx="504824" cy="50471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 err="1"/>
                <a:t>c</a:t>
              </a:r>
              <a:r>
                <a:rPr lang="en-US" altLang="ko-KR" sz="1800" baseline="-25000" dirty="0" err="1"/>
                <a:t>k</a:t>
              </a:r>
              <a:endParaRPr lang="ko-KR" altLang="en-US" sz="1800" baseline="-25000" dirty="0"/>
            </a:p>
          </p:txBody>
        </p: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23B08C6A-20B3-41D5-816D-F517B52A66F8}"/>
                </a:ext>
              </a:extLst>
            </p:cNvPr>
            <p:cNvCxnSpPr>
              <a:cxnSpLocks/>
              <a:stCxn id="104" idx="6"/>
              <a:endCxn id="156" idx="6"/>
            </p:cNvCxnSpPr>
            <p:nvPr/>
          </p:nvCxnSpPr>
          <p:spPr>
            <a:xfrm>
              <a:off x="4411663" y="2293218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연결선: 구부러짐 158">
              <a:extLst>
                <a:ext uri="{FF2B5EF4-FFF2-40B4-BE49-F238E27FC236}">
                  <a16:creationId xmlns:a16="http://schemas.microsoft.com/office/drawing/2014/main" id="{6E3B020B-A4C7-4A7F-8B54-BA0CA7774932}"/>
                </a:ext>
              </a:extLst>
            </p:cNvPr>
            <p:cNvCxnSpPr>
              <a:cxnSpLocks/>
              <a:stCxn id="112" idx="6"/>
              <a:endCxn id="157" idx="6"/>
            </p:cNvCxnSpPr>
            <p:nvPr/>
          </p:nvCxnSpPr>
          <p:spPr>
            <a:xfrm>
              <a:off x="4411663" y="2941283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연결선: 구부러짐 159">
              <a:extLst>
                <a:ext uri="{FF2B5EF4-FFF2-40B4-BE49-F238E27FC236}">
                  <a16:creationId xmlns:a16="http://schemas.microsoft.com/office/drawing/2014/main" id="{0E46F9E3-BE68-49FD-AFF5-C8139B33D1DC}"/>
                </a:ext>
              </a:extLst>
            </p:cNvPr>
            <p:cNvCxnSpPr>
              <a:cxnSpLocks/>
              <a:stCxn id="120" idx="6"/>
              <a:endCxn id="158" idx="6"/>
            </p:cNvCxnSpPr>
            <p:nvPr/>
          </p:nvCxnSpPr>
          <p:spPr>
            <a:xfrm>
              <a:off x="4411663" y="3972841"/>
              <a:ext cx="12700" cy="2488962"/>
            </a:xfrm>
            <a:prstGeom prst="curvedConnector3">
              <a:avLst>
                <a:gd name="adj1" fmla="val 3184622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연결선: 구부러짐 161">
              <a:extLst>
                <a:ext uri="{FF2B5EF4-FFF2-40B4-BE49-F238E27FC236}">
                  <a16:creationId xmlns:a16="http://schemas.microsoft.com/office/drawing/2014/main" id="{F65A9412-A5FE-4783-8BC5-BE317FFC8AE1}"/>
                </a:ext>
              </a:extLst>
            </p:cNvPr>
            <p:cNvCxnSpPr>
              <a:cxnSpLocks/>
              <a:stCxn id="120" idx="2"/>
              <a:endCxn id="158" idx="2"/>
            </p:cNvCxnSpPr>
            <p:nvPr/>
          </p:nvCxnSpPr>
          <p:spPr>
            <a:xfrm rot="10800000" flipV="1">
              <a:off x="3906839" y="3972841"/>
              <a:ext cx="12700" cy="2488962"/>
            </a:xfrm>
            <a:prstGeom prst="curvedConnector3">
              <a:avLst>
                <a:gd name="adj1" fmla="val 6969228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연결선: 구부러짐 165">
              <a:extLst>
                <a:ext uri="{FF2B5EF4-FFF2-40B4-BE49-F238E27FC236}">
                  <a16:creationId xmlns:a16="http://schemas.microsoft.com/office/drawing/2014/main" id="{C5788E3B-EB20-458E-96D0-7552ACE16D66}"/>
                </a:ext>
              </a:extLst>
            </p:cNvPr>
            <p:cNvCxnSpPr>
              <a:cxnSpLocks/>
              <a:stCxn id="112" idx="2"/>
              <a:endCxn id="158" idx="2"/>
            </p:cNvCxnSpPr>
            <p:nvPr/>
          </p:nvCxnSpPr>
          <p:spPr>
            <a:xfrm rot="10800000" flipV="1">
              <a:off x="3906839" y="2941283"/>
              <a:ext cx="12700" cy="3520520"/>
            </a:xfrm>
            <a:prstGeom prst="curvedConnector3">
              <a:avLst>
                <a:gd name="adj1" fmla="val 83538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구부러짐 169">
              <a:extLst>
                <a:ext uri="{FF2B5EF4-FFF2-40B4-BE49-F238E27FC236}">
                  <a16:creationId xmlns:a16="http://schemas.microsoft.com/office/drawing/2014/main" id="{81444D82-DBD5-4291-B48D-54FE5E9998B6}"/>
                </a:ext>
              </a:extLst>
            </p:cNvPr>
            <p:cNvCxnSpPr>
              <a:cxnSpLocks/>
              <a:stCxn id="104" idx="2"/>
              <a:endCxn id="158" idx="2"/>
            </p:cNvCxnSpPr>
            <p:nvPr/>
          </p:nvCxnSpPr>
          <p:spPr>
            <a:xfrm rot="10800000" flipV="1">
              <a:off x="3906839" y="2293217"/>
              <a:ext cx="12700" cy="4168585"/>
            </a:xfrm>
            <a:prstGeom prst="curvedConnector3">
              <a:avLst>
                <a:gd name="adj1" fmla="val 9646157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연결선: 구부러짐 173">
              <a:extLst>
                <a:ext uri="{FF2B5EF4-FFF2-40B4-BE49-F238E27FC236}">
                  <a16:creationId xmlns:a16="http://schemas.microsoft.com/office/drawing/2014/main" id="{BFDCDBF4-24AA-4803-9F03-90ADF96D435F}"/>
                </a:ext>
              </a:extLst>
            </p:cNvPr>
            <p:cNvCxnSpPr>
              <a:cxnSpLocks/>
              <a:stCxn id="120" idx="2"/>
              <a:endCxn id="157" idx="2"/>
            </p:cNvCxnSpPr>
            <p:nvPr/>
          </p:nvCxnSpPr>
          <p:spPr>
            <a:xfrm rot="10800000" flipV="1">
              <a:off x="3906839" y="3972841"/>
              <a:ext cx="12700" cy="1457404"/>
            </a:xfrm>
            <a:prstGeom prst="curvedConnector3">
              <a:avLst>
                <a:gd name="adj1" fmla="val 42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연결선: 구부러짐 174">
              <a:extLst>
                <a:ext uri="{FF2B5EF4-FFF2-40B4-BE49-F238E27FC236}">
                  <a16:creationId xmlns:a16="http://schemas.microsoft.com/office/drawing/2014/main" id="{D9C3C27E-115A-494A-B575-542BEEF2DFB4}"/>
                </a:ext>
              </a:extLst>
            </p:cNvPr>
            <p:cNvCxnSpPr>
              <a:cxnSpLocks/>
              <a:stCxn id="112" idx="2"/>
              <a:endCxn id="157" idx="2"/>
            </p:cNvCxnSpPr>
            <p:nvPr/>
          </p:nvCxnSpPr>
          <p:spPr>
            <a:xfrm rot="10800000" flipV="1">
              <a:off x="3906839" y="2941283"/>
              <a:ext cx="12700" cy="2488962"/>
            </a:xfrm>
            <a:prstGeom prst="curvedConnector3">
              <a:avLst>
                <a:gd name="adj1" fmla="val 5861535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연결선: 구부러짐 175">
              <a:extLst>
                <a:ext uri="{FF2B5EF4-FFF2-40B4-BE49-F238E27FC236}">
                  <a16:creationId xmlns:a16="http://schemas.microsoft.com/office/drawing/2014/main" id="{254DE43B-B9DF-4149-B27C-7A45489246C5}"/>
                </a:ext>
              </a:extLst>
            </p:cNvPr>
            <p:cNvCxnSpPr>
              <a:cxnSpLocks/>
              <a:stCxn id="104" idx="2"/>
              <a:endCxn id="157" idx="2"/>
            </p:cNvCxnSpPr>
            <p:nvPr/>
          </p:nvCxnSpPr>
          <p:spPr>
            <a:xfrm rot="10800000" flipV="1">
              <a:off x="3906839" y="2293217"/>
              <a:ext cx="12700" cy="3137027"/>
            </a:xfrm>
            <a:prstGeom prst="curvedConnector3">
              <a:avLst>
                <a:gd name="adj1" fmla="val 724615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연결선: 구부러짐 191">
              <a:extLst>
                <a:ext uri="{FF2B5EF4-FFF2-40B4-BE49-F238E27FC236}">
                  <a16:creationId xmlns:a16="http://schemas.microsoft.com/office/drawing/2014/main" id="{60C90F8B-659E-472D-B166-22DAF85C747C}"/>
                </a:ext>
              </a:extLst>
            </p:cNvPr>
            <p:cNvCxnSpPr>
              <a:cxnSpLocks/>
              <a:stCxn id="120" idx="2"/>
              <a:endCxn id="156" idx="2"/>
            </p:cNvCxnSpPr>
            <p:nvPr/>
          </p:nvCxnSpPr>
          <p:spPr>
            <a:xfrm rot="10800000" flipV="1">
              <a:off x="3906839" y="3972840"/>
              <a:ext cx="12700" cy="80933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연결선: 구부러짐 194">
              <a:extLst>
                <a:ext uri="{FF2B5EF4-FFF2-40B4-BE49-F238E27FC236}">
                  <a16:creationId xmlns:a16="http://schemas.microsoft.com/office/drawing/2014/main" id="{E52C2169-5237-4115-9D98-79FDE031AF15}"/>
                </a:ext>
              </a:extLst>
            </p:cNvPr>
            <p:cNvCxnSpPr>
              <a:cxnSpLocks/>
              <a:stCxn id="112" idx="2"/>
              <a:endCxn id="156" idx="2"/>
            </p:cNvCxnSpPr>
            <p:nvPr/>
          </p:nvCxnSpPr>
          <p:spPr>
            <a:xfrm rot="10800000" flipV="1">
              <a:off x="3906839" y="2941282"/>
              <a:ext cx="12700" cy="1840897"/>
            </a:xfrm>
            <a:prstGeom prst="curvedConnector3">
              <a:avLst>
                <a:gd name="adj1" fmla="val 3276921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연결선: 구부러짐 197">
              <a:extLst>
                <a:ext uri="{FF2B5EF4-FFF2-40B4-BE49-F238E27FC236}">
                  <a16:creationId xmlns:a16="http://schemas.microsoft.com/office/drawing/2014/main" id="{C3A01A7D-1FD6-408E-A1E8-F2C50A7AACFA}"/>
                </a:ext>
              </a:extLst>
            </p:cNvPr>
            <p:cNvCxnSpPr>
              <a:cxnSpLocks/>
              <a:stCxn id="104" idx="2"/>
              <a:endCxn id="156" idx="2"/>
            </p:cNvCxnSpPr>
            <p:nvPr/>
          </p:nvCxnSpPr>
          <p:spPr>
            <a:xfrm rot="10800000" flipV="1">
              <a:off x="3906839" y="2293218"/>
              <a:ext cx="12700" cy="2488962"/>
            </a:xfrm>
            <a:prstGeom prst="curvedConnector3">
              <a:avLst>
                <a:gd name="adj1" fmla="val 4015386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 Box 11">
              <a:extLst>
                <a:ext uri="{FF2B5EF4-FFF2-40B4-BE49-F238E27FC236}">
                  <a16:creationId xmlns:a16="http://schemas.microsoft.com/office/drawing/2014/main" id="{0A01C195-5A3B-4EAA-BCC0-B9A88D48C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539" y="5706712"/>
              <a:ext cx="412750" cy="366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latin typeface="Arial" panose="020B0604020202020204" pitchFamily="34" charset="0"/>
                </a:rPr>
                <a:t>…</a:t>
              </a:r>
              <a:endParaRPr lang="en-US" altLang="ko-KR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5816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FC68E927-D6F7-4921-AE2B-81B2A90A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76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70F9F89E-301B-44D4-A1A0-3F1316D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2835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D0B2B054-908A-4022-9D68-44D120D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9772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59173EFB-5716-4169-ABAE-5F71F731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9853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3ED25E11-2D27-47B5-B847-7B151104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072407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1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B45561F0-3D42-405C-9385-CFBFF651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61382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2</a:t>
            </a: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05174403-061F-43F2-BD9D-61E666DC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769444"/>
            <a:ext cx="430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m</a:t>
            </a:r>
          </a:p>
        </p:txBody>
      </p:sp>
      <p:sp>
        <p:nvSpPr>
          <p:cNvPr id="104" name="Oval 8">
            <a:extLst>
              <a:ext uri="{FF2B5EF4-FFF2-40B4-BE49-F238E27FC236}">
                <a16:creationId xmlns:a16="http://schemas.microsoft.com/office/drawing/2014/main" id="{2BC01C3F-D93E-4079-B8C3-3635747F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040855"/>
            <a:ext cx="504824" cy="50472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cxnSp>
        <p:nvCxnSpPr>
          <p:cNvPr id="105" name="AutoShape 16">
            <a:extLst>
              <a:ext uri="{FF2B5EF4-FFF2-40B4-BE49-F238E27FC236}">
                <a16:creationId xmlns:a16="http://schemas.microsoft.com/office/drawing/2014/main" id="{3996CBBE-1319-42D2-A3E1-FEA550FD019C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2311400" y="2293218"/>
            <a:ext cx="15954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22">
            <a:extLst>
              <a:ext uri="{FF2B5EF4-FFF2-40B4-BE49-F238E27FC236}">
                <a16:creationId xmlns:a16="http://schemas.microsoft.com/office/drawing/2014/main" id="{6BE17BEF-357B-4391-B707-6C00EEBE838E}"/>
              </a:ext>
            </a:extLst>
          </p:cNvPr>
          <p:cNvCxnSpPr>
            <a:cxnSpLocks noChangeShapeType="1"/>
            <a:stCxn id="62" idx="1"/>
            <a:endCxn id="104" idx="2"/>
          </p:cNvCxnSpPr>
          <p:nvPr/>
        </p:nvCxnSpPr>
        <p:spPr bwMode="auto">
          <a:xfrm flipV="1">
            <a:off x="2247900" y="2293218"/>
            <a:ext cx="1658939" cy="684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6">
            <a:extLst>
              <a:ext uri="{FF2B5EF4-FFF2-40B4-BE49-F238E27FC236}">
                <a16:creationId xmlns:a16="http://schemas.microsoft.com/office/drawing/2014/main" id="{1AF63868-A0AC-4A99-9FE6-C9AEDB859BF3}"/>
              </a:ext>
            </a:extLst>
          </p:cNvPr>
          <p:cNvCxnSpPr>
            <a:cxnSpLocks noChangeShapeType="1"/>
            <a:stCxn id="83" idx="1"/>
            <a:endCxn id="104" idx="2"/>
          </p:cNvCxnSpPr>
          <p:nvPr/>
        </p:nvCxnSpPr>
        <p:spPr bwMode="auto">
          <a:xfrm flipV="1">
            <a:off x="2247900" y="2293218"/>
            <a:ext cx="1658939" cy="169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C058D87E-8764-4C2A-9110-31F12863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688927"/>
            <a:ext cx="504824" cy="5047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cxnSp>
        <p:nvCxnSpPr>
          <p:cNvPr id="113" name="AutoShape 17">
            <a:extLst>
              <a:ext uri="{FF2B5EF4-FFF2-40B4-BE49-F238E27FC236}">
                <a16:creationId xmlns:a16="http://schemas.microsoft.com/office/drawing/2014/main" id="{C96DB6E6-82F5-4761-9308-EB29D58AB466}"/>
              </a:ext>
            </a:extLst>
          </p:cNvPr>
          <p:cNvCxnSpPr>
            <a:cxnSpLocks noChangeShapeType="1"/>
            <a:stCxn id="60" idx="1"/>
            <a:endCxn id="112" idx="2"/>
          </p:cNvCxnSpPr>
          <p:nvPr/>
        </p:nvCxnSpPr>
        <p:spPr bwMode="auto">
          <a:xfrm>
            <a:off x="2247900" y="2283545"/>
            <a:ext cx="1658939" cy="65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1">
            <a:extLst>
              <a:ext uri="{FF2B5EF4-FFF2-40B4-BE49-F238E27FC236}">
                <a16:creationId xmlns:a16="http://schemas.microsoft.com/office/drawing/2014/main" id="{00A4A86D-2645-4F29-920F-98E763070AB7}"/>
              </a:ext>
            </a:extLst>
          </p:cNvPr>
          <p:cNvCxnSpPr>
            <a:cxnSpLocks noChangeShapeType="1"/>
            <a:stCxn id="62" idx="1"/>
            <a:endCxn id="112" idx="2"/>
          </p:cNvCxnSpPr>
          <p:nvPr/>
        </p:nvCxnSpPr>
        <p:spPr bwMode="auto">
          <a:xfrm flipV="1">
            <a:off x="2247900" y="2941283"/>
            <a:ext cx="1658939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5">
            <a:extLst>
              <a:ext uri="{FF2B5EF4-FFF2-40B4-BE49-F238E27FC236}">
                <a16:creationId xmlns:a16="http://schemas.microsoft.com/office/drawing/2014/main" id="{9BAEB0AF-C8F7-419E-9AEB-E60ECA19DF72}"/>
              </a:ext>
            </a:extLst>
          </p:cNvPr>
          <p:cNvCxnSpPr>
            <a:cxnSpLocks noChangeShapeType="1"/>
            <a:stCxn id="83" idx="1"/>
            <a:endCxn id="112" idx="2"/>
          </p:cNvCxnSpPr>
          <p:nvPr/>
        </p:nvCxnSpPr>
        <p:spPr bwMode="auto">
          <a:xfrm flipV="1">
            <a:off x="2247900" y="2941283"/>
            <a:ext cx="1658939" cy="104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11">
            <a:extLst>
              <a:ext uri="{FF2B5EF4-FFF2-40B4-BE49-F238E27FC236}">
                <a16:creationId xmlns:a16="http://schemas.microsoft.com/office/drawing/2014/main" id="{7BD89B4C-63F3-4109-B8CF-5F79F05B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264769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7CF2E40C-1A16-42A4-9332-96AAB19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3720485"/>
            <a:ext cx="504824" cy="50471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121" name="AutoShape 18">
            <a:extLst>
              <a:ext uri="{FF2B5EF4-FFF2-40B4-BE49-F238E27FC236}">
                <a16:creationId xmlns:a16="http://schemas.microsoft.com/office/drawing/2014/main" id="{2DB88869-441B-4354-86BA-64CD393D160C}"/>
              </a:ext>
            </a:extLst>
          </p:cNvPr>
          <p:cNvCxnSpPr>
            <a:cxnSpLocks noChangeShapeType="1"/>
            <a:stCxn id="60" idx="1"/>
            <a:endCxn id="120" idx="2"/>
          </p:cNvCxnSpPr>
          <p:nvPr/>
        </p:nvCxnSpPr>
        <p:spPr bwMode="auto">
          <a:xfrm>
            <a:off x="2247900" y="2283545"/>
            <a:ext cx="1658939" cy="1689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3">
            <a:extLst>
              <a:ext uri="{FF2B5EF4-FFF2-40B4-BE49-F238E27FC236}">
                <a16:creationId xmlns:a16="http://schemas.microsoft.com/office/drawing/2014/main" id="{BA59C3A2-CFEE-49CE-9A2C-7D53151A2EC2}"/>
              </a:ext>
            </a:extLst>
          </p:cNvPr>
          <p:cNvCxnSpPr>
            <a:cxnSpLocks noChangeShapeType="1"/>
            <a:stCxn id="62" idx="1"/>
            <a:endCxn id="120" idx="2"/>
          </p:cNvCxnSpPr>
          <p:nvPr/>
        </p:nvCxnSpPr>
        <p:spPr bwMode="auto">
          <a:xfrm>
            <a:off x="2247900" y="2977283"/>
            <a:ext cx="1658939" cy="995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4">
            <a:extLst>
              <a:ext uri="{FF2B5EF4-FFF2-40B4-BE49-F238E27FC236}">
                <a16:creationId xmlns:a16="http://schemas.microsoft.com/office/drawing/2014/main" id="{03CF3923-95FA-4FAE-A262-B0390C366EC9}"/>
              </a:ext>
            </a:extLst>
          </p:cNvPr>
          <p:cNvCxnSpPr>
            <a:cxnSpLocks noChangeShapeType="1"/>
            <a:stCxn id="83" idx="1"/>
            <a:endCxn id="120" idx="2"/>
          </p:cNvCxnSpPr>
          <p:nvPr/>
        </p:nvCxnSpPr>
        <p:spPr bwMode="auto">
          <a:xfrm flipV="1">
            <a:off x="2247900" y="3972841"/>
            <a:ext cx="1658939" cy="12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3">
            <a:extLst>
              <a:ext uri="{FF2B5EF4-FFF2-40B4-BE49-F238E27FC236}">
                <a16:creationId xmlns:a16="http://schemas.microsoft.com/office/drawing/2014/main" id="{CD685046-86FF-4CA5-837A-876F206B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2688927"/>
            <a:ext cx="504824" cy="50457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26D6E041-7ACD-430F-A83B-DD9FA5B04E8A}"/>
              </a:ext>
            </a:extLst>
          </p:cNvPr>
          <p:cNvCxnSpPr>
            <a:cxnSpLocks noChangeShapeType="1"/>
            <a:stCxn id="104" idx="6"/>
            <a:endCxn id="127" idx="2"/>
          </p:cNvCxnSpPr>
          <p:nvPr/>
        </p:nvCxnSpPr>
        <p:spPr bwMode="auto">
          <a:xfrm>
            <a:off x="4411663" y="2293218"/>
            <a:ext cx="1727201" cy="647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0">
            <a:extLst>
              <a:ext uri="{FF2B5EF4-FFF2-40B4-BE49-F238E27FC236}">
                <a16:creationId xmlns:a16="http://schemas.microsoft.com/office/drawing/2014/main" id="{7BCBF71E-DC35-4293-A6B6-1FF25CCB5D22}"/>
              </a:ext>
            </a:extLst>
          </p:cNvPr>
          <p:cNvCxnSpPr>
            <a:cxnSpLocks noChangeShapeType="1"/>
            <a:stCxn id="112" idx="6"/>
            <a:endCxn id="127" idx="2"/>
          </p:cNvCxnSpPr>
          <p:nvPr/>
        </p:nvCxnSpPr>
        <p:spPr bwMode="auto">
          <a:xfrm flipV="1">
            <a:off x="4411663" y="2941212"/>
            <a:ext cx="1727201" cy="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4">
            <a:extLst>
              <a:ext uri="{FF2B5EF4-FFF2-40B4-BE49-F238E27FC236}">
                <a16:creationId xmlns:a16="http://schemas.microsoft.com/office/drawing/2014/main" id="{38B2CC66-DDEF-45FA-8629-8803B8927FC1}"/>
              </a:ext>
            </a:extLst>
          </p:cNvPr>
          <p:cNvCxnSpPr>
            <a:cxnSpLocks noChangeShapeType="1"/>
            <a:stCxn id="120" idx="6"/>
            <a:endCxn id="127" idx="2"/>
          </p:cNvCxnSpPr>
          <p:nvPr/>
        </p:nvCxnSpPr>
        <p:spPr bwMode="auto">
          <a:xfrm flipV="1">
            <a:off x="4411663" y="2941212"/>
            <a:ext cx="1727201" cy="1031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Line 40">
            <a:extLst>
              <a:ext uri="{FF2B5EF4-FFF2-40B4-BE49-F238E27FC236}">
                <a16:creationId xmlns:a16="http://schemas.microsoft.com/office/drawing/2014/main" id="{7D50A493-ED59-46B8-B792-6C2A94A5D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290947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FFA48C6C-8B86-4305-9675-1A124D20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20" y="2688927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2</a:t>
            </a:r>
          </a:p>
        </p:txBody>
      </p:sp>
      <p:sp>
        <p:nvSpPr>
          <p:cNvPr id="136" name="Oval 14">
            <a:extLst>
              <a:ext uri="{FF2B5EF4-FFF2-40B4-BE49-F238E27FC236}">
                <a16:creationId xmlns:a16="http://schemas.microsoft.com/office/drawing/2014/main" id="{FA1B40C3-9232-4030-877B-52125251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235" y="3708249"/>
            <a:ext cx="504937" cy="50456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Text Box 15">
            <a:extLst>
              <a:ext uri="{FF2B5EF4-FFF2-40B4-BE49-F238E27FC236}">
                <a16:creationId xmlns:a16="http://schemas.microsoft.com/office/drawing/2014/main" id="{44E8BBA3-DDD8-4C4E-A885-220BDC37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77" y="3265289"/>
            <a:ext cx="412843" cy="36652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38" name="AutoShape 29">
            <a:extLst>
              <a:ext uri="{FF2B5EF4-FFF2-40B4-BE49-F238E27FC236}">
                <a16:creationId xmlns:a16="http://schemas.microsoft.com/office/drawing/2014/main" id="{20CFEF0B-9AEA-4821-B85B-5E3A6236296F}"/>
              </a:ext>
            </a:extLst>
          </p:cNvPr>
          <p:cNvCxnSpPr>
            <a:cxnSpLocks noChangeShapeType="1"/>
            <a:stCxn id="104" idx="6"/>
            <a:endCxn id="136" idx="2"/>
          </p:cNvCxnSpPr>
          <p:nvPr/>
        </p:nvCxnSpPr>
        <p:spPr bwMode="auto">
          <a:xfrm>
            <a:off x="4411663" y="2293218"/>
            <a:ext cx="1727572" cy="1667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32">
            <a:extLst>
              <a:ext uri="{FF2B5EF4-FFF2-40B4-BE49-F238E27FC236}">
                <a16:creationId xmlns:a16="http://schemas.microsoft.com/office/drawing/2014/main" id="{AD1D5B2D-8766-475A-A569-74809F46CDFC}"/>
              </a:ext>
            </a:extLst>
          </p:cNvPr>
          <p:cNvCxnSpPr>
            <a:cxnSpLocks noChangeShapeType="1"/>
            <a:stCxn id="112" idx="6"/>
            <a:endCxn id="136" idx="2"/>
          </p:cNvCxnSpPr>
          <p:nvPr/>
        </p:nvCxnSpPr>
        <p:spPr bwMode="auto">
          <a:xfrm>
            <a:off x="4411663" y="2941283"/>
            <a:ext cx="1727572" cy="1019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33">
            <a:extLst>
              <a:ext uri="{FF2B5EF4-FFF2-40B4-BE49-F238E27FC236}">
                <a16:creationId xmlns:a16="http://schemas.microsoft.com/office/drawing/2014/main" id="{A73FB80D-B33F-4AE3-8526-53475217C1D5}"/>
              </a:ext>
            </a:extLst>
          </p:cNvPr>
          <p:cNvCxnSpPr>
            <a:cxnSpLocks noChangeShapeType="1"/>
            <a:stCxn id="120" idx="6"/>
            <a:endCxn id="136" idx="2"/>
          </p:cNvCxnSpPr>
          <p:nvPr/>
        </p:nvCxnSpPr>
        <p:spPr bwMode="auto">
          <a:xfrm flipV="1">
            <a:off x="4411663" y="3960534"/>
            <a:ext cx="1727572" cy="12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Line 39">
            <a:extLst>
              <a:ext uri="{FF2B5EF4-FFF2-40B4-BE49-F238E27FC236}">
                <a16:creationId xmlns:a16="http://schemas.microsoft.com/office/drawing/2014/main" id="{C4CE295E-7AC1-44D7-832C-969CEB31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734" y="3943061"/>
            <a:ext cx="431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Text Box 50">
            <a:extLst>
              <a:ext uri="{FF2B5EF4-FFF2-40B4-BE49-F238E27FC236}">
                <a16:creationId xmlns:a16="http://schemas.microsoft.com/office/drawing/2014/main" id="{CBEA3FEC-0192-466F-AF4D-B61C2E6D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39" y="3722510"/>
            <a:ext cx="41069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n</a:t>
            </a: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1A8C8149-E4CC-4A54-A964-F00D1BCB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07" y="2040855"/>
            <a:ext cx="504809" cy="5047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50" name="AutoShape 27">
            <a:extLst>
              <a:ext uri="{FF2B5EF4-FFF2-40B4-BE49-F238E27FC236}">
                <a16:creationId xmlns:a16="http://schemas.microsoft.com/office/drawing/2014/main" id="{8FDFD8C8-E69C-4048-88E0-0592AD2BE54B}"/>
              </a:ext>
            </a:extLst>
          </p:cNvPr>
          <p:cNvCxnSpPr>
            <a:cxnSpLocks noChangeShapeType="1"/>
            <a:stCxn id="104" idx="6"/>
            <a:endCxn id="149" idx="2"/>
          </p:cNvCxnSpPr>
          <p:nvPr/>
        </p:nvCxnSpPr>
        <p:spPr bwMode="auto">
          <a:xfrm>
            <a:off x="4411663" y="2293218"/>
            <a:ext cx="1727244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1">
            <a:extLst>
              <a:ext uri="{FF2B5EF4-FFF2-40B4-BE49-F238E27FC236}">
                <a16:creationId xmlns:a16="http://schemas.microsoft.com/office/drawing/2014/main" id="{32DFE622-E105-4628-A35D-840533F6DBBA}"/>
              </a:ext>
            </a:extLst>
          </p:cNvPr>
          <p:cNvCxnSpPr>
            <a:cxnSpLocks noChangeShapeType="1"/>
            <a:stCxn id="112" idx="6"/>
            <a:endCxn id="149" idx="2"/>
          </p:cNvCxnSpPr>
          <p:nvPr/>
        </p:nvCxnSpPr>
        <p:spPr bwMode="auto">
          <a:xfrm flipV="1">
            <a:off x="4411663" y="2293221"/>
            <a:ext cx="1727244" cy="64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35">
            <a:extLst>
              <a:ext uri="{FF2B5EF4-FFF2-40B4-BE49-F238E27FC236}">
                <a16:creationId xmlns:a16="http://schemas.microsoft.com/office/drawing/2014/main" id="{9B5585E3-6ED2-4F0A-A3D8-9754E825755F}"/>
              </a:ext>
            </a:extLst>
          </p:cNvPr>
          <p:cNvCxnSpPr>
            <a:cxnSpLocks noChangeShapeType="1"/>
            <a:stCxn id="120" idx="6"/>
            <a:endCxn id="149" idx="2"/>
          </p:cNvCxnSpPr>
          <p:nvPr/>
        </p:nvCxnSpPr>
        <p:spPr bwMode="auto">
          <a:xfrm flipV="1">
            <a:off x="4411663" y="2293221"/>
            <a:ext cx="1727244" cy="1679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Line 41">
            <a:extLst>
              <a:ext uri="{FF2B5EF4-FFF2-40B4-BE49-F238E27FC236}">
                <a16:creationId xmlns:a16="http://schemas.microsoft.com/office/drawing/2014/main" id="{9A207585-A608-40C9-B6CF-EBC36A6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59" y="2324099"/>
            <a:ext cx="4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Text Box 48">
            <a:extLst>
              <a:ext uri="{FF2B5EF4-FFF2-40B4-BE49-F238E27FC236}">
                <a16:creationId xmlns:a16="http://schemas.microsoft.com/office/drawing/2014/main" id="{6801268D-52E1-42B7-9962-ECC51E85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82" y="2108239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1</a:t>
            </a:r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A8A6BC8-91D0-42DF-BCF2-7BD70C5DAC2B}"/>
              </a:ext>
            </a:extLst>
          </p:cNvPr>
          <p:cNvGrpSpPr/>
          <p:nvPr/>
        </p:nvGrpSpPr>
        <p:grpSpPr>
          <a:xfrm>
            <a:off x="3906839" y="2293217"/>
            <a:ext cx="517524" cy="4420941"/>
            <a:chOff x="3906839" y="2293217"/>
            <a:chExt cx="517524" cy="4420941"/>
          </a:xfrm>
        </p:grpSpPr>
        <p:sp>
          <p:nvSpPr>
            <p:cNvPr id="156" name="Oval 8">
              <a:extLst>
                <a:ext uri="{FF2B5EF4-FFF2-40B4-BE49-F238E27FC236}">
                  <a16:creationId xmlns:a16="http://schemas.microsoft.com/office/drawing/2014/main" id="{D914B4EE-9B47-4A32-BAE8-1624D2CBC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4529817"/>
              <a:ext cx="504824" cy="50472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1</a:t>
              </a:r>
              <a:endParaRPr lang="ko-KR" altLang="en-US" sz="1800" baseline="-25000" dirty="0"/>
            </a:p>
          </p:txBody>
        </p:sp>
        <p:sp>
          <p:nvSpPr>
            <p:cNvPr id="157" name="Oval 9">
              <a:extLst>
                <a:ext uri="{FF2B5EF4-FFF2-40B4-BE49-F238E27FC236}">
                  <a16:creationId xmlns:a16="http://schemas.microsoft.com/office/drawing/2014/main" id="{5F5E0C65-E650-4EF1-A7ED-F42FDD92A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5177889"/>
              <a:ext cx="504824" cy="50471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2</a:t>
              </a:r>
              <a:endParaRPr lang="ko-KR" altLang="en-US" sz="1800" baseline="-25000" dirty="0"/>
            </a:p>
          </p:txBody>
        </p:sp>
        <p:sp>
          <p:nvSpPr>
            <p:cNvPr id="158" name="Oval 10">
              <a:extLst>
                <a:ext uri="{FF2B5EF4-FFF2-40B4-BE49-F238E27FC236}">
                  <a16:creationId xmlns:a16="http://schemas.microsoft.com/office/drawing/2014/main" id="{7DBD5377-60CE-4FCC-A7A9-C79197387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6209447"/>
              <a:ext cx="504824" cy="50471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 err="1"/>
                <a:t>c</a:t>
              </a:r>
              <a:r>
                <a:rPr lang="en-US" altLang="ko-KR" sz="1800" baseline="-25000" dirty="0" err="1"/>
                <a:t>k</a:t>
              </a:r>
              <a:endParaRPr lang="ko-KR" altLang="en-US" sz="1800" baseline="-25000" dirty="0"/>
            </a:p>
          </p:txBody>
        </p: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23B08C6A-20B3-41D5-816D-F517B52A66F8}"/>
                </a:ext>
              </a:extLst>
            </p:cNvPr>
            <p:cNvCxnSpPr>
              <a:cxnSpLocks/>
              <a:stCxn id="104" idx="6"/>
              <a:endCxn id="156" idx="6"/>
            </p:cNvCxnSpPr>
            <p:nvPr/>
          </p:nvCxnSpPr>
          <p:spPr>
            <a:xfrm>
              <a:off x="4411663" y="2293218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연결선: 구부러짐 158">
              <a:extLst>
                <a:ext uri="{FF2B5EF4-FFF2-40B4-BE49-F238E27FC236}">
                  <a16:creationId xmlns:a16="http://schemas.microsoft.com/office/drawing/2014/main" id="{6E3B020B-A4C7-4A7F-8B54-BA0CA7774932}"/>
                </a:ext>
              </a:extLst>
            </p:cNvPr>
            <p:cNvCxnSpPr>
              <a:cxnSpLocks/>
              <a:stCxn id="112" idx="6"/>
              <a:endCxn id="157" idx="6"/>
            </p:cNvCxnSpPr>
            <p:nvPr/>
          </p:nvCxnSpPr>
          <p:spPr>
            <a:xfrm>
              <a:off x="4411663" y="2941283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연결선: 구부러짐 159">
              <a:extLst>
                <a:ext uri="{FF2B5EF4-FFF2-40B4-BE49-F238E27FC236}">
                  <a16:creationId xmlns:a16="http://schemas.microsoft.com/office/drawing/2014/main" id="{0E46F9E3-BE68-49FD-AFF5-C8139B33D1DC}"/>
                </a:ext>
              </a:extLst>
            </p:cNvPr>
            <p:cNvCxnSpPr>
              <a:cxnSpLocks/>
              <a:stCxn id="120" idx="6"/>
              <a:endCxn id="158" idx="6"/>
            </p:cNvCxnSpPr>
            <p:nvPr/>
          </p:nvCxnSpPr>
          <p:spPr>
            <a:xfrm>
              <a:off x="4411663" y="3972841"/>
              <a:ext cx="12700" cy="2488962"/>
            </a:xfrm>
            <a:prstGeom prst="curvedConnector3">
              <a:avLst>
                <a:gd name="adj1" fmla="val 3184622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연결선: 구부러짐 161">
              <a:extLst>
                <a:ext uri="{FF2B5EF4-FFF2-40B4-BE49-F238E27FC236}">
                  <a16:creationId xmlns:a16="http://schemas.microsoft.com/office/drawing/2014/main" id="{F65A9412-A5FE-4783-8BC5-BE317FFC8AE1}"/>
                </a:ext>
              </a:extLst>
            </p:cNvPr>
            <p:cNvCxnSpPr>
              <a:cxnSpLocks/>
              <a:stCxn id="120" idx="2"/>
              <a:endCxn id="158" idx="2"/>
            </p:cNvCxnSpPr>
            <p:nvPr/>
          </p:nvCxnSpPr>
          <p:spPr>
            <a:xfrm rot="10800000" flipV="1">
              <a:off x="3906839" y="3972841"/>
              <a:ext cx="12700" cy="2488962"/>
            </a:xfrm>
            <a:prstGeom prst="curvedConnector3">
              <a:avLst>
                <a:gd name="adj1" fmla="val 6969228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연결선: 구부러짐 165">
              <a:extLst>
                <a:ext uri="{FF2B5EF4-FFF2-40B4-BE49-F238E27FC236}">
                  <a16:creationId xmlns:a16="http://schemas.microsoft.com/office/drawing/2014/main" id="{C5788E3B-EB20-458E-96D0-7552ACE16D66}"/>
                </a:ext>
              </a:extLst>
            </p:cNvPr>
            <p:cNvCxnSpPr>
              <a:cxnSpLocks/>
              <a:stCxn id="112" idx="2"/>
              <a:endCxn id="158" idx="2"/>
            </p:cNvCxnSpPr>
            <p:nvPr/>
          </p:nvCxnSpPr>
          <p:spPr>
            <a:xfrm rot="10800000" flipV="1">
              <a:off x="3906839" y="2941283"/>
              <a:ext cx="12700" cy="3520520"/>
            </a:xfrm>
            <a:prstGeom prst="curvedConnector3">
              <a:avLst>
                <a:gd name="adj1" fmla="val 83538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구부러짐 169">
              <a:extLst>
                <a:ext uri="{FF2B5EF4-FFF2-40B4-BE49-F238E27FC236}">
                  <a16:creationId xmlns:a16="http://schemas.microsoft.com/office/drawing/2014/main" id="{81444D82-DBD5-4291-B48D-54FE5E9998B6}"/>
                </a:ext>
              </a:extLst>
            </p:cNvPr>
            <p:cNvCxnSpPr>
              <a:cxnSpLocks/>
              <a:stCxn id="104" idx="2"/>
              <a:endCxn id="158" idx="2"/>
            </p:cNvCxnSpPr>
            <p:nvPr/>
          </p:nvCxnSpPr>
          <p:spPr>
            <a:xfrm rot="10800000" flipV="1">
              <a:off x="3906839" y="2293217"/>
              <a:ext cx="12700" cy="4168585"/>
            </a:xfrm>
            <a:prstGeom prst="curvedConnector3">
              <a:avLst>
                <a:gd name="adj1" fmla="val 9646157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연결선: 구부러짐 173">
              <a:extLst>
                <a:ext uri="{FF2B5EF4-FFF2-40B4-BE49-F238E27FC236}">
                  <a16:creationId xmlns:a16="http://schemas.microsoft.com/office/drawing/2014/main" id="{BFDCDBF4-24AA-4803-9F03-90ADF96D435F}"/>
                </a:ext>
              </a:extLst>
            </p:cNvPr>
            <p:cNvCxnSpPr>
              <a:cxnSpLocks/>
              <a:stCxn id="120" idx="2"/>
              <a:endCxn id="157" idx="2"/>
            </p:cNvCxnSpPr>
            <p:nvPr/>
          </p:nvCxnSpPr>
          <p:spPr>
            <a:xfrm rot="10800000" flipV="1">
              <a:off x="3906839" y="3972841"/>
              <a:ext cx="12700" cy="1457404"/>
            </a:xfrm>
            <a:prstGeom prst="curvedConnector3">
              <a:avLst>
                <a:gd name="adj1" fmla="val 42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연결선: 구부러짐 174">
              <a:extLst>
                <a:ext uri="{FF2B5EF4-FFF2-40B4-BE49-F238E27FC236}">
                  <a16:creationId xmlns:a16="http://schemas.microsoft.com/office/drawing/2014/main" id="{D9C3C27E-115A-494A-B575-542BEEF2DFB4}"/>
                </a:ext>
              </a:extLst>
            </p:cNvPr>
            <p:cNvCxnSpPr>
              <a:cxnSpLocks/>
              <a:stCxn id="112" idx="2"/>
              <a:endCxn id="157" idx="2"/>
            </p:cNvCxnSpPr>
            <p:nvPr/>
          </p:nvCxnSpPr>
          <p:spPr>
            <a:xfrm rot="10800000" flipV="1">
              <a:off x="3906839" y="2941283"/>
              <a:ext cx="12700" cy="2488962"/>
            </a:xfrm>
            <a:prstGeom prst="curvedConnector3">
              <a:avLst>
                <a:gd name="adj1" fmla="val 5861535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연결선: 구부러짐 175">
              <a:extLst>
                <a:ext uri="{FF2B5EF4-FFF2-40B4-BE49-F238E27FC236}">
                  <a16:creationId xmlns:a16="http://schemas.microsoft.com/office/drawing/2014/main" id="{254DE43B-B9DF-4149-B27C-7A45489246C5}"/>
                </a:ext>
              </a:extLst>
            </p:cNvPr>
            <p:cNvCxnSpPr>
              <a:cxnSpLocks/>
              <a:stCxn id="104" idx="2"/>
              <a:endCxn id="157" idx="2"/>
            </p:cNvCxnSpPr>
            <p:nvPr/>
          </p:nvCxnSpPr>
          <p:spPr>
            <a:xfrm rot="10800000" flipV="1">
              <a:off x="3906839" y="2293217"/>
              <a:ext cx="12700" cy="3137027"/>
            </a:xfrm>
            <a:prstGeom prst="curvedConnector3">
              <a:avLst>
                <a:gd name="adj1" fmla="val 724615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연결선: 구부러짐 191">
              <a:extLst>
                <a:ext uri="{FF2B5EF4-FFF2-40B4-BE49-F238E27FC236}">
                  <a16:creationId xmlns:a16="http://schemas.microsoft.com/office/drawing/2014/main" id="{60C90F8B-659E-472D-B166-22DAF85C747C}"/>
                </a:ext>
              </a:extLst>
            </p:cNvPr>
            <p:cNvCxnSpPr>
              <a:cxnSpLocks/>
              <a:stCxn id="120" idx="2"/>
              <a:endCxn id="156" idx="2"/>
            </p:cNvCxnSpPr>
            <p:nvPr/>
          </p:nvCxnSpPr>
          <p:spPr>
            <a:xfrm rot="10800000" flipV="1">
              <a:off x="3906839" y="3972840"/>
              <a:ext cx="12700" cy="80933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연결선: 구부러짐 194">
              <a:extLst>
                <a:ext uri="{FF2B5EF4-FFF2-40B4-BE49-F238E27FC236}">
                  <a16:creationId xmlns:a16="http://schemas.microsoft.com/office/drawing/2014/main" id="{E52C2169-5237-4115-9D98-79FDE031AF15}"/>
                </a:ext>
              </a:extLst>
            </p:cNvPr>
            <p:cNvCxnSpPr>
              <a:cxnSpLocks/>
              <a:stCxn id="112" idx="2"/>
              <a:endCxn id="156" idx="2"/>
            </p:cNvCxnSpPr>
            <p:nvPr/>
          </p:nvCxnSpPr>
          <p:spPr>
            <a:xfrm rot="10800000" flipV="1">
              <a:off x="3906839" y="2941282"/>
              <a:ext cx="12700" cy="1840897"/>
            </a:xfrm>
            <a:prstGeom prst="curvedConnector3">
              <a:avLst>
                <a:gd name="adj1" fmla="val 3276921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연결선: 구부러짐 197">
              <a:extLst>
                <a:ext uri="{FF2B5EF4-FFF2-40B4-BE49-F238E27FC236}">
                  <a16:creationId xmlns:a16="http://schemas.microsoft.com/office/drawing/2014/main" id="{C3A01A7D-1FD6-408E-A1E8-F2C50A7AACFA}"/>
                </a:ext>
              </a:extLst>
            </p:cNvPr>
            <p:cNvCxnSpPr>
              <a:cxnSpLocks/>
              <a:stCxn id="104" idx="2"/>
              <a:endCxn id="156" idx="2"/>
            </p:cNvCxnSpPr>
            <p:nvPr/>
          </p:nvCxnSpPr>
          <p:spPr>
            <a:xfrm rot="10800000" flipV="1">
              <a:off x="3906839" y="2293218"/>
              <a:ext cx="12700" cy="2488962"/>
            </a:xfrm>
            <a:prstGeom prst="curvedConnector3">
              <a:avLst>
                <a:gd name="adj1" fmla="val 4015386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 Box 11">
              <a:extLst>
                <a:ext uri="{FF2B5EF4-FFF2-40B4-BE49-F238E27FC236}">
                  <a16:creationId xmlns:a16="http://schemas.microsoft.com/office/drawing/2014/main" id="{0A01C195-5A3B-4EAA-BCC0-B9A88D48C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539" y="5706712"/>
              <a:ext cx="412750" cy="366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latin typeface="Arial" panose="020B0604020202020204" pitchFamily="34" charset="0"/>
                </a:rPr>
                <a:t>…</a:t>
              </a:r>
              <a:endParaRPr lang="en-US" altLang="ko-KR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7453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FC68E927-D6F7-4921-AE2B-81B2A90A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76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70F9F89E-301B-44D4-A1A0-3F1316D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2835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D0B2B054-908A-4022-9D68-44D120D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9772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59173EFB-5716-4169-ABAE-5F71F731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9853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3ED25E11-2D27-47B5-B847-7B151104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072407"/>
            <a:ext cx="385762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1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B45561F0-3D42-405C-9385-CFBFF651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61382"/>
            <a:ext cx="385762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2</a:t>
            </a: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05174403-061F-43F2-BD9D-61E666DC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769444"/>
            <a:ext cx="430212" cy="3667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m</a:t>
            </a:r>
          </a:p>
        </p:txBody>
      </p:sp>
      <p:sp>
        <p:nvSpPr>
          <p:cNvPr id="104" name="Oval 8">
            <a:extLst>
              <a:ext uri="{FF2B5EF4-FFF2-40B4-BE49-F238E27FC236}">
                <a16:creationId xmlns:a16="http://schemas.microsoft.com/office/drawing/2014/main" id="{2BC01C3F-D93E-4079-B8C3-3635747F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040855"/>
            <a:ext cx="504824" cy="50472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cxnSp>
        <p:nvCxnSpPr>
          <p:cNvPr id="105" name="AutoShape 16">
            <a:extLst>
              <a:ext uri="{FF2B5EF4-FFF2-40B4-BE49-F238E27FC236}">
                <a16:creationId xmlns:a16="http://schemas.microsoft.com/office/drawing/2014/main" id="{3996CBBE-1319-42D2-A3E1-FEA550FD019C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2311400" y="2293218"/>
            <a:ext cx="15954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22">
            <a:extLst>
              <a:ext uri="{FF2B5EF4-FFF2-40B4-BE49-F238E27FC236}">
                <a16:creationId xmlns:a16="http://schemas.microsoft.com/office/drawing/2014/main" id="{6BE17BEF-357B-4391-B707-6C00EEBE838E}"/>
              </a:ext>
            </a:extLst>
          </p:cNvPr>
          <p:cNvCxnSpPr>
            <a:cxnSpLocks noChangeShapeType="1"/>
            <a:stCxn id="62" idx="1"/>
            <a:endCxn id="104" idx="2"/>
          </p:cNvCxnSpPr>
          <p:nvPr/>
        </p:nvCxnSpPr>
        <p:spPr bwMode="auto">
          <a:xfrm flipV="1">
            <a:off x="2247900" y="2293218"/>
            <a:ext cx="1658939" cy="684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6">
            <a:extLst>
              <a:ext uri="{FF2B5EF4-FFF2-40B4-BE49-F238E27FC236}">
                <a16:creationId xmlns:a16="http://schemas.microsoft.com/office/drawing/2014/main" id="{1AF63868-A0AC-4A99-9FE6-C9AEDB859BF3}"/>
              </a:ext>
            </a:extLst>
          </p:cNvPr>
          <p:cNvCxnSpPr>
            <a:cxnSpLocks noChangeShapeType="1"/>
            <a:stCxn id="83" idx="1"/>
            <a:endCxn id="104" idx="2"/>
          </p:cNvCxnSpPr>
          <p:nvPr/>
        </p:nvCxnSpPr>
        <p:spPr bwMode="auto">
          <a:xfrm flipV="1">
            <a:off x="2247900" y="2293218"/>
            <a:ext cx="1658939" cy="169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C058D87E-8764-4C2A-9110-31F12863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688927"/>
            <a:ext cx="504824" cy="5047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cxnSp>
        <p:nvCxnSpPr>
          <p:cNvPr id="113" name="AutoShape 17">
            <a:extLst>
              <a:ext uri="{FF2B5EF4-FFF2-40B4-BE49-F238E27FC236}">
                <a16:creationId xmlns:a16="http://schemas.microsoft.com/office/drawing/2014/main" id="{C96DB6E6-82F5-4761-9308-EB29D58AB466}"/>
              </a:ext>
            </a:extLst>
          </p:cNvPr>
          <p:cNvCxnSpPr>
            <a:cxnSpLocks noChangeShapeType="1"/>
            <a:stCxn id="60" idx="1"/>
            <a:endCxn id="112" idx="2"/>
          </p:cNvCxnSpPr>
          <p:nvPr/>
        </p:nvCxnSpPr>
        <p:spPr bwMode="auto">
          <a:xfrm>
            <a:off x="2247900" y="2283545"/>
            <a:ext cx="1658939" cy="65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1">
            <a:extLst>
              <a:ext uri="{FF2B5EF4-FFF2-40B4-BE49-F238E27FC236}">
                <a16:creationId xmlns:a16="http://schemas.microsoft.com/office/drawing/2014/main" id="{00A4A86D-2645-4F29-920F-98E763070AB7}"/>
              </a:ext>
            </a:extLst>
          </p:cNvPr>
          <p:cNvCxnSpPr>
            <a:cxnSpLocks noChangeShapeType="1"/>
            <a:stCxn id="62" idx="1"/>
            <a:endCxn id="112" idx="2"/>
          </p:cNvCxnSpPr>
          <p:nvPr/>
        </p:nvCxnSpPr>
        <p:spPr bwMode="auto">
          <a:xfrm flipV="1">
            <a:off x="2247900" y="2941283"/>
            <a:ext cx="1658939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5">
            <a:extLst>
              <a:ext uri="{FF2B5EF4-FFF2-40B4-BE49-F238E27FC236}">
                <a16:creationId xmlns:a16="http://schemas.microsoft.com/office/drawing/2014/main" id="{9BAEB0AF-C8F7-419E-9AEB-E60ECA19DF72}"/>
              </a:ext>
            </a:extLst>
          </p:cNvPr>
          <p:cNvCxnSpPr>
            <a:cxnSpLocks noChangeShapeType="1"/>
            <a:stCxn id="83" idx="1"/>
            <a:endCxn id="112" idx="2"/>
          </p:cNvCxnSpPr>
          <p:nvPr/>
        </p:nvCxnSpPr>
        <p:spPr bwMode="auto">
          <a:xfrm flipV="1">
            <a:off x="2247900" y="2941283"/>
            <a:ext cx="1658939" cy="104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11">
            <a:extLst>
              <a:ext uri="{FF2B5EF4-FFF2-40B4-BE49-F238E27FC236}">
                <a16:creationId xmlns:a16="http://schemas.microsoft.com/office/drawing/2014/main" id="{7BD89B4C-63F3-4109-B8CF-5F79F05B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264769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7CF2E40C-1A16-42A4-9332-96AAB19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3720485"/>
            <a:ext cx="504824" cy="50471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121" name="AutoShape 18">
            <a:extLst>
              <a:ext uri="{FF2B5EF4-FFF2-40B4-BE49-F238E27FC236}">
                <a16:creationId xmlns:a16="http://schemas.microsoft.com/office/drawing/2014/main" id="{2DB88869-441B-4354-86BA-64CD393D160C}"/>
              </a:ext>
            </a:extLst>
          </p:cNvPr>
          <p:cNvCxnSpPr>
            <a:cxnSpLocks noChangeShapeType="1"/>
            <a:stCxn id="60" idx="1"/>
            <a:endCxn id="120" idx="2"/>
          </p:cNvCxnSpPr>
          <p:nvPr/>
        </p:nvCxnSpPr>
        <p:spPr bwMode="auto">
          <a:xfrm>
            <a:off x="2247900" y="2283545"/>
            <a:ext cx="1658939" cy="1689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3">
            <a:extLst>
              <a:ext uri="{FF2B5EF4-FFF2-40B4-BE49-F238E27FC236}">
                <a16:creationId xmlns:a16="http://schemas.microsoft.com/office/drawing/2014/main" id="{BA59C3A2-CFEE-49CE-9A2C-7D53151A2EC2}"/>
              </a:ext>
            </a:extLst>
          </p:cNvPr>
          <p:cNvCxnSpPr>
            <a:cxnSpLocks noChangeShapeType="1"/>
            <a:stCxn id="62" idx="1"/>
            <a:endCxn id="120" idx="2"/>
          </p:cNvCxnSpPr>
          <p:nvPr/>
        </p:nvCxnSpPr>
        <p:spPr bwMode="auto">
          <a:xfrm>
            <a:off x="2247900" y="2977283"/>
            <a:ext cx="1658939" cy="995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4">
            <a:extLst>
              <a:ext uri="{FF2B5EF4-FFF2-40B4-BE49-F238E27FC236}">
                <a16:creationId xmlns:a16="http://schemas.microsoft.com/office/drawing/2014/main" id="{03CF3923-95FA-4FAE-A262-B0390C366EC9}"/>
              </a:ext>
            </a:extLst>
          </p:cNvPr>
          <p:cNvCxnSpPr>
            <a:cxnSpLocks noChangeShapeType="1"/>
            <a:stCxn id="83" idx="1"/>
            <a:endCxn id="120" idx="2"/>
          </p:cNvCxnSpPr>
          <p:nvPr/>
        </p:nvCxnSpPr>
        <p:spPr bwMode="auto">
          <a:xfrm flipV="1">
            <a:off x="2247900" y="3972841"/>
            <a:ext cx="1658939" cy="12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3">
            <a:extLst>
              <a:ext uri="{FF2B5EF4-FFF2-40B4-BE49-F238E27FC236}">
                <a16:creationId xmlns:a16="http://schemas.microsoft.com/office/drawing/2014/main" id="{CD685046-86FF-4CA5-837A-876F206B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2688927"/>
            <a:ext cx="504824" cy="50457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26D6E041-7ACD-430F-A83B-DD9FA5B04E8A}"/>
              </a:ext>
            </a:extLst>
          </p:cNvPr>
          <p:cNvCxnSpPr>
            <a:cxnSpLocks noChangeShapeType="1"/>
            <a:stCxn id="104" idx="6"/>
            <a:endCxn id="127" idx="2"/>
          </p:cNvCxnSpPr>
          <p:nvPr/>
        </p:nvCxnSpPr>
        <p:spPr bwMode="auto">
          <a:xfrm>
            <a:off x="4411663" y="2293218"/>
            <a:ext cx="1727201" cy="647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0">
            <a:extLst>
              <a:ext uri="{FF2B5EF4-FFF2-40B4-BE49-F238E27FC236}">
                <a16:creationId xmlns:a16="http://schemas.microsoft.com/office/drawing/2014/main" id="{7BCBF71E-DC35-4293-A6B6-1FF25CCB5D22}"/>
              </a:ext>
            </a:extLst>
          </p:cNvPr>
          <p:cNvCxnSpPr>
            <a:cxnSpLocks noChangeShapeType="1"/>
            <a:stCxn id="112" idx="6"/>
            <a:endCxn id="127" idx="2"/>
          </p:cNvCxnSpPr>
          <p:nvPr/>
        </p:nvCxnSpPr>
        <p:spPr bwMode="auto">
          <a:xfrm flipV="1">
            <a:off x="4411663" y="2941212"/>
            <a:ext cx="1727201" cy="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4">
            <a:extLst>
              <a:ext uri="{FF2B5EF4-FFF2-40B4-BE49-F238E27FC236}">
                <a16:creationId xmlns:a16="http://schemas.microsoft.com/office/drawing/2014/main" id="{38B2CC66-DDEF-45FA-8629-8803B8927FC1}"/>
              </a:ext>
            </a:extLst>
          </p:cNvPr>
          <p:cNvCxnSpPr>
            <a:cxnSpLocks noChangeShapeType="1"/>
            <a:stCxn id="120" idx="6"/>
            <a:endCxn id="127" idx="2"/>
          </p:cNvCxnSpPr>
          <p:nvPr/>
        </p:nvCxnSpPr>
        <p:spPr bwMode="auto">
          <a:xfrm flipV="1">
            <a:off x="4411663" y="2941212"/>
            <a:ext cx="1727201" cy="1031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Line 40">
            <a:extLst>
              <a:ext uri="{FF2B5EF4-FFF2-40B4-BE49-F238E27FC236}">
                <a16:creationId xmlns:a16="http://schemas.microsoft.com/office/drawing/2014/main" id="{7D50A493-ED59-46B8-B792-6C2A94A5D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290947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FFA48C6C-8B86-4305-9675-1A124D20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20" y="2688927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2</a:t>
            </a:r>
          </a:p>
        </p:txBody>
      </p:sp>
      <p:sp>
        <p:nvSpPr>
          <p:cNvPr id="136" name="Oval 14">
            <a:extLst>
              <a:ext uri="{FF2B5EF4-FFF2-40B4-BE49-F238E27FC236}">
                <a16:creationId xmlns:a16="http://schemas.microsoft.com/office/drawing/2014/main" id="{FA1B40C3-9232-4030-877B-52125251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235" y="3708249"/>
            <a:ext cx="504937" cy="50456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Text Box 15">
            <a:extLst>
              <a:ext uri="{FF2B5EF4-FFF2-40B4-BE49-F238E27FC236}">
                <a16:creationId xmlns:a16="http://schemas.microsoft.com/office/drawing/2014/main" id="{44E8BBA3-DDD8-4C4E-A885-220BDC37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77" y="3265289"/>
            <a:ext cx="412843" cy="36652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38" name="AutoShape 29">
            <a:extLst>
              <a:ext uri="{FF2B5EF4-FFF2-40B4-BE49-F238E27FC236}">
                <a16:creationId xmlns:a16="http://schemas.microsoft.com/office/drawing/2014/main" id="{20CFEF0B-9AEA-4821-B85B-5E3A6236296F}"/>
              </a:ext>
            </a:extLst>
          </p:cNvPr>
          <p:cNvCxnSpPr>
            <a:cxnSpLocks noChangeShapeType="1"/>
            <a:stCxn id="104" idx="6"/>
            <a:endCxn id="136" idx="2"/>
          </p:cNvCxnSpPr>
          <p:nvPr/>
        </p:nvCxnSpPr>
        <p:spPr bwMode="auto">
          <a:xfrm>
            <a:off x="4411663" y="2293218"/>
            <a:ext cx="1727572" cy="1667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32">
            <a:extLst>
              <a:ext uri="{FF2B5EF4-FFF2-40B4-BE49-F238E27FC236}">
                <a16:creationId xmlns:a16="http://schemas.microsoft.com/office/drawing/2014/main" id="{AD1D5B2D-8766-475A-A569-74809F46CDFC}"/>
              </a:ext>
            </a:extLst>
          </p:cNvPr>
          <p:cNvCxnSpPr>
            <a:cxnSpLocks noChangeShapeType="1"/>
            <a:stCxn id="112" idx="6"/>
            <a:endCxn id="136" idx="2"/>
          </p:cNvCxnSpPr>
          <p:nvPr/>
        </p:nvCxnSpPr>
        <p:spPr bwMode="auto">
          <a:xfrm>
            <a:off x="4411663" y="2941283"/>
            <a:ext cx="1727572" cy="1019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33">
            <a:extLst>
              <a:ext uri="{FF2B5EF4-FFF2-40B4-BE49-F238E27FC236}">
                <a16:creationId xmlns:a16="http://schemas.microsoft.com/office/drawing/2014/main" id="{A73FB80D-B33F-4AE3-8526-53475217C1D5}"/>
              </a:ext>
            </a:extLst>
          </p:cNvPr>
          <p:cNvCxnSpPr>
            <a:cxnSpLocks noChangeShapeType="1"/>
            <a:stCxn id="120" idx="6"/>
            <a:endCxn id="136" idx="2"/>
          </p:cNvCxnSpPr>
          <p:nvPr/>
        </p:nvCxnSpPr>
        <p:spPr bwMode="auto">
          <a:xfrm flipV="1">
            <a:off x="4411663" y="3960534"/>
            <a:ext cx="1727572" cy="12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Line 39">
            <a:extLst>
              <a:ext uri="{FF2B5EF4-FFF2-40B4-BE49-F238E27FC236}">
                <a16:creationId xmlns:a16="http://schemas.microsoft.com/office/drawing/2014/main" id="{C4CE295E-7AC1-44D7-832C-969CEB31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734" y="3943061"/>
            <a:ext cx="431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Text Box 50">
            <a:extLst>
              <a:ext uri="{FF2B5EF4-FFF2-40B4-BE49-F238E27FC236}">
                <a16:creationId xmlns:a16="http://schemas.microsoft.com/office/drawing/2014/main" id="{CBEA3FEC-0192-466F-AF4D-B61C2E6D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39" y="3722510"/>
            <a:ext cx="41069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n</a:t>
            </a: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1A8C8149-E4CC-4A54-A964-F00D1BCB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07" y="2040855"/>
            <a:ext cx="504809" cy="5047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50" name="AutoShape 27">
            <a:extLst>
              <a:ext uri="{FF2B5EF4-FFF2-40B4-BE49-F238E27FC236}">
                <a16:creationId xmlns:a16="http://schemas.microsoft.com/office/drawing/2014/main" id="{8FDFD8C8-E69C-4048-88E0-0592AD2BE54B}"/>
              </a:ext>
            </a:extLst>
          </p:cNvPr>
          <p:cNvCxnSpPr>
            <a:cxnSpLocks noChangeShapeType="1"/>
            <a:stCxn id="104" idx="6"/>
            <a:endCxn id="149" idx="2"/>
          </p:cNvCxnSpPr>
          <p:nvPr/>
        </p:nvCxnSpPr>
        <p:spPr bwMode="auto">
          <a:xfrm>
            <a:off x="4411663" y="2293218"/>
            <a:ext cx="1727244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1">
            <a:extLst>
              <a:ext uri="{FF2B5EF4-FFF2-40B4-BE49-F238E27FC236}">
                <a16:creationId xmlns:a16="http://schemas.microsoft.com/office/drawing/2014/main" id="{32DFE622-E105-4628-A35D-840533F6DBBA}"/>
              </a:ext>
            </a:extLst>
          </p:cNvPr>
          <p:cNvCxnSpPr>
            <a:cxnSpLocks noChangeShapeType="1"/>
            <a:stCxn id="112" idx="6"/>
            <a:endCxn id="149" idx="2"/>
          </p:cNvCxnSpPr>
          <p:nvPr/>
        </p:nvCxnSpPr>
        <p:spPr bwMode="auto">
          <a:xfrm flipV="1">
            <a:off x="4411663" y="2293221"/>
            <a:ext cx="1727244" cy="64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35">
            <a:extLst>
              <a:ext uri="{FF2B5EF4-FFF2-40B4-BE49-F238E27FC236}">
                <a16:creationId xmlns:a16="http://schemas.microsoft.com/office/drawing/2014/main" id="{9B5585E3-6ED2-4F0A-A3D8-9754E825755F}"/>
              </a:ext>
            </a:extLst>
          </p:cNvPr>
          <p:cNvCxnSpPr>
            <a:cxnSpLocks noChangeShapeType="1"/>
            <a:stCxn id="120" idx="6"/>
            <a:endCxn id="149" idx="2"/>
          </p:cNvCxnSpPr>
          <p:nvPr/>
        </p:nvCxnSpPr>
        <p:spPr bwMode="auto">
          <a:xfrm flipV="1">
            <a:off x="4411663" y="2293221"/>
            <a:ext cx="1727244" cy="1679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Line 41">
            <a:extLst>
              <a:ext uri="{FF2B5EF4-FFF2-40B4-BE49-F238E27FC236}">
                <a16:creationId xmlns:a16="http://schemas.microsoft.com/office/drawing/2014/main" id="{9A207585-A608-40C9-B6CF-EBC36A6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59" y="2324099"/>
            <a:ext cx="4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Text Box 48">
            <a:extLst>
              <a:ext uri="{FF2B5EF4-FFF2-40B4-BE49-F238E27FC236}">
                <a16:creationId xmlns:a16="http://schemas.microsoft.com/office/drawing/2014/main" id="{6801268D-52E1-42B7-9962-ECC51E85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82" y="2108239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1</a:t>
            </a:r>
          </a:p>
        </p:txBody>
      </p:sp>
      <p:sp>
        <p:nvSpPr>
          <p:cNvPr id="156" name="Oval 8">
            <a:extLst>
              <a:ext uri="{FF2B5EF4-FFF2-40B4-BE49-F238E27FC236}">
                <a16:creationId xmlns:a16="http://schemas.microsoft.com/office/drawing/2014/main" id="{D914B4EE-9B47-4A32-BAE8-1624D2CBC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4529817"/>
            <a:ext cx="504824" cy="504726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800" dirty="0"/>
              <a:t>c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sp>
        <p:nvSpPr>
          <p:cNvPr id="157" name="Oval 9">
            <a:extLst>
              <a:ext uri="{FF2B5EF4-FFF2-40B4-BE49-F238E27FC236}">
                <a16:creationId xmlns:a16="http://schemas.microsoft.com/office/drawing/2014/main" id="{5F5E0C65-E650-4EF1-A7ED-F42FDD92A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5177889"/>
            <a:ext cx="504824" cy="504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800" dirty="0"/>
              <a:t>c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sp>
        <p:nvSpPr>
          <p:cNvPr id="158" name="Oval 10">
            <a:extLst>
              <a:ext uri="{FF2B5EF4-FFF2-40B4-BE49-F238E27FC236}">
                <a16:creationId xmlns:a16="http://schemas.microsoft.com/office/drawing/2014/main" id="{7DBD5377-60CE-4FCC-A7A9-C79197387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6209447"/>
            <a:ext cx="504824" cy="504711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800" dirty="0" err="1"/>
              <a:t>c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23B08C6A-20B3-41D5-816D-F517B52A66F8}"/>
              </a:ext>
            </a:extLst>
          </p:cNvPr>
          <p:cNvCxnSpPr>
            <a:cxnSpLocks/>
            <a:stCxn id="104" idx="6"/>
            <a:endCxn id="156" idx="6"/>
          </p:cNvCxnSpPr>
          <p:nvPr/>
        </p:nvCxnSpPr>
        <p:spPr>
          <a:xfrm>
            <a:off x="4411663" y="2293218"/>
            <a:ext cx="12700" cy="2488962"/>
          </a:xfrm>
          <a:prstGeom prst="curvedConnector3">
            <a:avLst>
              <a:gd name="adj1" fmla="val 346154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구부러짐 158">
            <a:extLst>
              <a:ext uri="{FF2B5EF4-FFF2-40B4-BE49-F238E27FC236}">
                <a16:creationId xmlns:a16="http://schemas.microsoft.com/office/drawing/2014/main" id="{6E3B020B-A4C7-4A7F-8B54-BA0CA7774932}"/>
              </a:ext>
            </a:extLst>
          </p:cNvPr>
          <p:cNvCxnSpPr>
            <a:cxnSpLocks/>
            <a:stCxn id="112" idx="6"/>
            <a:endCxn id="157" idx="6"/>
          </p:cNvCxnSpPr>
          <p:nvPr/>
        </p:nvCxnSpPr>
        <p:spPr>
          <a:xfrm>
            <a:off x="4411663" y="2941283"/>
            <a:ext cx="12700" cy="2488962"/>
          </a:xfrm>
          <a:prstGeom prst="curvedConnector3">
            <a:avLst>
              <a:gd name="adj1" fmla="val 346154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구부러짐 159">
            <a:extLst>
              <a:ext uri="{FF2B5EF4-FFF2-40B4-BE49-F238E27FC236}">
                <a16:creationId xmlns:a16="http://schemas.microsoft.com/office/drawing/2014/main" id="{0E46F9E3-BE68-49FD-AFF5-C8139B33D1DC}"/>
              </a:ext>
            </a:extLst>
          </p:cNvPr>
          <p:cNvCxnSpPr>
            <a:cxnSpLocks/>
            <a:stCxn id="120" idx="6"/>
            <a:endCxn id="158" idx="6"/>
          </p:cNvCxnSpPr>
          <p:nvPr/>
        </p:nvCxnSpPr>
        <p:spPr>
          <a:xfrm>
            <a:off x="4411663" y="3972841"/>
            <a:ext cx="12700" cy="2488962"/>
          </a:xfrm>
          <a:prstGeom prst="curvedConnector3">
            <a:avLst>
              <a:gd name="adj1" fmla="val 3184622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F65A9412-A5FE-4783-8BC5-BE317FFC8AE1}"/>
              </a:ext>
            </a:extLst>
          </p:cNvPr>
          <p:cNvCxnSpPr>
            <a:cxnSpLocks/>
            <a:stCxn id="120" idx="2"/>
            <a:endCxn id="158" idx="2"/>
          </p:cNvCxnSpPr>
          <p:nvPr/>
        </p:nvCxnSpPr>
        <p:spPr>
          <a:xfrm rot="10800000" flipV="1">
            <a:off x="3906839" y="3972841"/>
            <a:ext cx="12700" cy="2488962"/>
          </a:xfrm>
          <a:prstGeom prst="curvedConnector3">
            <a:avLst>
              <a:gd name="adj1" fmla="val 6969228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C5788E3B-EB20-458E-96D0-7552ACE16D66}"/>
              </a:ext>
            </a:extLst>
          </p:cNvPr>
          <p:cNvCxnSpPr>
            <a:cxnSpLocks/>
            <a:stCxn id="112" idx="2"/>
            <a:endCxn id="158" idx="2"/>
          </p:cNvCxnSpPr>
          <p:nvPr/>
        </p:nvCxnSpPr>
        <p:spPr>
          <a:xfrm rot="10800000" flipV="1">
            <a:off x="3906839" y="2941283"/>
            <a:ext cx="12700" cy="3520520"/>
          </a:xfrm>
          <a:prstGeom prst="curvedConnector3">
            <a:avLst>
              <a:gd name="adj1" fmla="val 835384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81444D82-DBD5-4291-B48D-54FE5E9998B6}"/>
              </a:ext>
            </a:extLst>
          </p:cNvPr>
          <p:cNvCxnSpPr>
            <a:cxnSpLocks/>
            <a:stCxn id="104" idx="2"/>
            <a:endCxn id="158" idx="2"/>
          </p:cNvCxnSpPr>
          <p:nvPr/>
        </p:nvCxnSpPr>
        <p:spPr>
          <a:xfrm rot="10800000" flipV="1">
            <a:off x="3906839" y="2293217"/>
            <a:ext cx="12700" cy="4168585"/>
          </a:xfrm>
          <a:prstGeom prst="curvedConnector3">
            <a:avLst>
              <a:gd name="adj1" fmla="val 9646157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BFDCDBF4-24AA-4803-9F03-90ADF96D435F}"/>
              </a:ext>
            </a:extLst>
          </p:cNvPr>
          <p:cNvCxnSpPr>
            <a:cxnSpLocks/>
            <a:stCxn id="120" idx="2"/>
            <a:endCxn id="157" idx="2"/>
          </p:cNvCxnSpPr>
          <p:nvPr/>
        </p:nvCxnSpPr>
        <p:spPr>
          <a:xfrm rot="10800000" flipV="1">
            <a:off x="3906839" y="3972841"/>
            <a:ext cx="12700" cy="1457404"/>
          </a:xfrm>
          <a:prstGeom prst="curvedConnector3">
            <a:avLst>
              <a:gd name="adj1" fmla="val 420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구부러짐 174">
            <a:extLst>
              <a:ext uri="{FF2B5EF4-FFF2-40B4-BE49-F238E27FC236}">
                <a16:creationId xmlns:a16="http://schemas.microsoft.com/office/drawing/2014/main" id="{D9C3C27E-115A-494A-B575-542BEEF2DFB4}"/>
              </a:ext>
            </a:extLst>
          </p:cNvPr>
          <p:cNvCxnSpPr>
            <a:cxnSpLocks/>
            <a:stCxn id="112" idx="2"/>
            <a:endCxn id="157" idx="2"/>
          </p:cNvCxnSpPr>
          <p:nvPr/>
        </p:nvCxnSpPr>
        <p:spPr>
          <a:xfrm rot="10800000" flipV="1">
            <a:off x="3906839" y="2941283"/>
            <a:ext cx="12700" cy="2488962"/>
          </a:xfrm>
          <a:prstGeom prst="curvedConnector3">
            <a:avLst>
              <a:gd name="adj1" fmla="val 5861535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254DE43B-B9DF-4149-B27C-7A45489246C5}"/>
              </a:ext>
            </a:extLst>
          </p:cNvPr>
          <p:cNvCxnSpPr>
            <a:cxnSpLocks/>
            <a:stCxn id="104" idx="2"/>
            <a:endCxn id="157" idx="2"/>
          </p:cNvCxnSpPr>
          <p:nvPr/>
        </p:nvCxnSpPr>
        <p:spPr>
          <a:xfrm rot="10800000" flipV="1">
            <a:off x="3906839" y="2293217"/>
            <a:ext cx="12700" cy="3137027"/>
          </a:xfrm>
          <a:prstGeom prst="curvedConnector3">
            <a:avLst>
              <a:gd name="adj1" fmla="val 724615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구부러짐 191">
            <a:extLst>
              <a:ext uri="{FF2B5EF4-FFF2-40B4-BE49-F238E27FC236}">
                <a16:creationId xmlns:a16="http://schemas.microsoft.com/office/drawing/2014/main" id="{60C90F8B-659E-472D-B166-22DAF85C747C}"/>
              </a:ext>
            </a:extLst>
          </p:cNvPr>
          <p:cNvCxnSpPr>
            <a:cxnSpLocks/>
            <a:stCxn id="120" idx="2"/>
            <a:endCxn id="156" idx="2"/>
          </p:cNvCxnSpPr>
          <p:nvPr/>
        </p:nvCxnSpPr>
        <p:spPr>
          <a:xfrm rot="10800000" flipV="1">
            <a:off x="3906839" y="3972840"/>
            <a:ext cx="12700" cy="809339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연결선: 구부러짐 194">
            <a:extLst>
              <a:ext uri="{FF2B5EF4-FFF2-40B4-BE49-F238E27FC236}">
                <a16:creationId xmlns:a16="http://schemas.microsoft.com/office/drawing/2014/main" id="{E52C2169-5237-4115-9D98-79FDE031AF15}"/>
              </a:ext>
            </a:extLst>
          </p:cNvPr>
          <p:cNvCxnSpPr>
            <a:cxnSpLocks/>
            <a:stCxn id="112" idx="2"/>
            <a:endCxn id="156" idx="2"/>
          </p:cNvCxnSpPr>
          <p:nvPr/>
        </p:nvCxnSpPr>
        <p:spPr>
          <a:xfrm rot="10800000" flipV="1">
            <a:off x="3906839" y="2941282"/>
            <a:ext cx="12700" cy="1840897"/>
          </a:xfrm>
          <a:prstGeom prst="curvedConnector3">
            <a:avLst>
              <a:gd name="adj1" fmla="val 3276921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구부러짐 197">
            <a:extLst>
              <a:ext uri="{FF2B5EF4-FFF2-40B4-BE49-F238E27FC236}">
                <a16:creationId xmlns:a16="http://schemas.microsoft.com/office/drawing/2014/main" id="{C3A01A7D-1FD6-408E-A1E8-F2C50A7AACFA}"/>
              </a:ext>
            </a:extLst>
          </p:cNvPr>
          <p:cNvCxnSpPr>
            <a:cxnSpLocks/>
            <a:stCxn id="104" idx="2"/>
            <a:endCxn id="156" idx="2"/>
          </p:cNvCxnSpPr>
          <p:nvPr/>
        </p:nvCxnSpPr>
        <p:spPr>
          <a:xfrm rot="10800000" flipV="1">
            <a:off x="3906839" y="2293218"/>
            <a:ext cx="12700" cy="2488962"/>
          </a:xfrm>
          <a:prstGeom prst="curvedConnector3">
            <a:avLst>
              <a:gd name="adj1" fmla="val 4015386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 Box 11">
            <a:extLst>
              <a:ext uri="{FF2B5EF4-FFF2-40B4-BE49-F238E27FC236}">
                <a16:creationId xmlns:a16="http://schemas.microsoft.com/office/drawing/2014/main" id="{0A01C195-5A3B-4EAA-BCC0-B9A88D48C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539" y="5706712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95EABD-8964-4E7B-9877-9DC001E763D3}"/>
              </a:ext>
            </a:extLst>
          </p:cNvPr>
          <p:cNvGrpSpPr/>
          <p:nvPr/>
        </p:nvGrpSpPr>
        <p:grpSpPr>
          <a:xfrm>
            <a:off x="1816646" y="2290589"/>
            <a:ext cx="2103439" cy="4178259"/>
            <a:chOff x="1968500" y="2435944"/>
            <a:chExt cx="2103439" cy="4178259"/>
          </a:xfrm>
        </p:grpSpPr>
        <p:sp>
          <p:nvSpPr>
            <p:cNvPr id="63" name="Line 36">
              <a:extLst>
                <a:ext uri="{FF2B5EF4-FFF2-40B4-BE49-F238E27FC236}">
                  <a16:creationId xmlns:a16="http://schemas.microsoft.com/office/drawing/2014/main" id="{9AD40A8B-A48E-43D8-9748-36039AC0A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500" y="2435944"/>
              <a:ext cx="4318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Line 37">
              <a:extLst>
                <a:ext uri="{FF2B5EF4-FFF2-40B4-BE49-F238E27FC236}">
                  <a16:creationId xmlns:a16="http://schemas.microsoft.com/office/drawing/2014/main" id="{4913C39F-5E04-4F92-8BC3-3540FBA1C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500" y="3129682"/>
              <a:ext cx="4318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Line 38">
              <a:extLst>
                <a:ext uri="{FF2B5EF4-FFF2-40B4-BE49-F238E27FC236}">
                  <a16:creationId xmlns:a16="http://schemas.microsoft.com/office/drawing/2014/main" id="{7C831EC2-9126-4ED3-8B68-144BD2415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500" y="4137744"/>
              <a:ext cx="4318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cxnSp>
          <p:nvCxnSpPr>
            <p:cNvPr id="66" name="AutoShape 16">
              <a:extLst>
                <a:ext uri="{FF2B5EF4-FFF2-40B4-BE49-F238E27FC236}">
                  <a16:creationId xmlns:a16="http://schemas.microsoft.com/office/drawing/2014/main" id="{E63E4562-D58E-4946-8DF7-EFB612EE68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63800" y="2445618"/>
              <a:ext cx="1595439" cy="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AutoShape 22">
              <a:extLst>
                <a:ext uri="{FF2B5EF4-FFF2-40B4-BE49-F238E27FC236}">
                  <a16:creationId xmlns:a16="http://schemas.microsoft.com/office/drawing/2014/main" id="{3D7A45C8-97B6-4C78-9356-49528FB5ACE3}"/>
                </a:ext>
              </a:extLst>
            </p:cNvPr>
            <p:cNvCxnSpPr>
              <a:cxnSpLocks noChangeShapeType="1"/>
              <a:stCxn id="64" idx="1"/>
            </p:cNvCxnSpPr>
            <p:nvPr/>
          </p:nvCxnSpPr>
          <p:spPr bwMode="auto">
            <a:xfrm flipV="1">
              <a:off x="2400300" y="2445618"/>
              <a:ext cx="1658939" cy="68406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26">
              <a:extLst>
                <a:ext uri="{FF2B5EF4-FFF2-40B4-BE49-F238E27FC236}">
                  <a16:creationId xmlns:a16="http://schemas.microsoft.com/office/drawing/2014/main" id="{D506ADB9-D871-425B-9369-0F9DA5B7F184}"/>
                </a:ext>
              </a:extLst>
            </p:cNvPr>
            <p:cNvCxnSpPr>
              <a:cxnSpLocks noChangeShapeType="1"/>
              <a:stCxn id="65" idx="1"/>
            </p:cNvCxnSpPr>
            <p:nvPr/>
          </p:nvCxnSpPr>
          <p:spPr bwMode="auto">
            <a:xfrm flipV="1">
              <a:off x="2400300" y="2445618"/>
              <a:ext cx="1658939" cy="169212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17">
              <a:extLst>
                <a:ext uri="{FF2B5EF4-FFF2-40B4-BE49-F238E27FC236}">
                  <a16:creationId xmlns:a16="http://schemas.microsoft.com/office/drawing/2014/main" id="{0B5BB937-ECA0-4A65-AC2B-03EE8559339D}"/>
                </a:ext>
              </a:extLst>
            </p:cNvPr>
            <p:cNvCxnSpPr>
              <a:cxnSpLocks noChangeShapeType="1"/>
              <a:stCxn id="63" idx="1"/>
            </p:cNvCxnSpPr>
            <p:nvPr/>
          </p:nvCxnSpPr>
          <p:spPr bwMode="auto">
            <a:xfrm>
              <a:off x="2400300" y="2435945"/>
              <a:ext cx="1658939" cy="65773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AutoShape 21">
              <a:extLst>
                <a:ext uri="{FF2B5EF4-FFF2-40B4-BE49-F238E27FC236}">
                  <a16:creationId xmlns:a16="http://schemas.microsoft.com/office/drawing/2014/main" id="{8E8B32A1-AB12-4665-A3B0-5BFE45FB032E}"/>
                </a:ext>
              </a:extLst>
            </p:cNvPr>
            <p:cNvCxnSpPr>
              <a:cxnSpLocks noChangeShapeType="1"/>
              <a:stCxn id="64" idx="1"/>
            </p:cNvCxnSpPr>
            <p:nvPr/>
          </p:nvCxnSpPr>
          <p:spPr bwMode="auto">
            <a:xfrm flipV="1">
              <a:off x="2400300" y="3093683"/>
              <a:ext cx="1658939" cy="360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AutoShape 25">
              <a:extLst>
                <a:ext uri="{FF2B5EF4-FFF2-40B4-BE49-F238E27FC236}">
                  <a16:creationId xmlns:a16="http://schemas.microsoft.com/office/drawing/2014/main" id="{D4B2FBC9-CD95-4C4A-A92B-6959AE53FCA2}"/>
                </a:ext>
              </a:extLst>
            </p:cNvPr>
            <p:cNvCxnSpPr>
              <a:cxnSpLocks noChangeShapeType="1"/>
              <a:stCxn id="65" idx="1"/>
            </p:cNvCxnSpPr>
            <p:nvPr/>
          </p:nvCxnSpPr>
          <p:spPr bwMode="auto">
            <a:xfrm flipV="1">
              <a:off x="2400300" y="3093683"/>
              <a:ext cx="1658939" cy="1044062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AutoShape 18">
              <a:extLst>
                <a:ext uri="{FF2B5EF4-FFF2-40B4-BE49-F238E27FC236}">
                  <a16:creationId xmlns:a16="http://schemas.microsoft.com/office/drawing/2014/main" id="{4F1CD4FF-2425-46B6-B82B-330CA967EF68}"/>
                </a:ext>
              </a:extLst>
            </p:cNvPr>
            <p:cNvCxnSpPr>
              <a:cxnSpLocks noChangeShapeType="1"/>
              <a:stCxn id="63" idx="1"/>
            </p:cNvCxnSpPr>
            <p:nvPr/>
          </p:nvCxnSpPr>
          <p:spPr bwMode="auto">
            <a:xfrm>
              <a:off x="2400300" y="2435945"/>
              <a:ext cx="1658939" cy="1689296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AutoShape 23">
              <a:extLst>
                <a:ext uri="{FF2B5EF4-FFF2-40B4-BE49-F238E27FC236}">
                  <a16:creationId xmlns:a16="http://schemas.microsoft.com/office/drawing/2014/main" id="{93170AA1-BC39-4B73-A190-0EC74F8827AF}"/>
                </a:ext>
              </a:extLst>
            </p:cNvPr>
            <p:cNvCxnSpPr>
              <a:cxnSpLocks noChangeShapeType="1"/>
              <a:stCxn id="64" idx="1"/>
            </p:cNvCxnSpPr>
            <p:nvPr/>
          </p:nvCxnSpPr>
          <p:spPr bwMode="auto">
            <a:xfrm>
              <a:off x="2400300" y="3129683"/>
              <a:ext cx="1658939" cy="99555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AutoShape 24">
              <a:extLst>
                <a:ext uri="{FF2B5EF4-FFF2-40B4-BE49-F238E27FC236}">
                  <a16:creationId xmlns:a16="http://schemas.microsoft.com/office/drawing/2014/main" id="{0C233EE6-C736-4335-8A7E-060F226E2E1A}"/>
                </a:ext>
              </a:extLst>
            </p:cNvPr>
            <p:cNvCxnSpPr>
              <a:cxnSpLocks noChangeShapeType="1"/>
              <a:stCxn id="65" idx="1"/>
            </p:cNvCxnSpPr>
            <p:nvPr/>
          </p:nvCxnSpPr>
          <p:spPr bwMode="auto">
            <a:xfrm flipV="1">
              <a:off x="2400300" y="4125241"/>
              <a:ext cx="1658939" cy="1250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연결선: 구부러짐 74">
              <a:extLst>
                <a:ext uri="{FF2B5EF4-FFF2-40B4-BE49-F238E27FC236}">
                  <a16:creationId xmlns:a16="http://schemas.microsoft.com/office/drawing/2014/main" id="{33D22060-1E8B-4872-BF3B-1DE9C1357D2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59239" y="4125241"/>
              <a:ext cx="12700" cy="2488962"/>
            </a:xfrm>
            <a:prstGeom prst="curvedConnector3">
              <a:avLst>
                <a:gd name="adj1" fmla="val 6969228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연결선: 구부러짐 75">
              <a:extLst>
                <a:ext uri="{FF2B5EF4-FFF2-40B4-BE49-F238E27FC236}">
                  <a16:creationId xmlns:a16="http://schemas.microsoft.com/office/drawing/2014/main" id="{EF846E62-F54E-4061-B322-995B4BE7908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59239" y="3093683"/>
              <a:ext cx="12700" cy="3520520"/>
            </a:xfrm>
            <a:prstGeom prst="curvedConnector3">
              <a:avLst>
                <a:gd name="adj1" fmla="val 8353843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연결선: 구부러짐 76">
              <a:extLst>
                <a:ext uri="{FF2B5EF4-FFF2-40B4-BE49-F238E27FC236}">
                  <a16:creationId xmlns:a16="http://schemas.microsoft.com/office/drawing/2014/main" id="{0CED8E2D-9977-481F-9088-5EB45BBD98F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59239" y="2445617"/>
              <a:ext cx="12700" cy="4168585"/>
            </a:xfrm>
            <a:prstGeom prst="curvedConnector3">
              <a:avLst>
                <a:gd name="adj1" fmla="val 9646157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연결선: 구부러짐 77">
              <a:extLst>
                <a:ext uri="{FF2B5EF4-FFF2-40B4-BE49-F238E27FC236}">
                  <a16:creationId xmlns:a16="http://schemas.microsoft.com/office/drawing/2014/main" id="{D4D203BD-0984-4DBB-BB65-9DEF41A9E55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59239" y="4125241"/>
              <a:ext cx="12700" cy="1457404"/>
            </a:xfrm>
            <a:prstGeom prst="curvedConnector3">
              <a:avLst>
                <a:gd name="adj1" fmla="val 4200000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구부러짐 78">
              <a:extLst>
                <a:ext uri="{FF2B5EF4-FFF2-40B4-BE49-F238E27FC236}">
                  <a16:creationId xmlns:a16="http://schemas.microsoft.com/office/drawing/2014/main" id="{256FA377-4A5B-43AF-B159-E3BD9A966BA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59239" y="3093683"/>
              <a:ext cx="12700" cy="2488962"/>
            </a:xfrm>
            <a:prstGeom prst="curvedConnector3">
              <a:avLst>
                <a:gd name="adj1" fmla="val 5861535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연결선: 구부러짐 79">
              <a:extLst>
                <a:ext uri="{FF2B5EF4-FFF2-40B4-BE49-F238E27FC236}">
                  <a16:creationId xmlns:a16="http://schemas.microsoft.com/office/drawing/2014/main" id="{2C9B69B2-1828-4D5C-BB5E-97B77ECD188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59239" y="2445617"/>
              <a:ext cx="12700" cy="3137027"/>
            </a:xfrm>
            <a:prstGeom prst="curvedConnector3">
              <a:avLst>
                <a:gd name="adj1" fmla="val 7246150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구부러짐 80">
              <a:extLst>
                <a:ext uri="{FF2B5EF4-FFF2-40B4-BE49-F238E27FC236}">
                  <a16:creationId xmlns:a16="http://schemas.microsoft.com/office/drawing/2014/main" id="{A3C4B442-A1DB-40DB-A128-95ACE76C9BF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59239" y="4125240"/>
              <a:ext cx="12700" cy="809339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연결선: 구부러짐 81">
              <a:extLst>
                <a:ext uri="{FF2B5EF4-FFF2-40B4-BE49-F238E27FC236}">
                  <a16:creationId xmlns:a16="http://schemas.microsoft.com/office/drawing/2014/main" id="{C7C0D0D4-2258-4456-A85C-75B33866881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59239" y="3093682"/>
              <a:ext cx="12700" cy="1840897"/>
            </a:xfrm>
            <a:prstGeom prst="curvedConnector3">
              <a:avLst>
                <a:gd name="adj1" fmla="val 3276921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연결선: 구부러짐 83">
              <a:extLst>
                <a:ext uri="{FF2B5EF4-FFF2-40B4-BE49-F238E27FC236}">
                  <a16:creationId xmlns:a16="http://schemas.microsoft.com/office/drawing/2014/main" id="{01657780-AABB-413D-B5BB-DFE906E2F16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59239" y="2445618"/>
              <a:ext cx="12700" cy="2488962"/>
            </a:xfrm>
            <a:prstGeom prst="curvedConnector3">
              <a:avLst>
                <a:gd name="adj1" fmla="val 4015386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33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15749</TotalTime>
  <Words>1106</Words>
  <Application>Microsoft Macintosh PowerPoint</Application>
  <PresentationFormat>화면 슬라이드 쇼(4:3)</PresentationFormat>
  <Paragraphs>676</Paragraphs>
  <Slides>36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굴림</vt:lpstr>
      <vt:lpstr>맑은 고딕</vt:lpstr>
      <vt:lpstr>Arial</vt:lpstr>
      <vt:lpstr>Bookman Old Style</vt:lpstr>
      <vt:lpstr>Cambria Math</vt:lpstr>
      <vt:lpstr>Gill Sans MT</vt:lpstr>
      <vt:lpstr>Wingdings</vt:lpstr>
      <vt:lpstr>Wingdings 2</vt:lpstr>
      <vt:lpstr>Wingdings 3</vt:lpstr>
      <vt:lpstr>원본</vt:lpstr>
      <vt:lpstr>Recurrent Neural Networks</vt:lpstr>
      <vt:lpstr>Contents</vt:lpstr>
      <vt:lpstr>Sequential Data Processing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Long Short-Term Memory (LSTM)</vt:lpstr>
      <vt:lpstr>Long Short-Term Memory (LSTM)</vt:lpstr>
      <vt:lpstr>Long Short-Term Memory (LSTM)</vt:lpstr>
      <vt:lpstr>Long Short-Term Memory (LSTM)</vt:lpstr>
      <vt:lpstr>Long Short-Term Memory (LSTM)</vt:lpstr>
      <vt:lpstr>Long Short-Term Memory (LSTM)</vt:lpstr>
      <vt:lpstr>Long Short-Term Memory (LSTM)</vt:lpstr>
      <vt:lpstr>Long Short-Term Memory (LSTM)</vt:lpstr>
      <vt:lpstr>Gated Recurrent Units</vt:lpstr>
      <vt:lpstr>Gated Recurrent Units</vt:lpstr>
      <vt:lpstr>Gated Recurrent Units</vt:lpstr>
      <vt:lpstr>Gated Recurrent Units</vt:lpstr>
      <vt:lpstr>Sequence Prediction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 prediction based on wafer sort data – A case study</dc:title>
  <dc:creator>eunmiang</dc:creator>
  <cp:lastModifiedBy>이지형</cp:lastModifiedBy>
  <cp:revision>554</cp:revision>
  <cp:lastPrinted>2016-04-26T02:43:10Z</cp:lastPrinted>
  <dcterms:created xsi:type="dcterms:W3CDTF">2012-05-24T05:20:38Z</dcterms:created>
  <dcterms:modified xsi:type="dcterms:W3CDTF">2023-07-06T23:30:43Z</dcterms:modified>
</cp:coreProperties>
</file>