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94" r:id="rId2"/>
    <p:sldId id="304" r:id="rId3"/>
    <p:sldId id="306" r:id="rId4"/>
    <p:sldId id="307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23" autoAdjust="0"/>
  </p:normalViewPr>
  <p:slideViewPr>
    <p:cSldViewPr>
      <p:cViewPr varScale="1">
        <p:scale>
          <a:sx n="86" d="100"/>
          <a:sy n="86" d="100"/>
        </p:scale>
        <p:origin x="40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238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812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38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NWOO-0715/2014180021-2DGP-Projects/graphs/commit-activit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1670" y="1639832"/>
            <a:ext cx="759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나눔바른고딕OTF Light" pitchFamily="50" charset="-127"/>
                <a:ea typeface="나눔바른고딕OTF Light" pitchFamily="50" charset="-127"/>
              </a:rPr>
              <a:t>1)  </a:t>
            </a:r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소제목을 입력하세요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3496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OTF Light" pitchFamily="50" charset="-127"/>
                <a:ea typeface="나눔바른고딕OTF Light" pitchFamily="50" charset="-127"/>
              </a:rPr>
              <a:t>1.</a:t>
            </a:r>
            <a:r>
              <a:rPr lang="ko-KR" altLang="en-US" sz="2800" dirty="0">
                <a:latin typeface="나눔바른고딕OTF Light" pitchFamily="50" charset="-127"/>
                <a:ea typeface="나눔바른고딕OTF Light" pitchFamily="50" charset="-127"/>
              </a:rPr>
              <a:t>게임 컨셉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6579C17-0BE8-4D05-A352-CDF20702522E}"/>
              </a:ext>
            </a:extLst>
          </p:cNvPr>
          <p:cNvCxnSpPr/>
          <p:nvPr/>
        </p:nvCxnSpPr>
        <p:spPr>
          <a:xfrm>
            <a:off x="971600" y="5805264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FE5FEB2-FC68-45CA-9919-7340662A764A}"/>
              </a:ext>
            </a:extLst>
          </p:cNvPr>
          <p:cNvSpPr txBox="1"/>
          <p:nvPr/>
        </p:nvSpPr>
        <p:spPr>
          <a:xfrm>
            <a:off x="755576" y="1484784"/>
            <a:ext cx="6893637" cy="41088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/>
              <a:t>〮</a:t>
            </a:r>
            <a:r>
              <a:rPr lang="ko-KR" altLang="en-US" dirty="0"/>
              <a:t> </a:t>
            </a:r>
            <a:r>
              <a:rPr lang="ko-KR" altLang="en-US" dirty="0" err="1"/>
              <a:t>횡스크롤</a:t>
            </a:r>
            <a:r>
              <a:rPr lang="ko-KR" altLang="en-US" dirty="0"/>
              <a:t> 슈팅 탄막 게임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3600" dirty="0"/>
              <a:t>〮</a:t>
            </a:r>
            <a:r>
              <a:rPr lang="ko-KR" altLang="en-US" dirty="0"/>
              <a:t>적을 파괴하며 나아간다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3600" dirty="0"/>
              <a:t>〮</a:t>
            </a:r>
            <a:r>
              <a:rPr lang="ko-KR" altLang="en-US" dirty="0"/>
              <a:t>적 전투기의 총알들을 피하며 공격한다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3600" dirty="0"/>
              <a:t>〮</a:t>
            </a:r>
            <a:r>
              <a:rPr lang="ko-KR" altLang="en-US" dirty="0"/>
              <a:t>보스 몬스터를 잡아 보물을 되찾자</a:t>
            </a:r>
            <a:r>
              <a:rPr lang="en-US" altLang="ko-KR" dirty="0"/>
              <a:t>!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D1C1E6A-0690-4CD0-9692-51DCB8DFB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658" y="1127748"/>
            <a:ext cx="3220856" cy="19895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903F346-CD55-4BF5-AC3B-EB96A55F6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612" y="3499754"/>
            <a:ext cx="2448272" cy="19572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1670" y="1639832"/>
            <a:ext cx="759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나눔바른고딕OTF Light" pitchFamily="50" charset="-127"/>
                <a:ea typeface="나눔바른고딕OTF Light" pitchFamily="50" charset="-127"/>
              </a:rPr>
              <a:t>1)  </a:t>
            </a:r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소제목을 입력하세요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3547" y="833807"/>
            <a:ext cx="3496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OTF Light" pitchFamily="50" charset="-127"/>
                <a:ea typeface="나눔바른고딕OTF Light" pitchFamily="50" charset="-127"/>
              </a:rPr>
              <a:t>2. </a:t>
            </a:r>
            <a:r>
              <a:rPr lang="ko-KR" altLang="en-US" sz="2800" dirty="0">
                <a:latin typeface="나눔바른고딕OTF Light" pitchFamily="50" charset="-127"/>
                <a:ea typeface="나눔바른고딕OTF Light" pitchFamily="50" charset="-127"/>
              </a:rPr>
              <a:t>개발 범위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6579C17-0BE8-4D05-A352-CDF20702522E}"/>
              </a:ext>
            </a:extLst>
          </p:cNvPr>
          <p:cNvCxnSpPr/>
          <p:nvPr/>
        </p:nvCxnSpPr>
        <p:spPr>
          <a:xfrm>
            <a:off x="971600" y="6309320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FE5FEB2-FC68-45CA-9919-7340662A764A}"/>
              </a:ext>
            </a:extLst>
          </p:cNvPr>
          <p:cNvSpPr txBox="1"/>
          <p:nvPr/>
        </p:nvSpPr>
        <p:spPr>
          <a:xfrm>
            <a:off x="755576" y="1484784"/>
            <a:ext cx="6893637" cy="16158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endParaRPr lang="ko-KR" altLang="en-US" dirty="0"/>
          </a:p>
        </p:txBody>
      </p:sp>
      <p:graphicFrame>
        <p:nvGraphicFramePr>
          <p:cNvPr id="10" name="Group 127">
            <a:extLst>
              <a:ext uri="{FF2B5EF4-FFF2-40B4-BE49-F238E27FC236}">
                <a16:creationId xmlns:a16="http://schemas.microsoft.com/office/drawing/2014/main" id="{D35C7EF4-3F0D-4685-94C9-3245FADF5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415423"/>
              </p:ext>
            </p:extLst>
          </p:nvPr>
        </p:nvGraphicFramePr>
        <p:xfrm>
          <a:off x="339476" y="1597440"/>
          <a:ext cx="8553003" cy="4539043"/>
        </p:xfrm>
        <a:graphic>
          <a:graphicData uri="http://schemas.openxmlformats.org/drawingml/2006/table">
            <a:tbl>
              <a:tblPr/>
              <a:tblGrid>
                <a:gridCol w="1853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3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6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1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최소범위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추가범위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131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방향 키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Left,.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Right,Up,Down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8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방향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 키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964490"/>
                  </a:ext>
                </a:extLst>
              </a:tr>
              <a:tr h="876027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사운드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배경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사망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 전환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 사망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총알 발사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6027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애니메이션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주인공 이동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사망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</a:t>
                      </a:r>
                      <a:b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전투기 이동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사망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공격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 애니메이션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131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맵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스테이지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보스포함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스테이지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544836"/>
                  </a:ext>
                </a:extLst>
              </a:tr>
              <a:tr h="1266922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게임기능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 제거마다 점수 획득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 타격마다 점수 획득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파워업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highlight>
                          <a:srgbClr val="FFFF00"/>
                        </a:highlight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 제거 시 동전 점수 </a:t>
                      </a:r>
                      <a:b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튜토리얼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폭탄 스킬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highlight>
                            <a:srgbClr val="00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특수 총알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highlight>
                          <a:srgbClr val="00FF00"/>
                        </a:highlight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특수 탄막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highlight>
                            <a:srgbClr val="00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보스 스테이지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highlight>
                          <a:srgbClr val="00FF00"/>
                        </a:highlight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57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1670" y="1639832"/>
            <a:ext cx="759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나눔바른고딕OTF Light" pitchFamily="50" charset="-127"/>
                <a:ea typeface="나눔바른고딕OTF Light" pitchFamily="50" charset="-127"/>
              </a:rPr>
              <a:t>1)  </a:t>
            </a:r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소제목을 입력하세요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4" y="354196"/>
            <a:ext cx="7592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OTF Light" pitchFamily="50" charset="-127"/>
                <a:ea typeface="나눔바른고딕OTF Light" pitchFamily="50" charset="-127"/>
              </a:rPr>
              <a:t>3. </a:t>
            </a:r>
            <a:r>
              <a:rPr lang="ko-KR" altLang="en-US" sz="2800" dirty="0"/>
              <a:t>개발 계획 대비 현재 진행 상황</a:t>
            </a:r>
            <a:r>
              <a:rPr lang="ko-KR" altLang="en-US" sz="2800" dirty="0">
                <a:latin typeface="나눔바른고딕OTF Light" pitchFamily="50" charset="-127"/>
                <a:ea typeface="나눔바른고딕OTF Light" pitchFamily="50" charset="-127"/>
              </a:rPr>
              <a:t> 일정</a:t>
            </a:r>
            <a:r>
              <a:rPr lang="en-US" altLang="ko-KR" sz="2800" dirty="0">
                <a:latin typeface="나눔바른고딕OTF Light" pitchFamily="50" charset="-127"/>
                <a:ea typeface="나눔바른고딕OTF Light" pitchFamily="50" charset="-127"/>
              </a:rPr>
              <a:t>	</a:t>
            </a:r>
            <a:endParaRPr lang="ko-KR" altLang="en-US" sz="28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6579C17-0BE8-4D05-A352-CDF20702522E}"/>
              </a:ext>
            </a:extLst>
          </p:cNvPr>
          <p:cNvCxnSpPr/>
          <p:nvPr/>
        </p:nvCxnSpPr>
        <p:spPr>
          <a:xfrm>
            <a:off x="971600" y="6309320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FE5FEB2-FC68-45CA-9919-7340662A764A}"/>
              </a:ext>
            </a:extLst>
          </p:cNvPr>
          <p:cNvSpPr txBox="1"/>
          <p:nvPr/>
        </p:nvSpPr>
        <p:spPr>
          <a:xfrm>
            <a:off x="755576" y="1484784"/>
            <a:ext cx="6893637" cy="16158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endParaRPr lang="ko-KR" altLang="en-US" dirty="0"/>
          </a:p>
        </p:txBody>
      </p:sp>
      <p:graphicFrame>
        <p:nvGraphicFramePr>
          <p:cNvPr id="11" name="Group 127">
            <a:extLst>
              <a:ext uri="{FF2B5EF4-FFF2-40B4-BE49-F238E27FC236}">
                <a16:creationId xmlns:a16="http://schemas.microsoft.com/office/drawing/2014/main" id="{63241696-1DBB-4BB5-AFC8-3585AC717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738569"/>
              </p:ext>
            </p:extLst>
          </p:nvPr>
        </p:nvGraphicFramePr>
        <p:xfrm>
          <a:off x="292533" y="940760"/>
          <a:ext cx="8599947" cy="5936000"/>
        </p:xfrm>
        <a:graphic>
          <a:graphicData uri="http://schemas.openxmlformats.org/drawingml/2006/table">
            <a:tbl>
              <a:tblPr/>
              <a:tblGrid>
                <a:gridCol w="1327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21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8756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계획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기본 리소스 수집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결과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(100%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주인공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보스몬스터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리소스 수집완료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041729"/>
                  </a:ext>
                </a:extLst>
              </a:tr>
              <a:tr h="258756">
                <a:tc rowSpan="2"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계획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주인공 비행기 움직임 및 직선 총알 발사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결과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(100%)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주인공 움직임 및 총알 발사 구현 완료 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242894"/>
                  </a:ext>
                </a:extLst>
              </a:tr>
              <a:tr h="258756">
                <a:tc rowSpan="2"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계획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메뉴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결과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(100%)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중간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pause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및 타이틀구현 완료 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268100"/>
                  </a:ext>
                </a:extLst>
              </a:tr>
              <a:tr h="258756">
                <a:tc rowSpan="2"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계획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 비행기 출현 함수 및 적 비행기 탄막 구현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2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결과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(70%)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적비행기 출현 함수 구현 완료 탄막 구현 완료 </a:t>
                      </a:r>
                      <a:b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보스 움직임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미구현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73734"/>
                  </a:ext>
                </a:extLst>
              </a:tr>
              <a:tr h="467250">
                <a:tc rowSpan="2"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계획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highlight>
                            <a:srgbClr val="00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맵 좌표 처리 및 적 비행기 구현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highlight>
                            <a:srgbClr val="00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=&gt;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맵 아이템 상황 및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hp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표시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&amp;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 보스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몬스터구현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highlight>
                          <a:srgbClr val="FFFF00"/>
                        </a:highlight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결과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(20%)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보스 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움직임 함수 구현 중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568539"/>
                  </a:ext>
                </a:extLst>
              </a:tr>
              <a:tr h="258756">
                <a:tc rowSpan="2"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중간 정리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구현 사항 점검 충돌 구현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425118"/>
                  </a:ext>
                </a:extLst>
              </a:tr>
              <a:tr h="258756">
                <a:tc rowSpan="2"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충돌 처리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비행기간 충돌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탄막과 객체 충돌 구현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901594"/>
                  </a:ext>
                </a:extLst>
              </a:tr>
              <a:tr h="467250">
                <a:tc rowSpan="2"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스크롤링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사운드 구현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맵 스크롤링 구현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&amp;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 사운드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256985"/>
                  </a:ext>
                </a:extLst>
              </a:tr>
              <a:tr h="258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960717"/>
                  </a:ext>
                </a:extLst>
              </a:tr>
              <a:tr h="258756">
                <a:tc rowSpan="2"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시작 종료 구현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 스코어 출력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961447"/>
                  </a:ext>
                </a:extLst>
              </a:tr>
              <a:tr h="258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026234"/>
                  </a:ext>
                </a:extLst>
              </a:tr>
              <a:tr h="258756">
                <a:tc rowSpan="2"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마무리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구현 사항 구현 및 마무리 정리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006000"/>
                  </a:ext>
                </a:extLst>
              </a:tr>
              <a:tr h="258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951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892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1670" y="1639832"/>
            <a:ext cx="759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나눔바른고딕OTF Light" pitchFamily="50" charset="-127"/>
                <a:ea typeface="나눔바른고딕OTF Light" pitchFamily="50" charset="-127"/>
              </a:rPr>
              <a:t>1)  </a:t>
            </a:r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소제목을 입력하세요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4" y="354196"/>
            <a:ext cx="46486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</a:t>
            </a:r>
            <a:r>
              <a:rPr lang="en-US" altLang="ko-KR" sz="2800" dirty="0" err="1"/>
              <a:t>Github</a:t>
            </a:r>
            <a:r>
              <a:rPr lang="en-US" altLang="ko-KR" sz="2800" dirty="0"/>
              <a:t> commits </a:t>
            </a:r>
            <a:r>
              <a:rPr lang="ko-KR" altLang="en-US" sz="2800" dirty="0"/>
              <a:t>페이지 </a:t>
            </a:r>
            <a:r>
              <a:rPr lang="en-US" altLang="ko-KR" sz="2800" dirty="0">
                <a:latin typeface="나눔바른고딕OTF Light" pitchFamily="50" charset="-127"/>
                <a:ea typeface="나눔바른고딕OTF Light" pitchFamily="50" charset="-127"/>
              </a:rPr>
              <a:t>	</a:t>
            </a:r>
            <a:endParaRPr lang="ko-KR" altLang="en-US" sz="28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6579C17-0BE8-4D05-A352-CDF20702522E}"/>
              </a:ext>
            </a:extLst>
          </p:cNvPr>
          <p:cNvCxnSpPr/>
          <p:nvPr/>
        </p:nvCxnSpPr>
        <p:spPr>
          <a:xfrm>
            <a:off x="971600" y="6309320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FE5FEB2-FC68-45CA-9919-7340662A764A}"/>
              </a:ext>
            </a:extLst>
          </p:cNvPr>
          <p:cNvSpPr txBox="1"/>
          <p:nvPr/>
        </p:nvSpPr>
        <p:spPr>
          <a:xfrm>
            <a:off x="651670" y="1389603"/>
            <a:ext cx="6893637" cy="8697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hlinkClick r:id="rId3"/>
              </a:rPr>
              <a:t>https://github.com/JINWOO-0715/2014180021-2DGP-Projects/graphs/commit-activity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5602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344</Words>
  <Application>Microsoft Office PowerPoint</Application>
  <PresentationFormat>화면 슬라이드 쇼(4:3)</PresentationFormat>
  <Paragraphs>98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HY헤드라인M</vt:lpstr>
      <vt:lpstr>나눔바른고딕</vt:lpstr>
      <vt:lpstr>나눔바른고딕OTF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박 진우</cp:lastModifiedBy>
  <cp:revision>45</cp:revision>
  <dcterms:created xsi:type="dcterms:W3CDTF">2016-11-03T20:47:04Z</dcterms:created>
  <dcterms:modified xsi:type="dcterms:W3CDTF">2019-10-29T11:18:44Z</dcterms:modified>
</cp:coreProperties>
</file>