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303" r:id="rId4"/>
    <p:sldId id="294" r:id="rId5"/>
    <p:sldId id="300" r:id="rId6"/>
    <p:sldId id="304" r:id="rId7"/>
    <p:sldId id="301" r:id="rId8"/>
    <p:sldId id="305" r:id="rId9"/>
    <p:sldId id="302" r:id="rId10"/>
    <p:sldId id="30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3" autoAdjust="0"/>
  </p:normalViewPr>
  <p:slideViewPr>
    <p:cSldViewPr>
      <p:cViewPr varScale="1">
        <p:scale>
          <a:sx n="82" d="100"/>
          <a:sy n="82" d="100"/>
        </p:scale>
        <p:origin x="5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1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8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3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96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49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6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4198685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2014180021 </a:t>
            </a:r>
            <a:r>
              <a:rPr lang="ko-KR" altLang="en-US" sz="2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박진우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547" y="833807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개발 일정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	</a:t>
            </a:r>
            <a:endParaRPr lang="ko-KR" altLang="en-US" sz="28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484784"/>
            <a:ext cx="6893637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ko-KR" altLang="en-US" dirty="0"/>
          </a:p>
        </p:txBody>
      </p:sp>
      <p:graphicFrame>
        <p:nvGraphicFramePr>
          <p:cNvPr id="11" name="Group 127">
            <a:extLst>
              <a:ext uri="{FF2B5EF4-FFF2-40B4-BE49-F238E27FC236}">
                <a16:creationId xmlns:a16="http://schemas.microsoft.com/office/drawing/2014/main" id="{63241696-1DBB-4BB5-AFC8-3585AC717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64439"/>
              </p:ext>
            </p:extLst>
          </p:nvPr>
        </p:nvGraphicFramePr>
        <p:xfrm>
          <a:off x="292533" y="1415199"/>
          <a:ext cx="8599947" cy="4783581"/>
        </p:xfrm>
        <a:graphic>
          <a:graphicData uri="http://schemas.openxmlformats.org/drawingml/2006/table">
            <a:tbl>
              <a:tblPr/>
              <a:tblGrid>
                <a:gridCol w="153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42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리소스 수집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리소스 수집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비행기 기본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비행기 움직임 및 직선 총알 발사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프레임 워크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메뉴 </a:t>
                      </a: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오브젝트 기본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비행기 출현 함수 및 적 비행기 탄막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 좌표 처리 및 적 비행기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5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중간 정리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사항 점검 충돌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충돌 처리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비행기간 충돌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탄막과 객체 충돌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스크롤링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 구현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 스크롤링 구현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 사운드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56985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시작 종료 구현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 스코어 출력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61447"/>
                  </a:ext>
                </a:extLst>
              </a:tr>
              <a:tr h="47642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주차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마무리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구현 사항 구현 및 마무리 정리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0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89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727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01      02      03      04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71743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731983" y="2408114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60032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092280" y="2420888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096" y="2555611"/>
            <a:ext cx="1294775" cy="12758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게임 소개 </a:t>
            </a:r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&amp;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컨셉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9955" y="2538046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개발 범위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6016" y="2547187"/>
            <a:ext cx="158417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예상 게임 실행 흐름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2555611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개발일정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컨셉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6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1.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게임 소개 </a:t>
            </a:r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&amp;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컨셉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5805264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484784"/>
            <a:ext cx="6893637" cy="41088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 슈팅 탄막 게임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적 전투기를 파괴하며 나아간다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〮</a:t>
            </a:r>
            <a:r>
              <a:rPr lang="ko-KR" altLang="en-US" dirty="0"/>
              <a:t>적 전투기의 총알들을 피하며 공격한다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범위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3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1670" y="1639832"/>
            <a:ext cx="759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나눔바른고딕OTF Light" pitchFamily="50" charset="-127"/>
                <a:ea typeface="나눔바른고딕OTF Light" pitchFamily="50" charset="-127"/>
              </a:rPr>
              <a:t>1)  </a:t>
            </a: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소제목을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547" y="833807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2.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개발 범위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755576" y="1484784"/>
            <a:ext cx="6893637" cy="16158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endParaRPr lang="ko-KR" altLang="en-US" dirty="0"/>
          </a:p>
        </p:txBody>
      </p:sp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D35C7EF4-3F0D-4685-94C9-3245FADF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34465"/>
              </p:ext>
            </p:extLst>
          </p:nvPr>
        </p:nvGraphicFramePr>
        <p:xfrm>
          <a:off x="339476" y="1597440"/>
          <a:ext cx="8553003" cy="4539043"/>
        </p:xfrm>
        <a:graphic>
          <a:graphicData uri="http://schemas.openxmlformats.org/drawingml/2006/table">
            <a:tbl>
              <a:tblPr/>
              <a:tblGrid>
                <a:gridCol w="185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최소범위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추가범위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3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 키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Left,.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Right,Up,Down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8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키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4490"/>
                  </a:ext>
                </a:extLst>
              </a:tr>
              <a:tr h="87602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사운드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배경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전환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총알 발사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027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애니메이션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주인공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사망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공격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전투기 이동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공격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스킬 애니메이션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31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맵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544836"/>
                  </a:ext>
                </a:extLst>
              </a:tr>
              <a:tr h="1266922"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게임기능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제거마다 점수 획득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타격마다 점수 획득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 제거 시 동전 점수 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튜토리얼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폭탄 스킬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특수 총알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특수 탄막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보스 스테이지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57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3.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예상 게임 흐름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3547" y="833807"/>
            <a:ext cx="349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바른고딕OTF Light" pitchFamily="50" charset="-127"/>
                <a:ea typeface="나눔바른고딕OTF Light" pitchFamily="50" charset="-127"/>
              </a:rPr>
              <a:t>3. </a:t>
            </a:r>
            <a:r>
              <a:rPr lang="ko-KR" altLang="en-US" sz="2800" dirty="0">
                <a:latin typeface="나눔바른고딕OTF Light" pitchFamily="50" charset="-127"/>
                <a:ea typeface="나눔바른고딕OTF Light" pitchFamily="50" charset="-127"/>
              </a:rPr>
              <a:t>게임 흐름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579C17-0BE8-4D05-A352-CDF20702522E}"/>
              </a:ext>
            </a:extLst>
          </p:cNvPr>
          <p:cNvCxnSpPr/>
          <p:nvPr/>
        </p:nvCxnSpPr>
        <p:spPr>
          <a:xfrm>
            <a:off x="971600" y="6309320"/>
            <a:ext cx="7704856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E5FEB2-FC68-45CA-9919-7340662A764A}"/>
              </a:ext>
            </a:extLst>
          </p:cNvPr>
          <p:cNvSpPr txBox="1"/>
          <p:nvPr/>
        </p:nvSpPr>
        <p:spPr>
          <a:xfrm>
            <a:off x="5465716" y="2132856"/>
            <a:ext cx="32107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주인공을 움직이며 </a:t>
            </a:r>
            <a:endParaRPr lang="en-US" altLang="ko-KR" dirty="0"/>
          </a:p>
          <a:p>
            <a:r>
              <a:rPr lang="ko-KR" altLang="en-US" dirty="0"/>
              <a:t>공격해 나아간다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8DD7B-38B8-4010-80EA-0E161BDD57B1}"/>
              </a:ext>
            </a:extLst>
          </p:cNvPr>
          <p:cNvSpPr txBox="1"/>
          <p:nvPr/>
        </p:nvSpPr>
        <p:spPr>
          <a:xfrm>
            <a:off x="6122626" y="5476485"/>
            <a:ext cx="17336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적 총알을 맞으면 죽는다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4AD520-C896-4568-BAFD-91C71C44DD10}"/>
              </a:ext>
            </a:extLst>
          </p:cNvPr>
          <p:cNvSpPr txBox="1"/>
          <p:nvPr/>
        </p:nvSpPr>
        <p:spPr>
          <a:xfrm>
            <a:off x="3404719" y="5520340"/>
            <a:ext cx="20342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총알을 맞추면 적이 죽는다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1146F2-4C33-4C85-80CA-D636F18684BA}"/>
              </a:ext>
            </a:extLst>
          </p:cNvPr>
          <p:cNvSpPr txBox="1"/>
          <p:nvPr/>
        </p:nvSpPr>
        <p:spPr>
          <a:xfrm>
            <a:off x="591922" y="5579898"/>
            <a:ext cx="2035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몬스터는 총알을 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A7434E-C84A-4799-B787-2FD03ECEE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21" y="1439426"/>
            <a:ext cx="4356027" cy="1773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FC1274-BB76-43E7-8980-7AD466E9A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765" y="3534927"/>
            <a:ext cx="1728192" cy="16634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7D4950-FF7D-4ABA-B5C9-E9B6B186B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21" y="3373393"/>
            <a:ext cx="2448272" cy="19572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79F962-2756-4A0F-AC7E-8DE10A645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436" y="3399870"/>
            <a:ext cx="20193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3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일정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6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386</Words>
  <Application>Microsoft Office PowerPoint</Application>
  <PresentationFormat>화면 슬라이드 쇼(4:3)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나눔바른고딕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박 진우</cp:lastModifiedBy>
  <cp:revision>37</cp:revision>
  <dcterms:created xsi:type="dcterms:W3CDTF">2016-11-03T20:47:04Z</dcterms:created>
  <dcterms:modified xsi:type="dcterms:W3CDTF">2019-09-23T13:28:32Z</dcterms:modified>
</cp:coreProperties>
</file>