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4" r:id="rId2"/>
    <p:sldId id="30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3" autoAdjust="0"/>
  </p:normalViewPr>
  <p:slideViewPr>
    <p:cSldViewPr>
      <p:cViewPr varScale="1">
        <p:scale>
          <a:sx n="107" d="100"/>
          <a:sy n="107" d="100"/>
        </p:scale>
        <p:origin x="33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3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8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70" y="1639832"/>
            <a:ext cx="75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765" y="824068"/>
            <a:ext cx="349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1. 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개발 진척도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6309320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EB2-FC68-45CA-9919-7340662A764A}"/>
              </a:ext>
            </a:extLst>
          </p:cNvPr>
          <p:cNvSpPr txBox="1"/>
          <p:nvPr/>
        </p:nvSpPr>
        <p:spPr>
          <a:xfrm>
            <a:off x="755576" y="1556792"/>
            <a:ext cx="6893637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ko-KR" altLang="en-US" dirty="0"/>
          </a:p>
        </p:txBody>
      </p:sp>
      <p:graphicFrame>
        <p:nvGraphicFramePr>
          <p:cNvPr id="10" name="Group 127">
            <a:extLst>
              <a:ext uri="{FF2B5EF4-FFF2-40B4-BE49-F238E27FC236}">
                <a16:creationId xmlns:a16="http://schemas.microsoft.com/office/drawing/2014/main" id="{D35C7EF4-3F0D-4685-94C9-3245FADF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57730"/>
              </p:ext>
            </p:extLst>
          </p:nvPr>
        </p:nvGraphicFramePr>
        <p:xfrm>
          <a:off x="339476" y="1768505"/>
          <a:ext cx="8629258" cy="4680754"/>
        </p:xfrm>
        <a:graphic>
          <a:graphicData uri="http://schemas.openxmlformats.org/drawingml/2006/table">
            <a:tbl>
              <a:tblPr/>
              <a:tblGrid>
                <a:gridCol w="142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6188">
                  <a:extLst>
                    <a:ext uri="{9D8B030D-6E8A-4147-A177-3AD203B41FA5}">
                      <a16:colId xmlns:a16="http://schemas.microsoft.com/office/drawing/2014/main" val="1396709828"/>
                    </a:ext>
                  </a:extLst>
                </a:gridCol>
              </a:tblGrid>
              <a:tr h="485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 발표 목표 범위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실제 개발 완료 범위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진척도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3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 키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Left,.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Right,Up,Down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주인공의 자유로운 움직임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총알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 움직임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64490"/>
                  </a:ext>
                </a:extLst>
              </a:tr>
              <a:tr h="87602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전환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사망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총알 발사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추후 구현 예정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0%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02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 이동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사망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b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전투기 이동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공격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 이동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적의 사망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적의 이동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공격모션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X)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3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보스포함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몬스터 스테이지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몬스터 스테이지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보스 스테이지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4836"/>
                  </a:ext>
                </a:extLst>
              </a:tr>
              <a:tr h="1266922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게임기능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제거마다 점수 획득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타격마다 점수 획득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파워업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제거시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123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 획득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타격시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123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 획득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파워업 총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구현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57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406" y="231798"/>
            <a:ext cx="655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깃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 </a:t>
            </a:r>
            <a:r>
              <a:rPr lang="en-US" altLang="ko-KR" sz="2800" dirty="0"/>
              <a:t>- </a:t>
            </a:r>
            <a:r>
              <a:rPr lang="ko-KR" altLang="en-US" sz="2800" dirty="0"/>
              <a:t>주별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횟수</a:t>
            </a:r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	</a:t>
            </a:r>
            <a:endParaRPr lang="ko-KR" altLang="en-US" sz="28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6309320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1CDB4D-D802-4F3A-AFCB-E4A5AAF61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" y="852895"/>
            <a:ext cx="7812360" cy="2026045"/>
          </a:xfrm>
          <a:prstGeom prst="rect">
            <a:avLst/>
          </a:prstGeom>
        </p:spPr>
      </p:pic>
      <p:graphicFrame>
        <p:nvGraphicFramePr>
          <p:cNvPr id="10" name="Group 127">
            <a:extLst>
              <a:ext uri="{FF2B5EF4-FFF2-40B4-BE49-F238E27FC236}">
                <a16:creationId xmlns:a16="http://schemas.microsoft.com/office/drawing/2014/main" id="{0885040D-907E-4536-B24D-DD68C8B6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55283"/>
              </p:ext>
            </p:extLst>
          </p:nvPr>
        </p:nvGraphicFramePr>
        <p:xfrm>
          <a:off x="633681" y="2976817"/>
          <a:ext cx="7704856" cy="3295208"/>
        </p:xfrm>
        <a:graphic>
          <a:graphicData uri="http://schemas.openxmlformats.org/drawingml/2006/table">
            <a:tbl>
              <a:tblPr/>
              <a:tblGrid>
                <a:gridCol w="2521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3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커밋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횟수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64490"/>
                  </a:ext>
                </a:extLst>
              </a:tr>
              <a:tr h="34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48071"/>
                  </a:ext>
                </a:extLst>
              </a:tr>
              <a:tr h="34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10461"/>
                  </a:ext>
                </a:extLst>
              </a:tr>
              <a:tr h="34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57270"/>
                  </a:ext>
                </a:extLst>
              </a:tr>
              <a:tr h="34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4836"/>
                  </a:ext>
                </a:extLst>
              </a:tr>
              <a:tr h="172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67891"/>
                  </a:ext>
                </a:extLst>
              </a:tr>
              <a:tr h="172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 +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6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191</Words>
  <Application>Microsoft Office PowerPoint</Application>
  <PresentationFormat>화면 슬라이드 쇼(4:3)</PresentationFormat>
  <Paragraphs>66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HY헤드라인M</vt:lpstr>
      <vt:lpstr>나눔바른고딕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박진우</cp:lastModifiedBy>
  <cp:revision>53</cp:revision>
  <dcterms:created xsi:type="dcterms:W3CDTF">2016-11-03T20:47:04Z</dcterms:created>
  <dcterms:modified xsi:type="dcterms:W3CDTF">2019-11-24T13:27:16Z</dcterms:modified>
</cp:coreProperties>
</file>