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34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0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8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4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60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5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9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9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0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62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24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52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968369" y="1378465"/>
            <a:ext cx="6251831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4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나 혼자 막아라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968369" y="2438401"/>
            <a:ext cx="6251831" cy="2565400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106241" y="2080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25028" y="208041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7852362" y="5305769"/>
            <a:ext cx="1367838" cy="359925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START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6774186" y="2919356"/>
            <a:ext cx="628118" cy="628118"/>
            <a:chOff x="8846116" y="4168827"/>
            <a:chExt cx="1083168" cy="1083168"/>
          </a:xfrm>
        </p:grpSpPr>
        <p:sp>
          <p:nvSpPr>
            <p:cNvPr id="54" name="타원 53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sp>
        <p:nvSpPr>
          <p:cNvPr id="64" name="직사각형 63"/>
          <p:cNvSpPr/>
          <p:nvPr/>
        </p:nvSpPr>
        <p:spPr>
          <a:xfrm>
            <a:off x="6526746" y="3715245"/>
            <a:ext cx="1122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 smtClean="0">
                <a:solidFill>
                  <a:srgbClr val="4B4541"/>
                </a:solidFill>
              </a:rPr>
              <a:t>장규현</a:t>
            </a:r>
            <a:endParaRPr lang="en-US" altLang="ko-KR" sz="15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 smtClean="0">
                <a:solidFill>
                  <a:srgbClr val="4B4541"/>
                </a:solidFill>
              </a:rPr>
              <a:t>2014182038 </a:t>
            </a:r>
            <a:endParaRPr lang="en-US" altLang="ko-KR" sz="1300" dirty="0">
              <a:solidFill>
                <a:srgbClr val="4B454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469937" y="3715245"/>
            <a:ext cx="11167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 smtClean="0">
                <a:solidFill>
                  <a:srgbClr val="4B4541"/>
                </a:solidFill>
              </a:rPr>
              <a:t>박진우</a:t>
            </a:r>
            <a:endParaRPr lang="en-US" altLang="ko-KR" sz="15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 smtClean="0">
                <a:solidFill>
                  <a:srgbClr val="4B4541"/>
                </a:solidFill>
              </a:rPr>
              <a:t>2014180021</a:t>
            </a:r>
            <a:endParaRPr lang="en-US" altLang="ko-KR" sz="1300" dirty="0">
              <a:solidFill>
                <a:srgbClr val="4B454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714248" y="2895508"/>
            <a:ext cx="628118" cy="628118"/>
            <a:chOff x="8846116" y="4168827"/>
            <a:chExt cx="1083168" cy="1083168"/>
          </a:xfrm>
        </p:grpSpPr>
        <p:sp>
          <p:nvSpPr>
            <p:cNvPr id="30" name="타원 29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15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28369" y="362465"/>
            <a:ext cx="11396078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나 혼자 </a:t>
            </a:r>
            <a:r>
              <a:rPr lang="ko-KR" altLang="en-US" sz="4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막아라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28369" y="1422400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64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102822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978590" y="2032905"/>
            <a:ext cx="1630230" cy="33299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426413" y="2061455"/>
            <a:ext cx="576855" cy="576855"/>
            <a:chOff x="1852528" y="2197353"/>
            <a:chExt cx="540152" cy="540152"/>
          </a:xfrm>
        </p:grpSpPr>
        <p:sp>
          <p:nvSpPr>
            <p:cNvPr id="18" name="타원 17"/>
            <p:cNvSpPr/>
            <p:nvPr/>
          </p:nvSpPr>
          <p:spPr>
            <a:xfrm>
              <a:off x="1852528" y="2197353"/>
              <a:ext cx="540152" cy="5401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9" name="Group 39"/>
            <p:cNvGrpSpPr>
              <a:grpSpLocks noChangeAspect="1"/>
            </p:cNvGrpSpPr>
            <p:nvPr/>
          </p:nvGrpSpPr>
          <p:grpSpPr bwMode="auto">
            <a:xfrm>
              <a:off x="1998548" y="2359437"/>
              <a:ext cx="245997" cy="198924"/>
              <a:chOff x="5919" y="4283"/>
              <a:chExt cx="324" cy="262"/>
            </a:xfrm>
            <a:solidFill>
              <a:srgbClr val="4B4541"/>
            </a:solidFill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4255574" y="2174905"/>
            <a:ext cx="155136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게임 소개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426413" y="2612094"/>
            <a:ext cx="576855" cy="576855"/>
            <a:chOff x="1852528" y="2197353"/>
            <a:chExt cx="540152" cy="540152"/>
          </a:xfrm>
        </p:grpSpPr>
        <p:sp>
          <p:nvSpPr>
            <p:cNvPr id="55" name="타원 54"/>
            <p:cNvSpPr/>
            <p:nvPr/>
          </p:nvSpPr>
          <p:spPr>
            <a:xfrm>
              <a:off x="1852528" y="2197353"/>
              <a:ext cx="540152" cy="5401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6" name="Group 39"/>
            <p:cNvGrpSpPr>
              <a:grpSpLocks noChangeAspect="1"/>
            </p:cNvGrpSpPr>
            <p:nvPr/>
          </p:nvGrpSpPr>
          <p:grpSpPr bwMode="auto">
            <a:xfrm>
              <a:off x="1998548" y="2359437"/>
              <a:ext cx="245997" cy="198924"/>
              <a:chOff x="5919" y="4283"/>
              <a:chExt cx="324" cy="262"/>
            </a:xfrm>
            <a:solidFill>
              <a:srgbClr val="4B4541"/>
            </a:solidFill>
          </p:grpSpPr>
          <p:sp>
            <p:nvSpPr>
              <p:cNvPr id="57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0" name="직사각형 59"/>
          <p:cNvSpPr/>
          <p:nvPr/>
        </p:nvSpPr>
        <p:spPr>
          <a:xfrm>
            <a:off x="4255574" y="2725544"/>
            <a:ext cx="155136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활용 기술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3440516" y="3198530"/>
            <a:ext cx="576855" cy="576855"/>
            <a:chOff x="1852528" y="3058835"/>
            <a:chExt cx="540152" cy="540152"/>
          </a:xfrm>
        </p:grpSpPr>
        <p:sp>
          <p:nvSpPr>
            <p:cNvPr id="62" name="타원 61"/>
            <p:cNvSpPr/>
            <p:nvPr/>
          </p:nvSpPr>
          <p:spPr>
            <a:xfrm>
              <a:off x="1852528" y="3058835"/>
              <a:ext cx="540152" cy="5401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자유형 62"/>
            <p:cNvSpPr>
              <a:spLocks/>
            </p:cNvSpPr>
            <p:nvPr/>
          </p:nvSpPr>
          <p:spPr bwMode="auto">
            <a:xfrm>
              <a:off x="1981121" y="3221711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B45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440516" y="3787137"/>
            <a:ext cx="576855" cy="576855"/>
            <a:chOff x="1852528" y="3920317"/>
            <a:chExt cx="540152" cy="540152"/>
          </a:xfrm>
        </p:grpSpPr>
        <p:sp>
          <p:nvSpPr>
            <p:cNvPr id="65" name="타원 64"/>
            <p:cNvSpPr/>
            <p:nvPr/>
          </p:nvSpPr>
          <p:spPr>
            <a:xfrm>
              <a:off x="1852528" y="3920317"/>
              <a:ext cx="540152" cy="5401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Freeform 36"/>
            <p:cNvSpPr>
              <a:spLocks noEditPoints="1"/>
            </p:cNvSpPr>
            <p:nvPr/>
          </p:nvSpPr>
          <p:spPr bwMode="auto">
            <a:xfrm>
              <a:off x="2045828" y="4074740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B45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4255574" y="3372473"/>
            <a:ext cx="155136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개발 계획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255574" y="3952053"/>
            <a:ext cx="155136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prstClr val="white">
                    <a:lumMod val="50000"/>
                  </a:prstClr>
                </a:solidFill>
              </a:rPr>
              <a:t>Git</a:t>
            </a:r>
            <a:r>
              <a:rPr lang="en-US" altLang="ko-KR" sz="1200" b="1" dirty="0" smtClean="0">
                <a:solidFill>
                  <a:prstClr val="white">
                    <a:lumMod val="50000"/>
                  </a:prstClr>
                </a:solidFill>
              </a:rPr>
              <a:t> Commit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03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28369" y="362465"/>
            <a:ext cx="11396078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4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나 혼자 막아라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28369" y="1422400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64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102822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978590" y="2032905"/>
            <a:ext cx="1630230" cy="33299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게임 소개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스토리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126408" y="2032905"/>
            <a:ext cx="0" cy="32864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38754" y="2612256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우주의 수많은 행성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수많은 종족이 서로를 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침략하고 약탈하며 살아가는 세상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85063" y="3073921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특출 난 신체능력이 없어 항상</a:t>
            </a:r>
            <a:r>
              <a:rPr lang="ko-KR" altLang="en-US" sz="1200" dirty="0" smtClean="0"/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고통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을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받아가며 살아가는 </a:t>
            </a:r>
            <a:r>
              <a:rPr lang="ko-KR" altLang="en-US" sz="1200" dirty="0" smtClean="0">
                <a:solidFill>
                  <a:schemeClr val="accent1">
                    <a:lumMod val="75000"/>
                  </a:schemeClr>
                </a:solidFill>
              </a:rPr>
              <a:t>지구의 인간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38754" y="3535586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 인간중에서도 정말 평범한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대한민국의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23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세 남자 복학생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김평범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5063" y="3997251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어느 날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김평범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잠에서 깨어나 눈을 떠 보니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적들의 침공 속 한 가운데가 아닌가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38754" y="4458916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이게 어떻게 된 일인지 생각할 겨를도 없이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적들의 침공이 시작된다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06064" y="5563952"/>
            <a:ext cx="464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김평범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은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적들의 침공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속에서 살아남을 수 있을 것인가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3875074" y="5856223"/>
            <a:ext cx="4502667" cy="45719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6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28369" y="362465"/>
            <a:ext cx="11396078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나 혼자 막아라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28369" y="1422400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64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102822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978590" y="2032905"/>
            <a:ext cx="1694272" cy="33299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게임소개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메커니즘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672862" y="2760401"/>
            <a:ext cx="7693269" cy="571502"/>
          </a:xfrm>
          <a:prstGeom prst="roundRect">
            <a:avLst/>
          </a:prstGeom>
          <a:solidFill>
            <a:srgbClr val="C9C9C9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플레이어는 기본 골드 만을 가진 채 스테이지에 놓이게 된다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672861" y="3740351"/>
            <a:ext cx="7693269" cy="571502"/>
          </a:xfrm>
          <a:prstGeom prst="roundRect">
            <a:avLst/>
          </a:prstGeom>
          <a:solidFill>
            <a:srgbClr val="C9C9C9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휴식 공간에서 아이템을 구매 후 스테이지에 입장한다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672861" y="4420608"/>
            <a:ext cx="7693269" cy="571502"/>
          </a:xfrm>
          <a:prstGeom prst="roundRect">
            <a:avLst/>
          </a:prstGeom>
          <a:solidFill>
            <a:srgbClr val="C9C9C9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스테이지에 입장하면 스테이지만큼 몬스터가 생성되고 모두 처치하면 휴식 공간으로 이동한다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672860" y="5400558"/>
            <a:ext cx="7693269" cy="571502"/>
          </a:xfrm>
          <a:prstGeom prst="roundRect">
            <a:avLst/>
          </a:prstGeom>
          <a:solidFill>
            <a:srgbClr val="C9C9C9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플레이어의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HP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가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이 되면 게임 오버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386111" y="2760401"/>
            <a:ext cx="879230" cy="571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시작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386111" y="3740351"/>
            <a:ext cx="879230" cy="571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준비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386111" y="4420608"/>
            <a:ext cx="879230" cy="571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전투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386111" y="5400558"/>
            <a:ext cx="879230" cy="571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종료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6251331" y="3402623"/>
            <a:ext cx="268163" cy="246185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아래쪽 화살표 69"/>
          <p:cNvSpPr/>
          <p:nvPr/>
        </p:nvSpPr>
        <p:spPr>
          <a:xfrm>
            <a:off x="6251331" y="5064449"/>
            <a:ext cx="268163" cy="246185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46" idx="3"/>
            <a:endCxn id="47" idx="3"/>
          </p:cNvCxnSpPr>
          <p:nvPr/>
        </p:nvCxnSpPr>
        <p:spPr>
          <a:xfrm>
            <a:off x="10366130" y="4026102"/>
            <a:ext cx="12700" cy="680257"/>
          </a:xfrm>
          <a:prstGeom prst="bentConnector3">
            <a:avLst>
              <a:gd name="adj1" fmla="val 2353843"/>
            </a:avLst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47" idx="1"/>
            <a:endCxn id="46" idx="1"/>
          </p:cNvCxnSpPr>
          <p:nvPr/>
        </p:nvCxnSpPr>
        <p:spPr>
          <a:xfrm rot="10800000">
            <a:off x="2672861" y="4026103"/>
            <a:ext cx="12700" cy="680257"/>
          </a:xfrm>
          <a:prstGeom prst="bentConnector3">
            <a:avLst>
              <a:gd name="adj1" fmla="val 2423079"/>
            </a:avLst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3107478" y="2032905"/>
            <a:ext cx="2760784" cy="33299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게임 장르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3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인칭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쿼터뷰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FPS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00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28369" y="362465"/>
            <a:ext cx="11396078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4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나 혼자 막아라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28369" y="1422400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64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102822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978590" y="2032905"/>
            <a:ext cx="1630230" cy="33299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게임 소개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조작법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23705" y="4638324"/>
            <a:ext cx="540000" cy="540000"/>
          </a:xfrm>
          <a:prstGeom prst="roundRect">
            <a:avLst/>
          </a:prstGeom>
          <a:solidFill>
            <a:srgbClr val="C9C9C9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908505" y="4638324"/>
            <a:ext cx="540000" cy="540000"/>
          </a:xfrm>
          <a:prstGeom prst="roundRect">
            <a:avLst/>
          </a:prstGeom>
          <a:solidFill>
            <a:srgbClr val="C9C9C9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16105" y="4638324"/>
            <a:ext cx="540000" cy="540000"/>
          </a:xfrm>
          <a:prstGeom prst="roundRect">
            <a:avLst/>
          </a:prstGeom>
          <a:solidFill>
            <a:srgbClr val="C9C9C9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216105" y="3933224"/>
            <a:ext cx="540000" cy="540000"/>
          </a:xfrm>
          <a:prstGeom prst="roundRect">
            <a:avLst/>
          </a:prstGeom>
          <a:solidFill>
            <a:srgbClr val="C9C9C9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437409" y="2867980"/>
            <a:ext cx="540000" cy="540000"/>
          </a:xfrm>
          <a:prstGeom prst="roundRect">
            <a:avLst/>
          </a:prstGeom>
          <a:solidFill>
            <a:srgbClr val="C9C9C9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745009" y="2867980"/>
            <a:ext cx="540000" cy="540000"/>
          </a:xfrm>
          <a:prstGeom prst="roundRect">
            <a:avLst/>
          </a:prstGeom>
          <a:solidFill>
            <a:srgbClr val="C9C9C9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52609" y="2867980"/>
            <a:ext cx="540000" cy="540000"/>
          </a:xfrm>
          <a:prstGeom prst="roundRect">
            <a:avLst/>
          </a:prstGeom>
          <a:solidFill>
            <a:srgbClr val="C9C9C9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750271" y="2867980"/>
            <a:ext cx="540000" cy="540000"/>
          </a:xfrm>
          <a:prstGeom prst="roundRect">
            <a:avLst/>
          </a:prstGeom>
          <a:solidFill>
            <a:srgbClr val="C9C9C9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RC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712681" y="2885910"/>
            <a:ext cx="540000" cy="540000"/>
          </a:xfrm>
          <a:prstGeom prst="roundRect">
            <a:avLst/>
          </a:prstGeom>
          <a:solidFill>
            <a:srgbClr val="C9C9C9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LC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671561" y="3935800"/>
            <a:ext cx="540000" cy="540000"/>
          </a:xfrm>
          <a:prstGeom prst="roundRect">
            <a:avLst/>
          </a:prstGeom>
          <a:solidFill>
            <a:srgbClr val="C9C9C9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61876" y="3933224"/>
            <a:ext cx="540000" cy="540000"/>
          </a:xfrm>
          <a:prstGeom prst="roundRect">
            <a:avLst/>
          </a:prstGeom>
          <a:solidFill>
            <a:srgbClr val="C9C9C9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811751" y="5343424"/>
            <a:ext cx="1924800" cy="540000"/>
          </a:xfrm>
          <a:prstGeom prst="roundRect">
            <a:avLst/>
          </a:prstGeom>
          <a:solidFill>
            <a:srgbClr val="C9C9C9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SPACE BAR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52609" y="3425910"/>
            <a:ext cx="617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무기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745009" y="3425910"/>
            <a:ext cx="617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무기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437409" y="3425910"/>
            <a:ext cx="617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무기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900489" y="4150059"/>
            <a:ext cx="6983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이동</a:t>
            </a:r>
            <a:endParaRPr lang="ko-KR" altLang="en-US" sz="15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862746" y="5451841"/>
            <a:ext cx="13358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점프</a:t>
            </a:r>
            <a:r>
              <a:rPr lang="en-US" altLang="ko-KR" sz="1500" b="1" dirty="0"/>
              <a:t> </a:t>
            </a:r>
            <a:r>
              <a:rPr lang="en-US" altLang="ko-KR" sz="1500" b="1" dirty="0" smtClean="0"/>
              <a:t>/ </a:t>
            </a:r>
            <a:r>
              <a:rPr lang="ko-KR" altLang="en-US" sz="1500" b="1" dirty="0" smtClean="0"/>
              <a:t>회피</a:t>
            </a:r>
            <a:endParaRPr lang="ko-KR" altLang="en-US" sz="15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625163" y="4465897"/>
            <a:ext cx="6126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상점</a:t>
            </a:r>
            <a:endParaRPr lang="ko-KR" altLang="en-US" sz="15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614189" y="4477785"/>
            <a:ext cx="8353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/>
              <a:t>재장전</a:t>
            </a:r>
            <a:endParaRPr lang="ko-KR" altLang="en-US" sz="15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676379" y="3456910"/>
            <a:ext cx="6126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공격</a:t>
            </a:r>
            <a:endParaRPr lang="ko-KR" altLang="en-US" sz="15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638942" y="3456910"/>
            <a:ext cx="7626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/>
              <a:t>수류탄</a:t>
            </a:r>
            <a:endParaRPr lang="ko-KR" altLang="en-US" sz="15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425289" y="2871046"/>
            <a:ext cx="540000" cy="540000"/>
          </a:xfrm>
          <a:prstGeom prst="roundRect">
            <a:avLst/>
          </a:prstGeom>
          <a:solidFill>
            <a:srgbClr val="C9C9C9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91291" y="3406901"/>
            <a:ext cx="6983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메뉴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3195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28369" y="362465"/>
            <a:ext cx="11396078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나 혼자 막아라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28369" y="1422400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64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102822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978590" y="2032905"/>
            <a:ext cx="1630230" cy="33299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활용 기술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893086" y="3182681"/>
            <a:ext cx="1431468" cy="1572135"/>
          </a:xfrm>
          <a:prstGeom prst="roundRect">
            <a:avLst/>
          </a:prstGeom>
          <a:solidFill>
            <a:srgbClr val="C9C9C9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410674" y="3182682"/>
            <a:ext cx="1431468" cy="1572135"/>
          </a:xfrm>
          <a:prstGeom prst="roundRect">
            <a:avLst/>
          </a:prstGeom>
          <a:solidFill>
            <a:srgbClr val="C9C9C9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인풋 시스템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928262" y="3182681"/>
            <a:ext cx="1431468" cy="1572135"/>
          </a:xfrm>
          <a:prstGeom prst="roundRect">
            <a:avLst/>
          </a:prstGeom>
          <a:solidFill>
            <a:srgbClr val="C9C9C9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UI </a:t>
            </a:r>
            <a:r>
              <a:rPr lang="ko-KR" altLang="en-US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로직</a:t>
            </a:r>
            <a:endParaRPr lang="en-US" altLang="ko-KR" sz="15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4280" y="3393830"/>
            <a:ext cx="1626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몬스터 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AI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인공지능 미사일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2142" y="3393830"/>
            <a:ext cx="162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키보드 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마우스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47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28369" y="362465"/>
            <a:ext cx="11396078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나 혼자 막아라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28369" y="1422400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ko-KR" b="1"/>
              <a:t>주차</a:t>
            </a:r>
            <a:endParaRPr lang="ko-KR" altLang="ko-KR"/>
          </a:p>
          <a:p>
            <a:pPr fontAlgn="t"/>
            <a:r>
              <a:rPr lang="ko-KR" altLang="ko-KR" b="1"/>
              <a:t>개발 계획</a:t>
            </a:r>
            <a:endParaRPr lang="ko-KR" altLang="ko-KR"/>
          </a:p>
          <a:p>
            <a:pPr fontAlgn="t"/>
            <a:r>
              <a:rPr lang="en-US" altLang="ko-KR"/>
              <a:t>8</a:t>
            </a:r>
            <a:r>
              <a:rPr lang="ko-KR" altLang="ko-KR"/>
              <a:t>주차</a:t>
            </a:r>
          </a:p>
          <a:p>
            <a:r>
              <a:rPr lang="ko-KR" altLang="ko-KR"/>
              <a:t>리소스 수집 및 플레이어의 이동</a:t>
            </a:r>
            <a:r>
              <a:rPr lang="en-US" altLang="ko-KR"/>
              <a:t>, </a:t>
            </a:r>
            <a:r>
              <a:rPr lang="ko-KR" altLang="ko-KR"/>
              <a:t>점프</a:t>
            </a:r>
            <a:r>
              <a:rPr lang="en-US" altLang="ko-KR"/>
              <a:t>, </a:t>
            </a:r>
            <a:r>
              <a:rPr lang="ko-KR" altLang="ko-KR"/>
              <a:t>회피 구현</a:t>
            </a:r>
          </a:p>
          <a:p>
            <a:pPr fontAlgn="t"/>
            <a:r>
              <a:rPr lang="en-US" altLang="ko-KR"/>
              <a:t>9</a:t>
            </a:r>
            <a:r>
              <a:rPr lang="ko-KR" altLang="ko-KR"/>
              <a:t>주차</a:t>
            </a:r>
          </a:p>
          <a:p>
            <a:r>
              <a:rPr lang="ko-KR" altLang="ko-KR"/>
              <a:t>아이템</a:t>
            </a:r>
            <a:r>
              <a:rPr lang="en-US" altLang="ko-KR"/>
              <a:t>(</a:t>
            </a:r>
            <a:r>
              <a:rPr lang="ko-KR" altLang="ko-KR"/>
              <a:t>장비</a:t>
            </a:r>
            <a:r>
              <a:rPr lang="en-US" altLang="ko-KR"/>
              <a:t>) </a:t>
            </a:r>
            <a:r>
              <a:rPr lang="ko-KR" altLang="ko-KR"/>
              <a:t>오브젝트 구현</a:t>
            </a:r>
          </a:p>
          <a:p>
            <a:pPr fontAlgn="t"/>
            <a:r>
              <a:rPr lang="en-US" altLang="ko-KR"/>
              <a:t>10</a:t>
            </a:r>
            <a:r>
              <a:rPr lang="ko-KR" altLang="ko-KR"/>
              <a:t>주차</a:t>
            </a:r>
          </a:p>
          <a:p>
            <a:r>
              <a:rPr lang="ko-KR" altLang="ko-KR"/>
              <a:t>플레이어 무기교체</a:t>
            </a:r>
            <a:r>
              <a:rPr lang="en-US" altLang="ko-KR"/>
              <a:t>, </a:t>
            </a:r>
            <a:r>
              <a:rPr lang="ko-KR" altLang="ko-KR"/>
              <a:t>아이템 획득 기능 구현 </a:t>
            </a:r>
          </a:p>
          <a:p>
            <a:pPr fontAlgn="t"/>
            <a:r>
              <a:rPr lang="en-US" altLang="ko-KR"/>
              <a:t>11</a:t>
            </a:r>
            <a:r>
              <a:rPr lang="ko-KR" altLang="ko-KR"/>
              <a:t>주차</a:t>
            </a:r>
          </a:p>
          <a:p>
            <a:r>
              <a:rPr lang="ko-KR" altLang="ko-KR"/>
              <a:t>플레이어</a:t>
            </a:r>
            <a:r>
              <a:rPr lang="en-US" altLang="ko-KR"/>
              <a:t> </a:t>
            </a:r>
            <a:r>
              <a:rPr lang="ko-KR" altLang="ko-KR"/>
              <a:t>근접 원거리 공격 기능 구현</a:t>
            </a:r>
          </a:p>
          <a:p>
            <a:pPr fontAlgn="t"/>
            <a:r>
              <a:rPr lang="en-US" altLang="ko-KR"/>
              <a:t>12</a:t>
            </a:r>
            <a:r>
              <a:rPr lang="ko-KR" altLang="ko-KR"/>
              <a:t>주차</a:t>
            </a:r>
          </a:p>
          <a:p>
            <a:r>
              <a:rPr lang="en-US" altLang="ko-KR"/>
              <a:t>Ai </a:t>
            </a:r>
            <a:r>
              <a:rPr lang="ko-KR" altLang="ko-KR"/>
              <a:t>몬스터 구현</a:t>
            </a:r>
          </a:p>
          <a:p>
            <a:pPr fontAlgn="t"/>
            <a:r>
              <a:rPr lang="en-US" altLang="ko-KR"/>
              <a:t>13</a:t>
            </a:r>
            <a:r>
              <a:rPr lang="ko-KR" altLang="ko-KR"/>
              <a:t>주차</a:t>
            </a:r>
          </a:p>
          <a:p>
            <a:r>
              <a:rPr lang="ko-KR" altLang="ko-KR"/>
              <a:t>보스몬스터 구현 및 패턴 추가 구현</a:t>
            </a:r>
          </a:p>
          <a:p>
            <a:pPr fontAlgn="t"/>
            <a:r>
              <a:rPr lang="en-US" altLang="ko-KR"/>
              <a:t>14</a:t>
            </a:r>
            <a:r>
              <a:rPr lang="ko-KR" altLang="ko-KR"/>
              <a:t>주차</a:t>
            </a:r>
          </a:p>
          <a:p>
            <a:pPr fontAlgn="t"/>
            <a:r>
              <a:rPr lang="ko-KR" altLang="ko-KR"/>
              <a:t>상점</a:t>
            </a:r>
            <a:r>
              <a:rPr lang="en-US" altLang="ko-KR"/>
              <a:t>, </a:t>
            </a:r>
            <a:r>
              <a:rPr lang="ko-KR" altLang="ko-KR"/>
              <a:t>스텟 업그레이드 </a:t>
            </a:r>
            <a:r>
              <a:rPr lang="en-US" altLang="ko-KR"/>
              <a:t>UI </a:t>
            </a:r>
            <a:r>
              <a:rPr lang="ko-KR" altLang="ko-KR"/>
              <a:t>구현</a:t>
            </a:r>
          </a:p>
          <a:p>
            <a:pPr fontAlgn="t"/>
            <a:r>
              <a:rPr lang="en-US" altLang="ko-KR"/>
              <a:t>15</a:t>
            </a:r>
            <a:r>
              <a:rPr lang="ko-KR" altLang="ko-KR"/>
              <a:t>주차</a:t>
            </a:r>
          </a:p>
          <a:p>
            <a:pPr fontAlgn="t"/>
            <a:r>
              <a:rPr lang="ko-KR" altLang="ko-KR"/>
              <a:t>최종 점검 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64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102822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978590" y="2032905"/>
            <a:ext cx="1630230" cy="33299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 계획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6" name="표 10">
            <a:extLst>
              <a:ext uri="{FF2B5EF4-FFF2-40B4-BE49-F238E27FC236}">
                <a16:creationId xmlns:a16="http://schemas.microsoft.com/office/drawing/2014/main" id="{71C9F5FD-5E18-45A3-A0B9-26140D5B8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995169"/>
              </p:ext>
            </p:extLst>
          </p:nvPr>
        </p:nvGraphicFramePr>
        <p:xfrm>
          <a:off x="978589" y="2612276"/>
          <a:ext cx="6477287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3155">
                  <a:extLst>
                    <a:ext uri="{9D8B030D-6E8A-4147-A177-3AD203B41FA5}">
                      <a16:colId xmlns:a16="http://schemas.microsoft.com/office/drawing/2014/main" val="73954848"/>
                    </a:ext>
                  </a:extLst>
                </a:gridCol>
                <a:gridCol w="5654132">
                  <a:extLst>
                    <a:ext uri="{9D8B030D-6E8A-4147-A177-3AD203B41FA5}">
                      <a16:colId xmlns:a16="http://schemas.microsoft.com/office/drawing/2014/main" val="1244654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lt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lt"/>
                        </a:rPr>
                        <a:t>개발 계획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591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8</a:t>
                      </a:r>
                      <a:r>
                        <a:rPr lang="ko-KR" altLang="en-US" sz="1600" b="0" dirty="0">
                          <a:latin typeface="+mn-lt"/>
                        </a:rPr>
                        <a:t>주차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+mn-lt"/>
                        </a:rPr>
                        <a:t>리소스 수집 및 플레이어의 이동</a:t>
                      </a:r>
                      <a:r>
                        <a:rPr lang="en-US" altLang="ko-KR" sz="1500" dirty="0">
                          <a:latin typeface="+mn-lt"/>
                        </a:rPr>
                        <a:t>, </a:t>
                      </a:r>
                      <a:r>
                        <a:rPr lang="ko-KR" altLang="en-US" sz="1500" dirty="0">
                          <a:latin typeface="+mn-lt"/>
                        </a:rPr>
                        <a:t>점프</a:t>
                      </a:r>
                      <a:r>
                        <a:rPr lang="en-US" altLang="ko-KR" sz="1500" dirty="0">
                          <a:latin typeface="+mn-lt"/>
                        </a:rPr>
                        <a:t>, </a:t>
                      </a:r>
                      <a:r>
                        <a:rPr lang="ko-KR" altLang="en-US" sz="1500" dirty="0">
                          <a:latin typeface="+mn-lt"/>
                        </a:rPr>
                        <a:t>회피 구현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0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9</a:t>
                      </a:r>
                      <a:r>
                        <a:rPr lang="ko-KR" altLang="en-US" sz="1600" b="0" dirty="0">
                          <a:latin typeface="+mn-lt"/>
                        </a:rPr>
                        <a:t>주차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+mn-lt"/>
                        </a:rPr>
                        <a:t>아이템</a:t>
                      </a:r>
                      <a:r>
                        <a:rPr lang="en-US" altLang="ko-KR" sz="1500" dirty="0">
                          <a:latin typeface="+mn-lt"/>
                        </a:rPr>
                        <a:t>(</a:t>
                      </a:r>
                      <a:r>
                        <a:rPr lang="ko-KR" altLang="en-US" sz="1500" dirty="0">
                          <a:latin typeface="+mn-lt"/>
                        </a:rPr>
                        <a:t>장비</a:t>
                      </a:r>
                      <a:r>
                        <a:rPr lang="en-US" altLang="ko-KR" sz="1500" dirty="0">
                          <a:latin typeface="+mn-lt"/>
                        </a:rPr>
                        <a:t>) </a:t>
                      </a:r>
                      <a:r>
                        <a:rPr lang="ko-KR" altLang="en-US" sz="1500" dirty="0">
                          <a:latin typeface="+mn-lt"/>
                        </a:rPr>
                        <a:t>오브젝트 구현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16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10</a:t>
                      </a:r>
                      <a:r>
                        <a:rPr lang="ko-KR" altLang="en-US" sz="1600" b="0" dirty="0">
                          <a:latin typeface="+mn-lt"/>
                        </a:rPr>
                        <a:t>주차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플레이어 무기교체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아이템 획득 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 구현 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8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11</a:t>
                      </a:r>
                      <a:r>
                        <a:rPr lang="ko-KR" altLang="en-US" sz="1600" b="0" dirty="0">
                          <a:latin typeface="+mn-lt"/>
                        </a:rPr>
                        <a:t>주차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플레이어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근접 원거리 공격 기능 구현</a:t>
                      </a:r>
                      <a:endParaRPr lang="en-US" altLang="ko-KR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12</a:t>
                      </a:r>
                      <a:r>
                        <a:rPr lang="ko-KR" altLang="en-US" sz="1600" b="0" dirty="0">
                          <a:latin typeface="+mn-lt"/>
                        </a:rPr>
                        <a:t>주차</a:t>
                      </a:r>
                      <a:endParaRPr lang="en-US" altLang="ko-KR" sz="1600" b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</a:t>
                      </a:r>
                      <a:r>
                        <a:rPr lang="ko-KR" altLang="ko-KR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몬스터 구현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84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13</a:t>
                      </a:r>
                      <a:r>
                        <a:rPr lang="ko-KR" altLang="en-US" sz="1600" b="0" dirty="0">
                          <a:latin typeface="+mn-lt"/>
                        </a:rPr>
                        <a:t>주차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보스 몬스터 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구현 및 패턴 추가 구현</a:t>
                      </a:r>
                      <a:endParaRPr lang="ko-KR" altLang="ko-KR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48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14</a:t>
                      </a:r>
                      <a:r>
                        <a:rPr lang="ko-KR" altLang="en-US" sz="1600" b="0" dirty="0">
                          <a:latin typeface="+mn-lt"/>
                        </a:rPr>
                        <a:t>주차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상점</a:t>
                      </a:r>
                      <a:r>
                        <a:rPr lang="en-US" altLang="ko-KR" sz="1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ko-KR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구현</a:t>
                      </a:r>
                      <a:endParaRPr lang="ko-KR" altLang="en-US" sz="15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31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15</a:t>
                      </a:r>
                      <a:r>
                        <a:rPr lang="ko-KR" altLang="en-US" sz="1600" b="0" dirty="0">
                          <a:latin typeface="+mn-lt"/>
                        </a:rPr>
                        <a:t>주차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n-lt"/>
                        </a:rPr>
                        <a:t>최종 점검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730537"/>
                  </a:ext>
                </a:extLst>
              </a:tr>
            </a:tbl>
          </a:graphicData>
        </a:graphic>
      </p:graphicFrame>
      <p:graphicFrame>
        <p:nvGraphicFramePr>
          <p:cNvPr id="37" name="표 10">
            <a:extLst>
              <a:ext uri="{FF2B5EF4-FFF2-40B4-BE49-F238E27FC236}">
                <a16:creationId xmlns:a16="http://schemas.microsoft.com/office/drawing/2014/main" id="{71C9F5FD-5E18-45A3-A0B9-26140D5B8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753251"/>
              </p:ext>
            </p:extLst>
          </p:nvPr>
        </p:nvGraphicFramePr>
        <p:xfrm>
          <a:off x="8120252" y="3561845"/>
          <a:ext cx="303981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39819">
                  <a:extLst>
                    <a:ext uri="{9D8B030D-6E8A-4147-A177-3AD203B41FA5}">
                      <a16:colId xmlns:a16="http://schemas.microsoft.com/office/drawing/2014/main" val="1244654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lt"/>
                        </a:rPr>
                        <a:t>개발 추가 항목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91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lt"/>
                        </a:rPr>
                        <a:t>사운드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01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lt"/>
                        </a:rPr>
                        <a:t>플레이어 점수</a:t>
                      </a:r>
                      <a:r>
                        <a:rPr lang="en-US" altLang="ko-KR" sz="1600" dirty="0" smtClean="0">
                          <a:latin typeface="+mn-lt"/>
                        </a:rPr>
                        <a:t>, </a:t>
                      </a:r>
                      <a:r>
                        <a:rPr lang="ko-KR" altLang="en-US" sz="1600" dirty="0" smtClean="0">
                          <a:latin typeface="+mn-lt"/>
                        </a:rPr>
                        <a:t>하이 스코어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6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lt"/>
                        </a:rPr>
                        <a:t>세이브</a:t>
                      </a:r>
                      <a:r>
                        <a:rPr lang="en-US" altLang="ko-KR" sz="1600" dirty="0" smtClean="0">
                          <a:latin typeface="+mn-lt"/>
                        </a:rPr>
                        <a:t>, </a:t>
                      </a:r>
                      <a:r>
                        <a:rPr lang="ko-KR" altLang="en-US" sz="1600" dirty="0" smtClean="0">
                          <a:latin typeface="+mn-lt"/>
                        </a:rPr>
                        <a:t>로드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12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16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28369" y="362465"/>
            <a:ext cx="11396078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나 혼자 막아라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28369" y="1422400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ko-KR" b="1" dirty="0"/>
              <a:t>주차</a:t>
            </a:r>
            <a:endParaRPr lang="ko-KR" altLang="ko-KR" dirty="0"/>
          </a:p>
          <a:p>
            <a:pPr fontAlgn="t"/>
            <a:r>
              <a:rPr lang="ko-KR" altLang="ko-KR" b="1" dirty="0"/>
              <a:t>개발 계획</a:t>
            </a:r>
            <a:endParaRPr lang="ko-KR" altLang="ko-KR" dirty="0"/>
          </a:p>
          <a:p>
            <a:pPr fontAlgn="t"/>
            <a:r>
              <a:rPr lang="en-US" altLang="ko-KR" dirty="0"/>
              <a:t>8</a:t>
            </a:r>
            <a:r>
              <a:rPr lang="ko-KR" altLang="ko-KR" dirty="0"/>
              <a:t>주차</a:t>
            </a:r>
          </a:p>
          <a:p>
            <a:r>
              <a:rPr lang="ko-KR" altLang="ko-KR" dirty="0"/>
              <a:t>리소스 수집 및 플레이어의 이동</a:t>
            </a:r>
            <a:r>
              <a:rPr lang="en-US" altLang="ko-KR" dirty="0"/>
              <a:t>, </a:t>
            </a:r>
            <a:r>
              <a:rPr lang="ko-KR" altLang="ko-KR" dirty="0"/>
              <a:t>점프</a:t>
            </a:r>
            <a:r>
              <a:rPr lang="en-US" altLang="ko-KR" dirty="0"/>
              <a:t>, </a:t>
            </a:r>
            <a:r>
              <a:rPr lang="ko-KR" altLang="ko-KR" dirty="0"/>
              <a:t>회피 구현</a:t>
            </a:r>
          </a:p>
          <a:p>
            <a:pPr fontAlgn="t"/>
            <a:r>
              <a:rPr lang="en-US" altLang="ko-KR" dirty="0" smtClean="0"/>
              <a:t>UI </a:t>
            </a:r>
            <a:r>
              <a:rPr lang="ko-KR" altLang="ko-KR" dirty="0" smtClean="0"/>
              <a:t>구현</a:t>
            </a:r>
            <a:endParaRPr lang="ko-KR" altLang="ko-KR" dirty="0"/>
          </a:p>
          <a:p>
            <a:pPr fontAlgn="t"/>
            <a:r>
              <a:rPr lang="en-US" altLang="ko-KR" dirty="0"/>
              <a:t>15</a:t>
            </a:r>
            <a:r>
              <a:rPr lang="ko-KR" altLang="ko-KR" dirty="0"/>
              <a:t>주차</a:t>
            </a:r>
          </a:p>
          <a:p>
            <a:pPr fontAlgn="t"/>
            <a:r>
              <a:rPr lang="ko-KR" altLang="ko-KR" dirty="0"/>
              <a:t>최종 점검 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64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102822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978590" y="2043296"/>
            <a:ext cx="1630230" cy="33299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Commit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599" y="2043296"/>
            <a:ext cx="7236069" cy="42964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9867" y="5342467"/>
            <a:ext cx="2370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Git</a:t>
            </a:r>
            <a:r>
              <a:rPr lang="en-US" altLang="ko-KR" sz="1200" b="1" dirty="0" smtClean="0"/>
              <a:t> :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https</a:t>
            </a:r>
            <a:r>
              <a:rPr lang="en-US" altLang="ko-KR" sz="1200" dirty="0"/>
              <a:t>://github.com/JINWOO-0715/GameEngine2.git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5518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968369" y="1378465"/>
            <a:ext cx="6251831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4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나 혼자 막아라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968369" y="2438401"/>
            <a:ext cx="6251831" cy="2565400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106241" y="2080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25028" y="208041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7852362" y="5305769"/>
            <a:ext cx="1367838" cy="359925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END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3250531" y="3811089"/>
            <a:ext cx="628118" cy="628118"/>
            <a:chOff x="8846116" y="4168827"/>
            <a:chExt cx="1083168" cy="1083168"/>
          </a:xfrm>
        </p:grpSpPr>
        <p:sp>
          <p:nvSpPr>
            <p:cNvPr id="54" name="타원 53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/>
        </p:nvGrpSpPr>
        <p:grpSpPr>
          <a:xfrm>
            <a:off x="3250532" y="2919355"/>
            <a:ext cx="628118" cy="628118"/>
            <a:chOff x="8846116" y="4168827"/>
            <a:chExt cx="1083168" cy="1083168"/>
          </a:xfrm>
        </p:grpSpPr>
        <p:sp>
          <p:nvSpPr>
            <p:cNvPr id="30" name="타원 29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160812" y="3029543"/>
            <a:ext cx="4007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3">
                    <a:lumMod val="75000"/>
                  </a:schemeClr>
                </a:solidFill>
              </a:rPr>
              <a:t>나 혼자 막아라 발표를 마칩니다</a:t>
            </a:r>
            <a:r>
              <a:rPr lang="en-US" altLang="ko-KR" sz="2000" b="1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ko-KR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0811" y="3921277"/>
            <a:ext cx="2580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3">
                    <a:lumMod val="75000"/>
                  </a:schemeClr>
                </a:solidFill>
              </a:rPr>
              <a:t>감사합니다</a:t>
            </a:r>
            <a:endParaRPr lang="ko-KR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5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384</Words>
  <Application>Microsoft Office PowerPoint</Application>
  <PresentationFormat>와이드스크린</PresentationFormat>
  <Paragraphs>126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야놀자 야체 B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장 규현</cp:lastModifiedBy>
  <cp:revision>13</cp:revision>
  <dcterms:created xsi:type="dcterms:W3CDTF">2020-05-06T03:56:07Z</dcterms:created>
  <dcterms:modified xsi:type="dcterms:W3CDTF">2020-12-14T17:01:56Z</dcterms:modified>
</cp:coreProperties>
</file>