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1" r:id="rId6"/>
    <p:sldId id="262" r:id="rId7"/>
    <p:sldId id="266" r:id="rId8"/>
    <p:sldId id="263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53E"/>
    <a:srgbClr val="706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37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2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6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3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4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1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0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1119-8857-4E49-BE27-D884AFEA3EE9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7C9D-57D4-4BF8-B377-57AB48962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4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390293" y="1815612"/>
            <a:ext cx="3411415" cy="3226777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FE1C3-20DE-4E50-8D43-C2130FC4B806}"/>
              </a:ext>
            </a:extLst>
          </p:cNvPr>
          <p:cNvSpPr txBox="1"/>
          <p:nvPr/>
        </p:nvSpPr>
        <p:spPr>
          <a:xfrm>
            <a:off x="3085913" y="2831666"/>
            <a:ext cx="591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우주 제일 무술대회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B56E3-03AC-44F3-857C-2EB88E590677}"/>
              </a:ext>
            </a:extLst>
          </p:cNvPr>
          <p:cNvSpPr txBox="1"/>
          <p:nvPr/>
        </p:nvSpPr>
        <p:spPr>
          <a:xfrm>
            <a:off x="4665858" y="3795520"/>
            <a:ext cx="27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게임엔진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E1A81E-7E1F-4989-ADA1-F8FA1EA13458}"/>
              </a:ext>
            </a:extLst>
          </p:cNvPr>
          <p:cNvCxnSpPr>
            <a:cxnSpLocks/>
          </p:cNvCxnSpPr>
          <p:nvPr/>
        </p:nvCxnSpPr>
        <p:spPr>
          <a:xfrm>
            <a:off x="5476086" y="3740268"/>
            <a:ext cx="113431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17521A-391F-4B85-B37B-1B04EB08DAAC}"/>
              </a:ext>
            </a:extLst>
          </p:cNvPr>
          <p:cNvSpPr txBox="1"/>
          <p:nvPr/>
        </p:nvSpPr>
        <p:spPr>
          <a:xfrm>
            <a:off x="3474334" y="5493963"/>
            <a:ext cx="524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5045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2014180021 </a:t>
            </a:r>
            <a:r>
              <a:rPr lang="ko-KR" altLang="en-US" dirty="0">
                <a:solidFill>
                  <a:srgbClr val="5045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박진우</a:t>
            </a:r>
            <a:endParaRPr lang="en-US" altLang="ko-KR" dirty="0">
              <a:solidFill>
                <a:srgbClr val="50453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5045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2014182038 </a:t>
            </a:r>
            <a:r>
              <a:rPr lang="ko-KR" altLang="en-US" dirty="0" err="1">
                <a:solidFill>
                  <a:srgbClr val="50453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장규현</a:t>
            </a:r>
            <a:endParaRPr lang="ko-KR" altLang="en-US" dirty="0">
              <a:solidFill>
                <a:srgbClr val="50453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42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오각형 9">
            <a:extLst>
              <a:ext uri="{FF2B5EF4-FFF2-40B4-BE49-F238E27FC236}">
                <a16:creationId xmlns:a16="http://schemas.microsoft.com/office/drawing/2014/main" id="{51CD2662-8E89-4D0B-AC5A-9C364F689A9E}"/>
              </a:ext>
            </a:extLst>
          </p:cNvPr>
          <p:cNvSpPr/>
          <p:nvPr/>
        </p:nvSpPr>
        <p:spPr>
          <a:xfrm rot="5400000">
            <a:off x="304800" y="123825"/>
            <a:ext cx="1116330" cy="868680"/>
          </a:xfrm>
          <a:prstGeom prst="homePlate">
            <a:avLst/>
          </a:prstGeom>
          <a:solidFill>
            <a:srgbClr val="504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각형 7">
            <a:extLst>
              <a:ext uri="{FF2B5EF4-FFF2-40B4-BE49-F238E27FC236}">
                <a16:creationId xmlns:a16="http://schemas.microsoft.com/office/drawing/2014/main" id="{42FC9E16-3C8E-41C2-A1F1-4A04F3D30C27}"/>
              </a:ext>
            </a:extLst>
          </p:cNvPr>
          <p:cNvSpPr/>
          <p:nvPr/>
        </p:nvSpPr>
        <p:spPr>
          <a:xfrm rot="5400000">
            <a:off x="207645" y="114300"/>
            <a:ext cx="1097280" cy="868680"/>
          </a:xfrm>
          <a:prstGeom prst="homePlate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57000-6A37-4783-A196-C84D1786F5B3}"/>
              </a:ext>
            </a:extLst>
          </p:cNvPr>
          <p:cNvSpPr txBox="1"/>
          <p:nvPr/>
        </p:nvSpPr>
        <p:spPr>
          <a:xfrm>
            <a:off x="321945" y="1303020"/>
            <a:ext cx="180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INDEX</a:t>
            </a:r>
            <a:endParaRPr lang="ko-KR" altLang="en-US" sz="32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37226-4DD5-4D7C-9B6E-21D702659CFB}"/>
              </a:ext>
            </a:extLst>
          </p:cNvPr>
          <p:cNvCxnSpPr>
            <a:cxnSpLocks/>
            <a:endCxn id="11" idx="6"/>
          </p:cNvCxnSpPr>
          <p:nvPr/>
        </p:nvCxnSpPr>
        <p:spPr>
          <a:xfrm flipV="1">
            <a:off x="1685925" y="3352179"/>
            <a:ext cx="9030628" cy="29064"/>
          </a:xfrm>
          <a:prstGeom prst="line">
            <a:avLst/>
          </a:prstGeom>
          <a:ln w="25400">
            <a:solidFill>
              <a:srgbClr val="5F54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FE6D4DA0-E7BF-41C7-9C79-8B6C7A739C6F}"/>
              </a:ext>
            </a:extLst>
          </p:cNvPr>
          <p:cNvSpPr/>
          <p:nvPr/>
        </p:nvSpPr>
        <p:spPr>
          <a:xfrm>
            <a:off x="1566862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928C25C-98F9-4EB4-87B9-B76E4101FBF3}"/>
              </a:ext>
            </a:extLst>
          </p:cNvPr>
          <p:cNvSpPr/>
          <p:nvPr/>
        </p:nvSpPr>
        <p:spPr>
          <a:xfrm>
            <a:off x="4556759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40BCF9-86C5-45DB-B049-83EA8A62BFD9}"/>
              </a:ext>
            </a:extLst>
          </p:cNvPr>
          <p:cNvSpPr/>
          <p:nvPr/>
        </p:nvSpPr>
        <p:spPr>
          <a:xfrm>
            <a:off x="7546656" y="3262183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07B63E2-DEE7-404C-B575-C9609C821A09}"/>
              </a:ext>
            </a:extLst>
          </p:cNvPr>
          <p:cNvSpPr/>
          <p:nvPr/>
        </p:nvSpPr>
        <p:spPr>
          <a:xfrm>
            <a:off x="10536553" y="3262179"/>
            <a:ext cx="180000" cy="180000"/>
          </a:xfrm>
          <a:prstGeom prst="ellipse">
            <a:avLst/>
          </a:prstGeom>
          <a:solidFill>
            <a:srgbClr val="AEA198"/>
          </a:solidFill>
          <a:ln w="63500">
            <a:solidFill>
              <a:srgbClr val="5F54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1A472-B8B0-4E06-9A48-FA964C493BBA}"/>
              </a:ext>
            </a:extLst>
          </p:cNvPr>
          <p:cNvSpPr txBox="1"/>
          <p:nvPr/>
        </p:nvSpPr>
        <p:spPr>
          <a:xfrm>
            <a:off x="1057507" y="3613418"/>
            <a:ext cx="12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6ACEC-D2D0-4D9B-9967-E2CC8BC82889}"/>
              </a:ext>
            </a:extLst>
          </p:cNvPr>
          <p:cNvSpPr txBox="1"/>
          <p:nvPr/>
        </p:nvSpPr>
        <p:spPr>
          <a:xfrm>
            <a:off x="3701634" y="3598416"/>
            <a:ext cx="189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기본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메커니즘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09022A-3712-438D-8444-4FE9960BA11E}"/>
              </a:ext>
            </a:extLst>
          </p:cNvPr>
          <p:cNvSpPr txBox="1"/>
          <p:nvPr/>
        </p:nvSpPr>
        <p:spPr>
          <a:xfrm>
            <a:off x="7008238" y="3598416"/>
            <a:ext cx="12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기술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77755-FF6F-40C8-8049-C67F65F2FA5B}"/>
              </a:ext>
            </a:extLst>
          </p:cNvPr>
          <p:cNvSpPr txBox="1"/>
          <p:nvPr/>
        </p:nvSpPr>
        <p:spPr>
          <a:xfrm>
            <a:off x="9998135" y="3598416"/>
            <a:ext cx="12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개발계획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82C552-5BEB-4EE1-B8F3-53820D7FF617}"/>
              </a:ext>
            </a:extLst>
          </p:cNvPr>
          <p:cNvSpPr/>
          <p:nvPr/>
        </p:nvSpPr>
        <p:spPr>
          <a:xfrm>
            <a:off x="-54124" y="6276975"/>
            <a:ext cx="12246124" cy="581025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25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415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2215" y="1031272"/>
            <a:ext cx="52187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게임 소개</a:t>
            </a:r>
            <a:endParaRPr lang="ko-KR" altLang="en-US" sz="2400" dirty="0">
              <a:solidFill>
                <a:srgbClr val="C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7" y="1453287"/>
            <a:ext cx="2989385" cy="829231"/>
          </a:xfrm>
          <a:prstGeom prst="rect">
            <a:avLst/>
          </a:prstGeom>
        </p:spPr>
      </p:pic>
      <p:cxnSp>
        <p:nvCxnSpPr>
          <p:cNvPr id="18" name="직선 연결선 17"/>
          <p:cNvCxnSpPr>
            <a:cxnSpLocks/>
          </p:cNvCxnSpPr>
          <p:nvPr/>
        </p:nvCxnSpPr>
        <p:spPr>
          <a:xfrm>
            <a:off x="6108881" y="2429933"/>
            <a:ext cx="0" cy="3276600"/>
          </a:xfrm>
          <a:prstGeom prst="line">
            <a:avLst/>
          </a:prstGeom>
          <a:ln>
            <a:solidFill>
              <a:srgbClr val="AD9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731817-66D0-4E22-AF8A-5A9BA790C170}"/>
              </a:ext>
            </a:extLst>
          </p:cNvPr>
          <p:cNvSpPr txBox="1"/>
          <p:nvPr/>
        </p:nvSpPr>
        <p:spPr>
          <a:xfrm>
            <a:off x="599832" y="2921496"/>
            <a:ext cx="550904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제목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우주 제일 무술대회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DCC89E-AF0D-46A9-ABF3-04368B13FA2F}"/>
              </a:ext>
            </a:extLst>
          </p:cNvPr>
          <p:cNvSpPr/>
          <p:nvPr/>
        </p:nvSpPr>
        <p:spPr>
          <a:xfrm>
            <a:off x="233057" y="105198"/>
            <a:ext cx="1236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AFA299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1. </a:t>
            </a:r>
            <a:r>
              <a:rPr lang="ko-KR" altLang="en-US" sz="1600" dirty="0">
                <a:solidFill>
                  <a:srgbClr val="AFA299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게임소개</a:t>
            </a:r>
            <a:endParaRPr lang="en-US" altLang="ko-KR" sz="1600" dirty="0">
              <a:solidFill>
                <a:srgbClr val="AFA299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01CD7-3777-41C0-BAC4-9491F3FB878D}"/>
              </a:ext>
            </a:extLst>
          </p:cNvPr>
          <p:cNvSpPr txBox="1"/>
          <p:nvPr/>
        </p:nvSpPr>
        <p:spPr>
          <a:xfrm>
            <a:off x="5461000" y="3448336"/>
            <a:ext cx="610023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장르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3</a:t>
            </a:r>
            <a:r>
              <a:rPr lang="ko-KR" altLang="en-US" sz="18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인칭 쿼터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FPS</a:t>
            </a:r>
            <a:endParaRPr lang="ko-KR" altLang="en-US" sz="1800" b="1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A2C2F-4F5A-4886-8657-2CFC137F31B0}"/>
              </a:ext>
            </a:extLst>
          </p:cNvPr>
          <p:cNvSpPr txBox="1"/>
          <p:nvPr/>
        </p:nvSpPr>
        <p:spPr>
          <a:xfrm>
            <a:off x="497870" y="4166513"/>
            <a:ext cx="5509049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PC</a:t>
            </a:r>
            <a:endParaRPr lang="ko-KR" altLang="en-US" sz="2000" b="1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8E46CE9-6360-44B4-B3CD-23091401ED60}"/>
              </a:ext>
            </a:extLst>
          </p:cNvPr>
          <p:cNvCxnSpPr/>
          <p:nvPr/>
        </p:nvCxnSpPr>
        <p:spPr>
          <a:xfrm flipH="1">
            <a:off x="5257800" y="3207067"/>
            <a:ext cx="851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DDBC09-EEB9-45EF-BF61-74CF5DDC316B}"/>
              </a:ext>
            </a:extLst>
          </p:cNvPr>
          <p:cNvCxnSpPr/>
          <p:nvPr/>
        </p:nvCxnSpPr>
        <p:spPr>
          <a:xfrm>
            <a:off x="6108881" y="3738631"/>
            <a:ext cx="851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DE6931-4AAE-40FA-B4E6-BE8A9B7DA43C}"/>
              </a:ext>
            </a:extLst>
          </p:cNvPr>
          <p:cNvCxnSpPr/>
          <p:nvPr/>
        </p:nvCxnSpPr>
        <p:spPr>
          <a:xfrm flipH="1">
            <a:off x="4868334" y="4492393"/>
            <a:ext cx="124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2936D8-1558-4233-AC48-B5DF8CCE266F}"/>
              </a:ext>
            </a:extLst>
          </p:cNvPr>
          <p:cNvSpPr txBox="1"/>
          <p:nvPr/>
        </p:nvSpPr>
        <p:spPr>
          <a:xfrm>
            <a:off x="5461000" y="4573693"/>
            <a:ext cx="6100232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Unity</a:t>
            </a:r>
            <a:endParaRPr lang="ko-KR" altLang="en-US" sz="1800" b="1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40D1BD-AE2E-43BD-B7F0-26614E616F5C}"/>
              </a:ext>
            </a:extLst>
          </p:cNvPr>
          <p:cNvCxnSpPr>
            <a:cxnSpLocks/>
          </p:cNvCxnSpPr>
          <p:nvPr/>
        </p:nvCxnSpPr>
        <p:spPr>
          <a:xfrm>
            <a:off x="6108881" y="4805670"/>
            <a:ext cx="1481811" cy="1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52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14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6630" y="485650"/>
            <a:ext cx="5218741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스토리</a:t>
            </a:r>
            <a:endParaRPr lang="en-US" altLang="ko-KR" sz="2000" dirty="0"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err="1">
                <a:solidFill>
                  <a:srgbClr val="C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차별받는</a:t>
            </a:r>
            <a:r>
              <a:rPr lang="ko-KR" altLang="en-US" sz="2400" dirty="0">
                <a:solidFill>
                  <a:srgbClr val="C00000"/>
                </a:solidFill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 지구를 구하자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7" y="1453287"/>
            <a:ext cx="2989385" cy="8292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34138C-87F6-426E-9F3E-1C76AC1882A4}"/>
              </a:ext>
            </a:extLst>
          </p:cNvPr>
          <p:cNvSpPr txBox="1"/>
          <p:nvPr/>
        </p:nvSpPr>
        <p:spPr>
          <a:xfrm>
            <a:off x="3337062" y="5495774"/>
            <a:ext cx="550904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 </a:t>
            </a:r>
            <a:r>
              <a:rPr lang="ko-KR" altLang="en-US" sz="16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되돌릴 수 없는 상황에 놓여진 주인공은 </a:t>
            </a:r>
            <a:r>
              <a:rPr lang="ko-KR" altLang="en-US" sz="1600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차별받는</a:t>
            </a:r>
            <a:r>
              <a:rPr lang="ko-KR" altLang="en-US" sz="16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지구를 구할 수 </a:t>
            </a:r>
            <a:r>
              <a:rPr lang="ko-KR" altLang="en-US" sz="1600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있을것인가</a:t>
            </a:r>
            <a:r>
              <a:rPr lang="en-US" altLang="ko-KR" sz="16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6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연결선 17"/>
          <p:cNvCxnSpPr>
            <a:cxnSpLocks/>
          </p:cNvCxnSpPr>
          <p:nvPr/>
        </p:nvCxnSpPr>
        <p:spPr>
          <a:xfrm>
            <a:off x="6100414" y="2714945"/>
            <a:ext cx="0" cy="2458188"/>
          </a:xfrm>
          <a:prstGeom prst="line">
            <a:avLst/>
          </a:prstGeom>
          <a:ln>
            <a:solidFill>
              <a:srgbClr val="AD9F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731817-66D0-4E22-AF8A-5A9BA790C170}"/>
              </a:ext>
            </a:extLst>
          </p:cNvPr>
          <p:cNvSpPr txBox="1"/>
          <p:nvPr/>
        </p:nvSpPr>
        <p:spPr>
          <a:xfrm>
            <a:off x="591365" y="2649960"/>
            <a:ext cx="5509049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우주의 각 행성에 수많은 종족이 공존하지 않고 자신의 종족의 이익만을 위해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끊임없는 싸움을 반복하며 살아가는 세계</a:t>
            </a:r>
            <a:endParaRPr lang="ko-KR" altLang="en-US" sz="1100" b="1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08D6D-4796-4251-A772-790D0957A6F9}"/>
              </a:ext>
            </a:extLst>
          </p:cNvPr>
          <p:cNvSpPr txBox="1"/>
          <p:nvPr/>
        </p:nvSpPr>
        <p:spPr>
          <a:xfrm>
            <a:off x="6103525" y="3217423"/>
            <a:ext cx="5509049" cy="864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진절머리가 난 우주의 신은 각 행성에 대표자를 선발하여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무술대회에서의 대결을 통해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종족의 우위를 정한 후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순위에 의한 절대적인 복종을 강요한다</a:t>
            </a:r>
            <a:endParaRPr lang="ko-KR" altLang="en-US" sz="1100" b="1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91732-406E-4EFC-994F-88896F7758A5}"/>
              </a:ext>
            </a:extLst>
          </p:cNvPr>
          <p:cNvSpPr txBox="1"/>
          <p:nvPr/>
        </p:nvSpPr>
        <p:spPr>
          <a:xfrm>
            <a:off x="582538" y="4127036"/>
            <a:ext cx="5509049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매번 꼴찌를 기록하며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차별을 당하며 살아가던 지구에서</a:t>
            </a:r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평범히 살아가던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주인공은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무술대회 선발과정에서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전산 오류로 인해 대표자로 선발되게 된다</a:t>
            </a:r>
            <a:endParaRPr lang="ko-KR" altLang="en-US" sz="1100" b="1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DCC89E-AF0D-46A9-ABF3-04368B13FA2F}"/>
              </a:ext>
            </a:extLst>
          </p:cNvPr>
          <p:cNvSpPr/>
          <p:nvPr/>
        </p:nvSpPr>
        <p:spPr>
          <a:xfrm>
            <a:off x="233057" y="105198"/>
            <a:ext cx="1236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AFA299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1. </a:t>
            </a:r>
            <a:r>
              <a:rPr lang="ko-KR" altLang="en-US" sz="1600" dirty="0">
                <a:solidFill>
                  <a:srgbClr val="AFA299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게임소개</a:t>
            </a:r>
            <a:endParaRPr lang="en-US" altLang="ko-KR" sz="1600" dirty="0">
              <a:solidFill>
                <a:srgbClr val="AFA299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5756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0752CF-E7B8-4780-9512-C9C97F996A90}"/>
              </a:ext>
            </a:extLst>
          </p:cNvPr>
          <p:cNvSpPr/>
          <p:nvPr/>
        </p:nvSpPr>
        <p:spPr>
          <a:xfrm>
            <a:off x="233057" y="105198"/>
            <a:ext cx="2201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AFA299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2. </a:t>
            </a:r>
            <a:r>
              <a:rPr lang="ko-KR" altLang="en-US" sz="1600" dirty="0">
                <a:solidFill>
                  <a:srgbClr val="AFA299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게임 기본 메커니즘</a:t>
            </a:r>
            <a:endParaRPr lang="en-US" altLang="ko-KR" sz="1600" dirty="0">
              <a:solidFill>
                <a:srgbClr val="AFA299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30FE4-C52C-44BB-A099-3772A9A4BEB2}"/>
              </a:ext>
            </a:extLst>
          </p:cNvPr>
          <p:cNvSpPr txBox="1"/>
          <p:nvPr/>
        </p:nvSpPr>
        <p:spPr>
          <a:xfrm>
            <a:off x="709380" y="868593"/>
            <a:ext cx="4276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2EE25-69CC-4FD6-804C-F89CAD4E1FC0}"/>
              </a:ext>
            </a:extLst>
          </p:cNvPr>
          <p:cNvSpPr txBox="1"/>
          <p:nvPr/>
        </p:nvSpPr>
        <p:spPr>
          <a:xfrm>
            <a:off x="3627641" y="2474363"/>
            <a:ext cx="535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기본 아이템을 가진 채 스테이지에 놓이게 됩니다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같은 스테이지에 생성되는 적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종족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처치하면 그에 따른 보상을 받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습니다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8CFBB-4952-4257-8A22-DDA4441CF64F}"/>
              </a:ext>
            </a:extLst>
          </p:cNvPr>
          <p:cNvSpPr txBox="1"/>
          <p:nvPr/>
        </p:nvSpPr>
        <p:spPr>
          <a:xfrm>
            <a:off x="3627641" y="3721391"/>
            <a:ext cx="5486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휴식 공간에서 장비 구매 혹은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스텟을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업그레이드한 후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다시 스테이지에 입장하게 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53CCD-A67B-4BFD-A5DA-3C1EEC08FD66}"/>
              </a:ext>
            </a:extLst>
          </p:cNvPr>
          <p:cNvSpPr txBox="1"/>
          <p:nvPr/>
        </p:nvSpPr>
        <p:spPr>
          <a:xfrm>
            <a:off x="3627641" y="4917088"/>
            <a:ext cx="923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스테이지가 높아짐에 따라 적 또한 점차 강해지기 때문에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캐릭터의 체력이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되어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게임오버되지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않게 플레이하며 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캐릭터를 성장시켜 높은 스테이지를 기록하는 것이 목표인 게임입니다</a:t>
            </a:r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210A44-C61D-4222-8365-4BD61342DDD1}"/>
              </a:ext>
            </a:extLst>
          </p:cNvPr>
          <p:cNvSpPr/>
          <p:nvPr/>
        </p:nvSpPr>
        <p:spPr>
          <a:xfrm>
            <a:off x="2303000" y="2366150"/>
            <a:ext cx="1133210" cy="771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74ACA-F33F-4411-AE4A-E3E8B7BAD4B9}"/>
              </a:ext>
            </a:extLst>
          </p:cNvPr>
          <p:cNvSpPr txBox="1"/>
          <p:nvPr/>
        </p:nvSpPr>
        <p:spPr>
          <a:xfrm>
            <a:off x="3417496" y="988229"/>
            <a:ext cx="5357001" cy="103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게임 기본 메커니즘 설명</a:t>
            </a: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rgbClr val="C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18D508E-DFA8-4607-857B-37E19DC48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5" y="1395144"/>
            <a:ext cx="2989385" cy="829231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EC87CF2-3936-4409-85B9-34FA01C7E4B3}"/>
              </a:ext>
            </a:extLst>
          </p:cNvPr>
          <p:cNvSpPr/>
          <p:nvPr/>
        </p:nvSpPr>
        <p:spPr>
          <a:xfrm>
            <a:off x="2294367" y="3619997"/>
            <a:ext cx="1133210" cy="771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준비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DDF377-D7B6-4FD9-9A48-2153EBB01196}"/>
              </a:ext>
            </a:extLst>
          </p:cNvPr>
          <p:cNvSpPr/>
          <p:nvPr/>
        </p:nvSpPr>
        <p:spPr>
          <a:xfrm>
            <a:off x="2303000" y="4879030"/>
            <a:ext cx="1133210" cy="7718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도전</a:t>
            </a:r>
          </a:p>
        </p:txBody>
      </p:sp>
    </p:spTree>
    <p:extLst>
      <p:ext uri="{BB962C8B-B14F-4D97-AF65-F5344CB8AC3E}">
        <p14:creationId xmlns:p14="http://schemas.microsoft.com/office/powerpoint/2010/main" val="245436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6628" y="952535"/>
            <a:ext cx="52187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활용 기술 소개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7" y="1453287"/>
            <a:ext cx="2989385" cy="82923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F12E64-18B9-4EAF-9CE4-A932E31404CC}"/>
              </a:ext>
            </a:extLst>
          </p:cNvPr>
          <p:cNvSpPr/>
          <p:nvPr/>
        </p:nvSpPr>
        <p:spPr>
          <a:xfrm>
            <a:off x="1700254" y="2932981"/>
            <a:ext cx="1786376" cy="1199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892FBE-0E67-4832-AC39-1DC8489B63BF}"/>
              </a:ext>
            </a:extLst>
          </p:cNvPr>
          <p:cNvSpPr/>
          <p:nvPr/>
        </p:nvSpPr>
        <p:spPr>
          <a:xfrm>
            <a:off x="5235951" y="2932981"/>
            <a:ext cx="1786376" cy="1199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로직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8ECD53-8994-4304-8A38-3B9526C44667}"/>
              </a:ext>
            </a:extLst>
          </p:cNvPr>
          <p:cNvSpPr/>
          <p:nvPr/>
        </p:nvSpPr>
        <p:spPr>
          <a:xfrm>
            <a:off x="8900435" y="2932981"/>
            <a:ext cx="1786376" cy="1199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인풋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82B822-9E48-4733-AC09-65FA3566CB95}"/>
              </a:ext>
            </a:extLst>
          </p:cNvPr>
          <p:cNvSpPr/>
          <p:nvPr/>
        </p:nvSpPr>
        <p:spPr>
          <a:xfrm>
            <a:off x="233057" y="105198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AFA299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3. </a:t>
            </a:r>
            <a:r>
              <a:rPr lang="ko-KR" altLang="en-US" sz="1600" dirty="0">
                <a:solidFill>
                  <a:srgbClr val="AFA299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활용 기술 소개</a:t>
            </a:r>
            <a:endParaRPr lang="en-US" altLang="ko-KR" sz="1600" dirty="0">
              <a:solidFill>
                <a:srgbClr val="AFA299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99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4415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6518803"/>
            <a:ext cx="12191999" cy="339196"/>
          </a:xfrm>
          <a:prstGeom prst="rect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85FF6E-FEF9-4825-9C1A-14A87AA7709C}"/>
              </a:ext>
            </a:extLst>
          </p:cNvPr>
          <p:cNvSpPr txBox="1"/>
          <p:nvPr/>
        </p:nvSpPr>
        <p:spPr>
          <a:xfrm>
            <a:off x="3482215" y="1031272"/>
            <a:ext cx="52187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경기천년제목M Medium" panose="02020603020101020101" pitchFamily="18" charset="-127"/>
                <a:ea typeface="경기천년제목M Medium" panose="02020603020101020101" pitchFamily="18" charset="-127"/>
              </a:rPr>
              <a:t>개발 계획</a:t>
            </a:r>
            <a:endParaRPr lang="ko-KR" altLang="en-US" sz="2400" dirty="0">
              <a:solidFill>
                <a:srgbClr val="C00000"/>
              </a:solidFill>
              <a:latin typeface="경기천년제목M Medium" panose="02020603020101020101" pitchFamily="18" charset="-127"/>
              <a:ea typeface="경기천년제목M Medium" panose="02020603020101020101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3" t="41542" r="13214"/>
          <a:stretch/>
        </p:blipFill>
        <p:spPr>
          <a:xfrm>
            <a:off x="4601307" y="1453287"/>
            <a:ext cx="2989385" cy="8292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DCC89E-AF0D-46A9-ABF3-04368B13FA2F}"/>
              </a:ext>
            </a:extLst>
          </p:cNvPr>
          <p:cNvSpPr/>
          <p:nvPr/>
        </p:nvSpPr>
        <p:spPr>
          <a:xfrm>
            <a:off x="233057" y="105198"/>
            <a:ext cx="1308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AFA299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4. </a:t>
            </a:r>
            <a:r>
              <a:rPr lang="ko-KR" altLang="en-US" sz="1600" dirty="0">
                <a:solidFill>
                  <a:srgbClr val="AFA299"/>
                </a:solidFill>
                <a:latin typeface="경기천년제목L Light" panose="02020403020101020101" pitchFamily="18" charset="-127"/>
                <a:ea typeface="경기천년제목L Light" panose="02020403020101020101" pitchFamily="18" charset="-127"/>
              </a:rPr>
              <a:t>개발 계획</a:t>
            </a:r>
            <a:endParaRPr lang="en-US" altLang="ko-KR" sz="1600" dirty="0">
              <a:solidFill>
                <a:srgbClr val="AFA299"/>
              </a:solidFill>
              <a:latin typeface="경기천년제목L Light" panose="02020403020101020101" pitchFamily="18" charset="-127"/>
              <a:ea typeface="경기천년제목L Light" panose="02020403020101020101" pitchFamily="18" charset="-127"/>
            </a:endParaRP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71C9F5FD-5E18-45A3-A0B9-26140D5B8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54414"/>
              </p:ext>
            </p:extLst>
          </p:nvPr>
        </p:nvGraphicFramePr>
        <p:xfrm>
          <a:off x="2209800" y="2067153"/>
          <a:ext cx="81280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val="73954848"/>
                    </a:ext>
                  </a:extLst>
                </a:gridCol>
                <a:gridCol w="7095067">
                  <a:extLst>
                    <a:ext uri="{9D8B030D-6E8A-4147-A177-3AD203B41FA5}">
                      <a16:colId xmlns:a16="http://schemas.microsoft.com/office/drawing/2014/main" val="124465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91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리소스 수집 및 플레이어의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0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장비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오브젝트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6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플레이어 무기교체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아이템 획득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 구현 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플레이어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근접 원거리 공격 기능 구현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몬스터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4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보스몬스터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구현 및 패턴 추가 구현</a:t>
                      </a:r>
                      <a:endParaRPr lang="ko-KR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8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상점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스텟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업그레이드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1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3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16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rgbClr val="F0F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390293" y="1815612"/>
            <a:ext cx="3411415" cy="3226777"/>
          </a:xfrm>
          <a:prstGeom prst="ellipse">
            <a:avLst/>
          </a:prstGeom>
          <a:solidFill>
            <a:srgbClr val="7063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FE1C3-20DE-4E50-8D43-C2130FC4B806}"/>
              </a:ext>
            </a:extLst>
          </p:cNvPr>
          <p:cNvSpPr txBox="1"/>
          <p:nvPr/>
        </p:nvSpPr>
        <p:spPr>
          <a:xfrm>
            <a:off x="3138668" y="2831666"/>
            <a:ext cx="591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B56E3-03AC-44F3-857C-2EB88E590677}"/>
              </a:ext>
            </a:extLst>
          </p:cNvPr>
          <p:cNvSpPr txBox="1"/>
          <p:nvPr/>
        </p:nvSpPr>
        <p:spPr>
          <a:xfrm>
            <a:off x="4665858" y="3795520"/>
            <a:ext cx="2754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게임엔진</a:t>
            </a:r>
            <a:r>
              <a:rPr lang="en-US" altLang="ko-KR" sz="1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ko-KR" altLang="en-US" sz="1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AE1A81E-7E1F-4989-ADA1-F8FA1EA13458}"/>
              </a:ext>
            </a:extLst>
          </p:cNvPr>
          <p:cNvCxnSpPr>
            <a:cxnSpLocks/>
          </p:cNvCxnSpPr>
          <p:nvPr/>
        </p:nvCxnSpPr>
        <p:spPr>
          <a:xfrm>
            <a:off x="5476086" y="3740268"/>
            <a:ext cx="1134319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279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 Bold</vt:lpstr>
      <vt:lpstr>경기천년제목M Medium</vt:lpstr>
      <vt:lpstr>나눔스퀘어</vt:lpstr>
      <vt:lpstr>맑은 고딕</vt:lpstr>
      <vt:lpstr>Arial</vt:lpstr>
      <vt:lpstr>경기천년제목L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박진우(2014180021)</cp:lastModifiedBy>
  <cp:revision>31</cp:revision>
  <dcterms:created xsi:type="dcterms:W3CDTF">2018-05-11T17:49:54Z</dcterms:created>
  <dcterms:modified xsi:type="dcterms:W3CDTF">2020-10-19T10:50:31Z</dcterms:modified>
</cp:coreProperties>
</file>