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61C762-6E8C-4946-B053-C1A2A663F7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Airbnb_Customer_Analyse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532A56-8A69-4E66-9CC0-70BF98449B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7/1/22 CDT PM3:19:14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 Customer Analysis" id="2" name="slide2">
            <a:extLst>
              <a:ext uri="{FF2B5EF4-FFF2-40B4-BE49-F238E27FC236}">
                <a16:creationId xmlns:a16="http://schemas.microsoft.com/office/drawing/2014/main" id="{48631F4B-AD44-416B-878B-4FED75B96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33350"/>
            <a:ext cx="117062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2022-07-01T20:19:15Z</dcterms:created>
  <dcterms:modified xsi:type="dcterms:W3CDTF">2022-07-01T20:19:15Z</dcterms:modified>
</cp:coreProperties>
</file>