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7894B-955B-3097-8017-9C0DF6F98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3DA887-66C0-8E1B-454B-AF150F828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74048F-7BDF-2021-8970-B9509DC0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9F2C-1840-49B0-A867-83B30782B21F}" type="datetimeFigureOut">
              <a:rPr lang="de-DE" smtClean="0"/>
              <a:t>30.11.2024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B9AE2D-D48A-6F91-2500-98CC53F32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5A28F8-F2DD-CFF5-47A9-53BEA917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E992-CE0B-4EB8-8140-BEE2E8C38E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4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F6397-AFCC-07A2-BF23-BB94A867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3B013F-94D0-FDD5-43A4-921E5389D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D9897B-3C4D-703E-F803-18146066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9F2C-1840-49B0-A867-83B30782B21F}" type="datetimeFigureOut">
              <a:rPr lang="de-DE" smtClean="0"/>
              <a:t>30.11.2024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4CB4BC-EBDE-E08C-441B-33388411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7E7DAF-BE4B-9DE2-8BC4-EC032AC1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E992-CE0B-4EB8-8140-BEE2E8C38E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17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A39C93A-6082-1CA6-C967-547ACE435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AF210A-5DC1-DB01-5CE0-A0AFC8F2C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773710-EF28-02A6-91E1-2455E78E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9F2C-1840-49B0-A867-83B30782B21F}" type="datetimeFigureOut">
              <a:rPr lang="de-DE" smtClean="0"/>
              <a:t>30.11.2024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45B776-5C42-52D7-15B7-28DDF19F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E16346-906A-5DAF-A883-5E58C31C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E992-CE0B-4EB8-8140-BEE2E8C38E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66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A641E-3D88-3342-8411-9B6600C6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59A44B-A90D-14C6-4089-C00D35D3F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3F789B-21B8-FA89-EF5B-23BCBE40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9F2C-1840-49B0-A867-83B30782B21F}" type="datetimeFigureOut">
              <a:rPr lang="de-DE" smtClean="0"/>
              <a:t>30.11.2024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FCF76C-7EF6-BEE8-F8F5-CA161110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B1114B-F0DB-EDF1-04E5-EBC45D59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E992-CE0B-4EB8-8140-BEE2E8C38E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76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5A809-64E9-CF23-F038-C8FA47B4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150D32-1561-4244-8D6A-69652D39E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C3DC5F-C07D-E4A0-748D-C5CC8283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9F2C-1840-49B0-A867-83B30782B21F}" type="datetimeFigureOut">
              <a:rPr lang="de-DE" smtClean="0"/>
              <a:t>30.11.2024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71B38-22AF-4E54-5381-74D110D8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961F3E-52B2-4A88-6907-81C84645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E992-CE0B-4EB8-8140-BEE2E8C38E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15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99A73-146A-382D-C679-969A377E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514FFC-FE88-5A93-29D4-95EA1A341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42490F-7C5E-62C7-4BA9-702D0BB82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AC63FF-C850-4FF6-ECB1-DDF9E284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9F2C-1840-49B0-A867-83B30782B21F}" type="datetimeFigureOut">
              <a:rPr lang="de-DE" smtClean="0"/>
              <a:t>30.11.2024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59FFBC-4D03-8B66-C6C4-96227B4E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AFA208-17A1-E827-B5AA-14EF7396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E992-CE0B-4EB8-8140-BEE2E8C38E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18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29213-91B0-39EB-0430-154C543A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3C0329-5E09-1E5D-56CA-6EB4D19BB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5487B3-0578-FF3C-27CE-6D0672ED0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C3782F-26C3-D2E6-CD9A-1B73D1EA7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B70C4D-AF62-6644-F55B-B7B049916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48C028-77F0-75E6-B381-59C06801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9F2C-1840-49B0-A867-83B30782B21F}" type="datetimeFigureOut">
              <a:rPr lang="de-DE" smtClean="0"/>
              <a:t>30.11.2024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32B6B7-030A-8CF7-44FB-D29BAD47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0A3F0F-1C61-6D02-99E6-E6519817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E992-CE0B-4EB8-8140-BEE2E8C38E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2B353-DF44-AEB1-1F04-61939EC1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1687F3-4A26-D26C-408B-D2B8ACBF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9F2C-1840-49B0-A867-83B30782B21F}" type="datetimeFigureOut">
              <a:rPr lang="de-DE" smtClean="0"/>
              <a:t>30.11.2024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1BFAF5-5CD8-2CBD-EF72-87F58A38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24C354-B376-7490-0CC7-B1943015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E992-CE0B-4EB8-8140-BEE2E8C38E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97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A9B254D-361A-B043-C6C1-20758661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9F2C-1840-49B0-A867-83B30782B21F}" type="datetimeFigureOut">
              <a:rPr lang="de-DE" smtClean="0"/>
              <a:t>30.11.2024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32A7E2-4465-F39B-7146-A50EE56E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9D79E1-1D85-6AF4-19EB-1D9E5997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E992-CE0B-4EB8-8140-BEE2E8C38E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7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9A2CB-DB81-B943-5EED-DAC41CE06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072278-4EE7-6506-1F76-D57F26200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F6A786-BA9B-8E6E-4804-57ABD96E2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26A9F8-E0D4-6D19-55FF-35311422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9F2C-1840-49B0-A867-83B30782B21F}" type="datetimeFigureOut">
              <a:rPr lang="de-DE" smtClean="0"/>
              <a:t>30.11.2024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8A505C-5506-8984-2BBA-E152AF15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AE2219-CBD2-B5FA-6665-B472639E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E992-CE0B-4EB8-8140-BEE2E8C38E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00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64776-9F94-F83A-21AC-515B7008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B309F3-DD32-41CC-292A-F1BBA7974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498466-5ABD-7441-BA44-14E144FA0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113134-D55B-2063-0C2B-C922759F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9F2C-1840-49B0-A867-83B30782B21F}" type="datetimeFigureOut">
              <a:rPr lang="de-DE" smtClean="0"/>
              <a:t>30.11.2024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D9500E-B165-48EA-DD70-8115CDE5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065A9B-102D-9DA7-A50F-3E81C088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E992-CE0B-4EB8-8140-BEE2E8C38E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45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279DCE-4347-018E-CB71-53E33C9B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FB1DA6-F8D8-FE69-716B-3A2EB4F23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0EEC91-025A-FB54-D975-AB8050209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A9F2C-1840-49B0-A867-83B30782B21F}" type="datetimeFigureOut">
              <a:rPr lang="de-DE" smtClean="0"/>
              <a:t>30.11.2024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BEEE49-EAEF-6648-ED98-55673BADE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F7C15C-5292-8165-A8B5-6361B95AB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9E992-CE0B-4EB8-8140-BEE2E8C38E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77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2729CDC-8705-DA16-07B5-A40FFB0D53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71" r="101" b="56417"/>
          <a:stretch/>
        </p:blipFill>
        <p:spPr>
          <a:xfrm>
            <a:off x="251209" y="88786"/>
            <a:ext cx="9385160" cy="10265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A66F2CBD-B20E-952E-5F44-52B99466EB1A}"/>
              </a:ext>
            </a:extLst>
          </p:cNvPr>
          <p:cNvGraphicFramePr>
            <a:graphicFrameLocks noGrp="1"/>
          </p:cNvGraphicFramePr>
          <p:nvPr/>
        </p:nvGraphicFramePr>
        <p:xfrm>
          <a:off x="1919238" y="428269"/>
          <a:ext cx="7697035" cy="113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929">
                  <a:extLst>
                    <a:ext uri="{9D8B030D-6E8A-4147-A177-3AD203B41FA5}">
                      <a16:colId xmlns:a16="http://schemas.microsoft.com/office/drawing/2014/main" val="4204308916"/>
                    </a:ext>
                  </a:extLst>
                </a:gridCol>
                <a:gridCol w="1266092">
                  <a:extLst>
                    <a:ext uri="{9D8B030D-6E8A-4147-A177-3AD203B41FA5}">
                      <a16:colId xmlns:a16="http://schemas.microsoft.com/office/drawing/2014/main" val="4261257027"/>
                    </a:ext>
                  </a:extLst>
                </a:gridCol>
                <a:gridCol w="1376625">
                  <a:extLst>
                    <a:ext uri="{9D8B030D-6E8A-4147-A177-3AD203B41FA5}">
                      <a16:colId xmlns:a16="http://schemas.microsoft.com/office/drawing/2014/main" val="1395726207"/>
                    </a:ext>
                  </a:extLst>
                </a:gridCol>
                <a:gridCol w="1195753">
                  <a:extLst>
                    <a:ext uri="{9D8B030D-6E8A-4147-A177-3AD203B41FA5}">
                      <a16:colId xmlns:a16="http://schemas.microsoft.com/office/drawing/2014/main" val="3080916885"/>
                    </a:ext>
                  </a:extLst>
                </a:gridCol>
                <a:gridCol w="1557495">
                  <a:extLst>
                    <a:ext uri="{9D8B030D-6E8A-4147-A177-3AD203B41FA5}">
                      <a16:colId xmlns:a16="http://schemas.microsoft.com/office/drawing/2014/main" val="417404602"/>
                    </a:ext>
                  </a:extLst>
                </a:gridCol>
                <a:gridCol w="482321">
                  <a:extLst>
                    <a:ext uri="{9D8B030D-6E8A-4147-A177-3AD203B41FA5}">
                      <a16:colId xmlns:a16="http://schemas.microsoft.com/office/drawing/2014/main" val="3436726042"/>
                    </a:ext>
                  </a:extLst>
                </a:gridCol>
                <a:gridCol w="793820">
                  <a:extLst>
                    <a:ext uri="{9D8B030D-6E8A-4147-A177-3AD203B41FA5}">
                      <a16:colId xmlns:a16="http://schemas.microsoft.com/office/drawing/2014/main" val="264409425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endParaRPr lang="de-DE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endParaRPr lang="de-DE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446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              *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                     *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                      *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                  *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                             *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Symbol" panose="05050102010706020507" pitchFamily="18" charset="2"/>
                        <a:buNone/>
                      </a:pPr>
                      <a:endParaRPr lang="de-DE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Symbol" panose="05050102010706020507" pitchFamily="18" charset="2"/>
                        <a:buNone/>
                      </a:pPr>
                      <a:endParaRPr lang="de-DE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92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(21.09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  +           3,12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+         201,57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+         40,64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+              0.00)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/  100 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=   2,6642 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678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47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9B415A0D-5177-C3D6-7E08-B108C2C02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08" y="147221"/>
            <a:ext cx="10930917" cy="937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B5061172-7F5B-B537-3C80-121D090AE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707000"/>
              </p:ext>
            </p:extLst>
          </p:nvPr>
        </p:nvGraphicFramePr>
        <p:xfrm>
          <a:off x="2793445" y="438503"/>
          <a:ext cx="8350177" cy="113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929">
                  <a:extLst>
                    <a:ext uri="{9D8B030D-6E8A-4147-A177-3AD203B41FA5}">
                      <a16:colId xmlns:a16="http://schemas.microsoft.com/office/drawing/2014/main" val="4204308916"/>
                    </a:ext>
                  </a:extLst>
                </a:gridCol>
                <a:gridCol w="1457011">
                  <a:extLst>
                    <a:ext uri="{9D8B030D-6E8A-4147-A177-3AD203B41FA5}">
                      <a16:colId xmlns:a16="http://schemas.microsoft.com/office/drawing/2014/main" val="4261257027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395726207"/>
                    </a:ext>
                  </a:extLst>
                </a:gridCol>
                <a:gridCol w="1346479">
                  <a:extLst>
                    <a:ext uri="{9D8B030D-6E8A-4147-A177-3AD203B41FA5}">
                      <a16:colId xmlns:a16="http://schemas.microsoft.com/office/drawing/2014/main" val="3080916885"/>
                    </a:ext>
                  </a:extLst>
                </a:gridCol>
                <a:gridCol w="1728317">
                  <a:extLst>
                    <a:ext uri="{9D8B030D-6E8A-4147-A177-3AD203B41FA5}">
                      <a16:colId xmlns:a16="http://schemas.microsoft.com/office/drawing/2014/main" val="417404602"/>
                    </a:ext>
                  </a:extLst>
                </a:gridCol>
                <a:gridCol w="462224">
                  <a:extLst>
                    <a:ext uri="{9D8B030D-6E8A-4147-A177-3AD203B41FA5}">
                      <a16:colId xmlns:a16="http://schemas.microsoft.com/office/drawing/2014/main" val="3436726042"/>
                    </a:ext>
                  </a:extLst>
                </a:gridCol>
                <a:gridCol w="894303">
                  <a:extLst>
                    <a:ext uri="{9D8B030D-6E8A-4147-A177-3AD203B41FA5}">
                      <a16:colId xmlns:a16="http://schemas.microsoft.com/office/drawing/2014/main" val="264409425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endParaRPr lang="de-DE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endParaRPr lang="de-DE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446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              *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                          *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                           *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                       *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                                 *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Symbol" panose="05050102010706020507" pitchFamily="18" charset="2"/>
                        <a:buNone/>
                      </a:pPr>
                      <a:endParaRPr lang="de-DE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Symbol" panose="05050102010706020507" pitchFamily="18" charset="2"/>
                        <a:buNone/>
                      </a:pPr>
                      <a:endParaRPr lang="de-DE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92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(13.40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  +           23,52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+           9,81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+          200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+              107,85)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/  100 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=    3,5458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678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52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DB90EAD-DAC1-0E05-E512-806FBDABC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74" y="1867465"/>
            <a:ext cx="11826910" cy="14029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B5061172-7F5B-B537-3C80-121D090AE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208426"/>
              </p:ext>
            </p:extLst>
          </p:nvPr>
        </p:nvGraphicFramePr>
        <p:xfrm>
          <a:off x="934500" y="2291320"/>
          <a:ext cx="11696278" cy="1345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590">
                  <a:extLst>
                    <a:ext uri="{9D8B030D-6E8A-4147-A177-3AD203B41FA5}">
                      <a16:colId xmlns:a16="http://schemas.microsoft.com/office/drawing/2014/main" val="4204308916"/>
                    </a:ext>
                  </a:extLst>
                </a:gridCol>
                <a:gridCol w="934497">
                  <a:extLst>
                    <a:ext uri="{9D8B030D-6E8A-4147-A177-3AD203B41FA5}">
                      <a16:colId xmlns:a16="http://schemas.microsoft.com/office/drawing/2014/main" val="4261257027"/>
                    </a:ext>
                  </a:extLst>
                </a:gridCol>
                <a:gridCol w="954593">
                  <a:extLst>
                    <a:ext uri="{9D8B030D-6E8A-4147-A177-3AD203B41FA5}">
                      <a16:colId xmlns:a16="http://schemas.microsoft.com/office/drawing/2014/main" val="1395726207"/>
                    </a:ext>
                  </a:extLst>
                </a:gridCol>
                <a:gridCol w="1024932">
                  <a:extLst>
                    <a:ext uri="{9D8B030D-6E8A-4147-A177-3AD203B41FA5}">
                      <a16:colId xmlns:a16="http://schemas.microsoft.com/office/drawing/2014/main" val="3080916885"/>
                    </a:ext>
                  </a:extLst>
                </a:gridCol>
                <a:gridCol w="974690">
                  <a:extLst>
                    <a:ext uri="{9D8B030D-6E8A-4147-A177-3AD203B41FA5}">
                      <a16:colId xmlns:a16="http://schemas.microsoft.com/office/drawing/2014/main" val="417404602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559303656"/>
                    </a:ext>
                  </a:extLst>
                </a:gridCol>
                <a:gridCol w="1075174">
                  <a:extLst>
                    <a:ext uri="{9D8B030D-6E8A-4147-A177-3AD203B41FA5}">
                      <a16:colId xmlns:a16="http://schemas.microsoft.com/office/drawing/2014/main" val="341905690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035553724"/>
                    </a:ext>
                  </a:extLst>
                </a:gridCol>
                <a:gridCol w="1075174">
                  <a:extLst>
                    <a:ext uri="{9D8B030D-6E8A-4147-A177-3AD203B41FA5}">
                      <a16:colId xmlns:a16="http://schemas.microsoft.com/office/drawing/2014/main" val="3104635052"/>
                    </a:ext>
                  </a:extLst>
                </a:gridCol>
                <a:gridCol w="1205802">
                  <a:extLst>
                    <a:ext uri="{9D8B030D-6E8A-4147-A177-3AD203B41FA5}">
                      <a16:colId xmlns:a16="http://schemas.microsoft.com/office/drawing/2014/main" val="4293563501"/>
                    </a:ext>
                  </a:extLst>
                </a:gridCol>
                <a:gridCol w="552659">
                  <a:extLst>
                    <a:ext uri="{9D8B030D-6E8A-4147-A177-3AD203B41FA5}">
                      <a16:colId xmlns:a16="http://schemas.microsoft.com/office/drawing/2014/main" val="3436726042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2644094257"/>
                    </a:ext>
                  </a:extLst>
                </a:gridCol>
              </a:tblGrid>
              <a:tr h="542315"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0,5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60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80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endParaRPr lang="de-DE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endParaRPr lang="de-DE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44698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l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             *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             *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               *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                *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             *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               *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                *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                 *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                 *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                     *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Symbol" panose="05050102010706020507" pitchFamily="18" charset="2"/>
                        <a:buNone/>
                      </a:pPr>
                      <a:endParaRPr lang="de-DE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Symbol" panose="05050102010706020507" pitchFamily="18" charset="2"/>
                        <a:buNone/>
                      </a:pPr>
                      <a:endParaRPr lang="de-DE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92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(0,00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  +      0,00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  +     2,16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Symbol" panose="05050102010706020507" pitchFamily="18" charset="2"/>
                        <a:buNone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+       21,52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+   266.64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+      348,06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+      365,60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+     301,20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+      129,00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+       258,40)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/  100 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=  16,9288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678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274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2013 –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–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Breitbild</PresentationFormat>
  <Paragraphs>66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Vyacheslav Goncharenko</dc:creator>
  <cp:lastModifiedBy>Vyacheslav Goncharenko</cp:lastModifiedBy>
  <cp:revision>1</cp:revision>
  <dcterms:created xsi:type="dcterms:W3CDTF">2024-11-30T20:54:37Z</dcterms:created>
  <dcterms:modified xsi:type="dcterms:W3CDTF">2024-11-30T21:34:50Z</dcterms:modified>
</cp:coreProperties>
</file>