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5" r:id="rId2"/>
  </p:sldMasterIdLst>
  <p:notesMasterIdLst>
    <p:notesMasterId r:id="rId19"/>
  </p:notesMasterIdLst>
  <p:sldIdLst>
    <p:sldId id="256" r:id="rId3"/>
    <p:sldId id="257" r:id="rId4"/>
    <p:sldId id="261" r:id="rId5"/>
    <p:sldId id="258" r:id="rId6"/>
    <p:sldId id="259" r:id="rId7"/>
    <p:sldId id="260" r:id="rId8"/>
    <p:sldId id="270" r:id="rId9"/>
    <p:sldId id="264" r:id="rId10"/>
    <p:sldId id="262" r:id="rId11"/>
    <p:sldId id="263" r:id="rId12"/>
    <p:sldId id="267" r:id="rId13"/>
    <p:sldId id="268" r:id="rId14"/>
    <p:sldId id="265" r:id="rId15"/>
    <p:sldId id="266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7E10DC-38BD-4365-BA52-BF5761DFA119}" v="354" dt="2019-03-08T23:53:14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Chen" userId="bd661f29e714376f" providerId="LiveId" clId="{D67E10DC-38BD-4365-BA52-BF5761DFA119}"/>
    <pc:docChg chg="undo redo custSel mod addSld modSld sldOrd">
      <pc:chgData name="Toby Chen" userId="bd661f29e714376f" providerId="LiveId" clId="{D67E10DC-38BD-4365-BA52-BF5761DFA119}" dt="2019-03-08T23:53:17.985" v="3780" actId="113"/>
      <pc:docMkLst>
        <pc:docMk/>
      </pc:docMkLst>
      <pc:sldChg chg="addSp delSp modSp mod setBg setClrOvrMap delDesignElem modNotesTx">
        <pc:chgData name="Toby Chen" userId="bd661f29e714376f" providerId="LiveId" clId="{D67E10DC-38BD-4365-BA52-BF5761DFA119}" dt="2019-03-01T23:31:40.436" v="3778" actId="20577"/>
        <pc:sldMkLst>
          <pc:docMk/>
          <pc:sldMk cId="2138289999" sldId="256"/>
        </pc:sldMkLst>
        <pc:spChg chg="mod ord">
          <ac:chgData name="Toby Chen" userId="bd661f29e714376f" providerId="LiveId" clId="{D67E10DC-38BD-4365-BA52-BF5761DFA119}" dt="2019-02-24T07:40:04.913" v="154" actId="26606"/>
          <ac:spMkLst>
            <pc:docMk/>
            <pc:sldMk cId="2138289999" sldId="256"/>
            <ac:spMk id="2" creationId="{5CB31D7C-AB3E-48BD-B12A-9AC9B3CF9DF2}"/>
          </ac:spMkLst>
        </pc:spChg>
        <pc:spChg chg="mod">
          <ac:chgData name="Toby Chen" userId="bd661f29e714376f" providerId="LiveId" clId="{D67E10DC-38BD-4365-BA52-BF5761DFA119}" dt="2019-03-01T05:50:23.679" v="522" actId="20577"/>
          <ac:spMkLst>
            <pc:docMk/>
            <pc:sldMk cId="2138289999" sldId="256"/>
            <ac:spMk id="3" creationId="{7A13B120-82EE-4D45-A819-EDA1B4F9486E}"/>
          </ac:spMkLst>
        </pc:spChg>
        <pc:spChg chg="add del">
          <ac:chgData name="Toby Chen" userId="bd661f29e714376f" providerId="LiveId" clId="{D67E10DC-38BD-4365-BA52-BF5761DFA119}" dt="2019-02-24T07:40:04.897" v="153" actId="26606"/>
          <ac:spMkLst>
            <pc:docMk/>
            <pc:sldMk cId="2138289999" sldId="256"/>
            <ac:spMk id="8" creationId="{9179DE42-5613-4B35-A1E6-6CCBAA13C743}"/>
          </ac:spMkLst>
        </pc:spChg>
        <pc:spChg chg="add del">
          <ac:chgData name="Toby Chen" userId="bd661f29e714376f" providerId="LiveId" clId="{D67E10DC-38BD-4365-BA52-BF5761DFA119}" dt="2019-02-24T07:40:04.897" v="153" actId="26606"/>
          <ac:spMkLst>
            <pc:docMk/>
            <pc:sldMk cId="2138289999" sldId="256"/>
            <ac:spMk id="14" creationId="{52FB45E9-914E-4471-AC87-E475CD51767D}"/>
          </ac:spMkLst>
        </pc:spChg>
        <pc:spChg chg="add del">
          <ac:chgData name="Toby Chen" userId="bd661f29e714376f" providerId="LiveId" clId="{D67E10DC-38BD-4365-BA52-BF5761DFA119}" dt="2019-02-24T07:40:04.897" v="153" actId="26606"/>
          <ac:spMkLst>
            <pc:docMk/>
            <pc:sldMk cId="2138289999" sldId="256"/>
            <ac:spMk id="16" creationId="{C310626D-5743-49D4-8F7D-88C4F8F05774}"/>
          </ac:spMkLst>
        </pc:spChg>
        <pc:spChg chg="add del">
          <ac:chgData name="Toby Chen" userId="bd661f29e714376f" providerId="LiveId" clId="{D67E10DC-38BD-4365-BA52-BF5761DFA119}" dt="2019-02-24T07:40:04.897" v="153" actId="26606"/>
          <ac:spMkLst>
            <pc:docMk/>
            <pc:sldMk cId="2138289999" sldId="256"/>
            <ac:spMk id="18" creationId="{3C195FC1-B568-4C72-9902-34CB35DDD7A1}"/>
          </ac:spMkLst>
        </pc:spChg>
        <pc:spChg chg="add del">
          <ac:chgData name="Toby Chen" userId="bd661f29e714376f" providerId="LiveId" clId="{D67E10DC-38BD-4365-BA52-BF5761DFA119}" dt="2019-02-24T07:40:04.897" v="153" actId="26606"/>
          <ac:spMkLst>
            <pc:docMk/>
            <pc:sldMk cId="2138289999" sldId="256"/>
            <ac:spMk id="20" creationId="{EF2BDF77-362C-43F0-8CBB-A969EC2AE0C4}"/>
          </ac:spMkLst>
        </pc:spChg>
        <pc:spChg chg="add del">
          <ac:chgData name="Toby Chen" userId="bd661f29e714376f" providerId="LiveId" clId="{D67E10DC-38BD-4365-BA52-BF5761DFA119}" dt="2019-02-24T07:40:04.897" v="153" actId="26606"/>
          <ac:spMkLst>
            <pc:docMk/>
            <pc:sldMk cId="2138289999" sldId="256"/>
            <ac:spMk id="22" creationId="{4BE96B01-3929-432D-B8C2-ADBCB74C2EF4}"/>
          </ac:spMkLst>
        </pc:spChg>
        <pc:spChg chg="add del">
          <ac:chgData name="Toby Chen" userId="bd661f29e714376f" providerId="LiveId" clId="{D67E10DC-38BD-4365-BA52-BF5761DFA119}" dt="2019-02-24T07:40:04.897" v="153" actId="26606"/>
          <ac:spMkLst>
            <pc:docMk/>
            <pc:sldMk cId="2138289999" sldId="256"/>
            <ac:spMk id="24" creationId="{2A6FCDE6-CDE2-4C51-B18E-A95CFB679714}"/>
          </ac:spMkLst>
        </pc:spChg>
        <pc:spChg chg="add del">
          <ac:chgData name="Toby Chen" userId="bd661f29e714376f" providerId="LiveId" clId="{D67E10DC-38BD-4365-BA52-BF5761DFA119}" dt="2019-02-24T07:40:04.897" v="153" actId="26606"/>
          <ac:spMkLst>
            <pc:docMk/>
            <pc:sldMk cId="2138289999" sldId="256"/>
            <ac:spMk id="26" creationId="{9D2E8756-2465-473A-BA2A-2DB1D6224745}"/>
          </ac:spMkLst>
        </pc:spChg>
        <pc:spChg chg="add del">
          <ac:chgData name="Toby Chen" userId="bd661f29e714376f" providerId="LiveId" clId="{D67E10DC-38BD-4365-BA52-BF5761DFA119}" dt="2019-03-01T06:06:27.949" v="696"/>
          <ac:spMkLst>
            <pc:docMk/>
            <pc:sldMk cId="2138289999" sldId="256"/>
            <ac:spMk id="28" creationId="{27577DEC-D9A5-404D-9789-702F4319BEC8}"/>
          </ac:spMkLst>
        </pc:spChg>
        <pc:grpChg chg="add del">
          <ac:chgData name="Toby Chen" userId="bd661f29e714376f" providerId="LiveId" clId="{D67E10DC-38BD-4365-BA52-BF5761DFA119}" dt="2019-03-01T06:06:27.949" v="696"/>
          <ac:grpSpMkLst>
            <pc:docMk/>
            <pc:sldMk cId="2138289999" sldId="256"/>
            <ac:grpSpMk id="29" creationId="{CEEA9366-CEA8-4F23-B065-4337F0D836FE}"/>
          </ac:grpSpMkLst>
        </pc:grpChg>
        <pc:cxnChg chg="add del">
          <ac:chgData name="Toby Chen" userId="bd661f29e714376f" providerId="LiveId" clId="{D67E10DC-38BD-4365-BA52-BF5761DFA119}" dt="2019-02-24T07:40:04.897" v="153" actId="26606"/>
          <ac:cxnSpMkLst>
            <pc:docMk/>
            <pc:sldMk cId="2138289999" sldId="256"/>
            <ac:cxnSpMk id="10" creationId="{EB898B32-3891-4C3A-8F58-C5969D2E9033}"/>
          </ac:cxnSpMkLst>
        </pc:cxnChg>
        <pc:cxnChg chg="add del">
          <ac:chgData name="Toby Chen" userId="bd661f29e714376f" providerId="LiveId" clId="{D67E10DC-38BD-4365-BA52-BF5761DFA119}" dt="2019-02-24T07:40:04.897" v="153" actId="26606"/>
          <ac:cxnSpMkLst>
            <pc:docMk/>
            <pc:sldMk cId="2138289999" sldId="256"/>
            <ac:cxnSpMk id="12" creationId="{4AE4806D-B8F9-4679-A68A-9BD21C01A301}"/>
          </ac:cxnSpMkLst>
        </pc:cxnChg>
      </pc:sldChg>
      <pc:sldChg chg="addSp delSp modSp mod modTransition setBg delDesignElem">
        <pc:chgData name="Toby Chen" userId="bd661f29e714376f" providerId="LiveId" clId="{D67E10DC-38BD-4365-BA52-BF5761DFA119}" dt="2019-03-01T07:08:22.650" v="3348" actId="20577"/>
        <pc:sldMkLst>
          <pc:docMk/>
          <pc:sldMk cId="3891533749" sldId="257"/>
        </pc:sldMkLst>
        <pc:spChg chg="mod">
          <ac:chgData name="Toby Chen" userId="bd661f29e714376f" providerId="LiveId" clId="{D67E10DC-38BD-4365-BA52-BF5761DFA119}" dt="2019-02-24T07:40:10.938" v="155" actId="26606"/>
          <ac:spMkLst>
            <pc:docMk/>
            <pc:sldMk cId="3891533749" sldId="257"/>
            <ac:spMk id="2" creationId="{4176216B-7CDF-4E85-A5EA-DC43575EB00A}"/>
          </ac:spMkLst>
        </pc:spChg>
        <pc:spChg chg="mod">
          <ac:chgData name="Toby Chen" userId="bd661f29e714376f" providerId="LiveId" clId="{D67E10DC-38BD-4365-BA52-BF5761DFA119}" dt="2019-03-01T07:08:22.650" v="3348" actId="20577"/>
          <ac:spMkLst>
            <pc:docMk/>
            <pc:sldMk cId="3891533749" sldId="257"/>
            <ac:spMk id="6" creationId="{0F8A4848-8022-4F69-817D-DAFEF40AB371}"/>
          </ac:spMkLst>
        </pc:spChg>
        <pc:spChg chg="add del">
          <ac:chgData name="Toby Chen" userId="bd661f29e714376f" providerId="LiveId" clId="{D67E10DC-38BD-4365-BA52-BF5761DFA119}" dt="2019-03-01T06:06:27.949" v="696"/>
          <ac:spMkLst>
            <pc:docMk/>
            <pc:sldMk cId="3891533749" sldId="257"/>
            <ac:spMk id="23" creationId="{9F4444CE-BC8D-4D61-B303-4C05614E62AB}"/>
          </ac:spMkLst>
        </pc:spChg>
        <pc:spChg chg="add del">
          <ac:chgData name="Toby Chen" userId="bd661f29e714376f" providerId="LiveId" clId="{D67E10DC-38BD-4365-BA52-BF5761DFA119}" dt="2019-03-01T06:06:27.949" v="696"/>
          <ac:spMkLst>
            <pc:docMk/>
            <pc:sldMk cId="3891533749" sldId="257"/>
            <ac:spMk id="25" creationId="{62423CA5-E2E1-4789-B759-9906C1C94063}"/>
          </ac:spMkLst>
        </pc:spChg>
        <pc:spChg chg="add del">
          <ac:chgData name="Toby Chen" userId="bd661f29e714376f" providerId="LiveId" clId="{D67E10DC-38BD-4365-BA52-BF5761DFA119}" dt="2019-03-01T06:06:27.949" v="696"/>
          <ac:spMkLst>
            <pc:docMk/>
            <pc:sldMk cId="3891533749" sldId="257"/>
            <ac:spMk id="27" creationId="{73772B81-181F-48B7-8826-4D9686D15DF5}"/>
          </ac:spMkLst>
        </pc:spChg>
        <pc:spChg chg="add del">
          <ac:chgData name="Toby Chen" userId="bd661f29e714376f" providerId="LiveId" clId="{D67E10DC-38BD-4365-BA52-BF5761DFA119}" dt="2019-03-01T06:06:27.949" v="696"/>
          <ac:spMkLst>
            <pc:docMk/>
            <pc:sldMk cId="3891533749" sldId="257"/>
            <ac:spMk id="29" creationId="{B2205F6E-03C6-4E92-877C-E2482F6599AA}"/>
          </ac:spMkLst>
        </pc:spChg>
        <pc:grpChg chg="add del">
          <ac:chgData name="Toby Chen" userId="bd661f29e714376f" providerId="LiveId" clId="{D67E10DC-38BD-4365-BA52-BF5761DFA119}" dt="2019-03-01T06:06:27.949" v="696"/>
          <ac:grpSpMkLst>
            <pc:docMk/>
            <pc:sldMk cId="3891533749" sldId="257"/>
            <ac:grpSpMk id="11" creationId="{1F2B4773-3207-44CC-B7AC-892B70498211}"/>
          </ac:grpSpMkLst>
        </pc:grpChg>
        <pc:picChg chg="mod">
          <ac:chgData name="Toby Chen" userId="bd661f29e714376f" providerId="LiveId" clId="{D67E10DC-38BD-4365-BA52-BF5761DFA119}" dt="2019-02-24T07:40:10.938" v="155" actId="26606"/>
          <ac:picMkLst>
            <pc:docMk/>
            <pc:sldMk cId="3891533749" sldId="257"/>
            <ac:picMk id="4" creationId="{F43A2F02-A772-4C22-B7AD-7BF39B5D1484}"/>
          </ac:picMkLst>
        </pc:picChg>
      </pc:sldChg>
      <pc:sldChg chg="addSp delSp modSp mod modTransition setBg delDesignElem">
        <pc:chgData name="Toby Chen" userId="bd661f29e714376f" providerId="LiveId" clId="{D67E10DC-38BD-4365-BA52-BF5761DFA119}" dt="2019-03-01T07:11:38.490" v="3413" actId="20577"/>
        <pc:sldMkLst>
          <pc:docMk/>
          <pc:sldMk cId="2633673692" sldId="258"/>
        </pc:sldMkLst>
        <pc:spChg chg="mod">
          <ac:chgData name="Toby Chen" userId="bd661f29e714376f" providerId="LiveId" clId="{D67E10DC-38BD-4365-BA52-BF5761DFA119}" dt="2019-02-24T07:40:36.235" v="158" actId="26606"/>
          <ac:spMkLst>
            <pc:docMk/>
            <pc:sldMk cId="2633673692" sldId="258"/>
            <ac:spMk id="2" creationId="{CCA6A538-A9F6-4F8A-9637-20A13534433E}"/>
          </ac:spMkLst>
        </pc:spChg>
        <pc:spChg chg="mod">
          <ac:chgData name="Toby Chen" userId="bd661f29e714376f" providerId="LiveId" clId="{D67E10DC-38BD-4365-BA52-BF5761DFA119}" dt="2019-03-01T07:11:38.490" v="3413" actId="20577"/>
          <ac:spMkLst>
            <pc:docMk/>
            <pc:sldMk cId="2633673692" sldId="258"/>
            <ac:spMk id="3" creationId="{1A115C19-70F9-4D4D-A0A2-F3951D319BA5}"/>
          </ac:spMkLst>
        </pc:spChg>
        <pc:spChg chg="add del">
          <ac:chgData name="Toby Chen" userId="bd661f29e714376f" providerId="LiveId" clId="{D67E10DC-38BD-4365-BA52-BF5761DFA119}" dt="2019-03-01T06:06:27.949" v="696"/>
          <ac:spMkLst>
            <pc:docMk/>
            <pc:sldMk cId="2633673692" sldId="258"/>
            <ac:spMk id="8" creationId="{603AE127-802C-459A-A612-DB85B67F0DC0}"/>
          </ac:spMkLst>
        </pc:spChg>
        <pc:spChg chg="add del">
          <ac:chgData name="Toby Chen" userId="bd661f29e714376f" providerId="LiveId" clId="{D67E10DC-38BD-4365-BA52-BF5761DFA119}" dt="2019-03-01T06:06:27.949" v="696"/>
          <ac:spMkLst>
            <pc:docMk/>
            <pc:sldMk cId="2633673692" sldId="258"/>
            <ac:spMk id="10" creationId="{9323D83D-50D6-4040-A58B-FCEA340F886A}"/>
          </ac:spMkLst>
        </pc:spChg>
        <pc:spChg chg="add del">
          <ac:chgData name="Toby Chen" userId="bd661f29e714376f" providerId="LiveId" clId="{D67E10DC-38BD-4365-BA52-BF5761DFA119}" dt="2019-03-01T06:06:27.949" v="696"/>
          <ac:spMkLst>
            <pc:docMk/>
            <pc:sldMk cId="2633673692" sldId="258"/>
            <ac:spMk id="14" creationId="{F10FD715-4DCE-4779-B634-EC78315EA213}"/>
          </ac:spMkLst>
        </pc:spChg>
        <pc:cxnChg chg="add del">
          <ac:chgData name="Toby Chen" userId="bd661f29e714376f" providerId="LiveId" clId="{D67E10DC-38BD-4365-BA52-BF5761DFA119}" dt="2019-03-01T06:06:27.949" v="696"/>
          <ac:cxnSpMkLst>
            <pc:docMk/>
            <pc:sldMk cId="2633673692" sldId="258"/>
            <ac:cxnSpMk id="12" creationId="{1A1FE6BB-DFB2-4080-9B5E-076EF5DDE67B}"/>
          </ac:cxnSpMkLst>
        </pc:cxnChg>
      </pc:sldChg>
      <pc:sldChg chg="modSp ord modTransition">
        <pc:chgData name="Toby Chen" userId="bd661f29e714376f" providerId="LiveId" clId="{D67E10DC-38BD-4365-BA52-BF5761DFA119}" dt="2019-03-01T07:12:07.500" v="3449" actId="20577"/>
        <pc:sldMkLst>
          <pc:docMk/>
          <pc:sldMk cId="1069941404" sldId="259"/>
        </pc:sldMkLst>
        <pc:spChg chg="mod">
          <ac:chgData name="Toby Chen" userId="bd661f29e714376f" providerId="LiveId" clId="{D67E10DC-38BD-4365-BA52-BF5761DFA119}" dt="2019-03-01T07:12:07.500" v="3449" actId="20577"/>
          <ac:spMkLst>
            <pc:docMk/>
            <pc:sldMk cId="1069941404" sldId="259"/>
            <ac:spMk id="3" creationId="{86AA389B-CC07-4688-A7A4-900F63C0707B}"/>
          </ac:spMkLst>
        </pc:spChg>
      </pc:sldChg>
      <pc:sldChg chg="addSp delSp modSp modTransition modAnim">
        <pc:chgData name="Toby Chen" userId="bd661f29e714376f" providerId="LiveId" clId="{D67E10DC-38BD-4365-BA52-BF5761DFA119}" dt="2019-03-01T07:04:08.644" v="3312"/>
        <pc:sldMkLst>
          <pc:docMk/>
          <pc:sldMk cId="2409715113" sldId="260"/>
        </pc:sldMkLst>
        <pc:spChg chg="mod">
          <ac:chgData name="Toby Chen" userId="bd661f29e714376f" providerId="LiveId" clId="{D67E10DC-38BD-4365-BA52-BF5761DFA119}" dt="2019-03-01T06:03:14.678" v="630" actId="20577"/>
          <ac:spMkLst>
            <pc:docMk/>
            <pc:sldMk cId="2409715113" sldId="260"/>
            <ac:spMk id="2" creationId="{01B8BC9F-73B0-437F-AB46-F2FF0309EBFD}"/>
          </ac:spMkLst>
        </pc:spChg>
        <pc:spChg chg="add mod">
          <ac:chgData name="Toby Chen" userId="bd661f29e714376f" providerId="LiveId" clId="{D67E10DC-38BD-4365-BA52-BF5761DFA119}" dt="2019-03-01T06:04:19.571" v="658" actId="1076"/>
          <ac:spMkLst>
            <pc:docMk/>
            <pc:sldMk cId="2409715113" sldId="260"/>
            <ac:spMk id="5" creationId="{B176C40E-5692-4A34-AB03-3370A35B4A56}"/>
          </ac:spMkLst>
        </pc:spChg>
        <pc:spChg chg="add mod">
          <ac:chgData name="Toby Chen" userId="bd661f29e714376f" providerId="LiveId" clId="{D67E10DC-38BD-4365-BA52-BF5761DFA119}" dt="2019-03-01T06:04:19.571" v="658" actId="1076"/>
          <ac:spMkLst>
            <pc:docMk/>
            <pc:sldMk cId="2409715113" sldId="260"/>
            <ac:spMk id="6" creationId="{18554E5C-8CC9-4C51-B7DB-F0BC06E1716E}"/>
          </ac:spMkLst>
        </pc:spChg>
        <pc:spChg chg="add mod">
          <ac:chgData name="Toby Chen" userId="bd661f29e714376f" providerId="LiveId" clId="{D67E10DC-38BD-4365-BA52-BF5761DFA119}" dt="2019-03-01T06:04:19.571" v="658" actId="1076"/>
          <ac:spMkLst>
            <pc:docMk/>
            <pc:sldMk cId="2409715113" sldId="260"/>
            <ac:spMk id="7" creationId="{FA1A93D9-99E0-4E4C-803F-A290B1C3C2A4}"/>
          </ac:spMkLst>
        </pc:spChg>
        <pc:spChg chg="del">
          <ac:chgData name="Toby Chen" userId="bd661f29e714376f" providerId="LiveId" clId="{D67E10DC-38BD-4365-BA52-BF5761DFA119}" dt="2019-03-01T05:59:03.709" v="523" actId="478"/>
          <ac:spMkLst>
            <pc:docMk/>
            <pc:sldMk cId="2409715113" sldId="260"/>
            <ac:spMk id="8" creationId="{A37C75E4-00FE-47E5-A705-20733E6BA05C}"/>
          </ac:spMkLst>
        </pc:spChg>
        <pc:spChg chg="add mod">
          <ac:chgData name="Toby Chen" userId="bd661f29e714376f" providerId="LiveId" clId="{D67E10DC-38BD-4365-BA52-BF5761DFA119}" dt="2019-03-01T06:04:19.571" v="658" actId="1076"/>
          <ac:spMkLst>
            <pc:docMk/>
            <pc:sldMk cId="2409715113" sldId="260"/>
            <ac:spMk id="14" creationId="{3067F096-E319-4D89-8E3B-42D84E51BB2E}"/>
          </ac:spMkLst>
        </pc:spChg>
        <pc:spChg chg="add mod">
          <ac:chgData name="Toby Chen" userId="bd661f29e714376f" providerId="LiveId" clId="{D67E10DC-38BD-4365-BA52-BF5761DFA119}" dt="2019-03-01T06:04:19.571" v="658" actId="1076"/>
          <ac:spMkLst>
            <pc:docMk/>
            <pc:sldMk cId="2409715113" sldId="260"/>
            <ac:spMk id="15" creationId="{7E495315-BEB8-4DE8-8EDD-BAACF7795B06}"/>
          </ac:spMkLst>
        </pc:spChg>
        <pc:spChg chg="add mod">
          <ac:chgData name="Toby Chen" userId="bd661f29e714376f" providerId="LiveId" clId="{D67E10DC-38BD-4365-BA52-BF5761DFA119}" dt="2019-03-01T06:04:19.571" v="658" actId="1076"/>
          <ac:spMkLst>
            <pc:docMk/>
            <pc:sldMk cId="2409715113" sldId="260"/>
            <ac:spMk id="16" creationId="{87CFBAAA-8E75-44A4-91CA-56996BB367AC}"/>
          </ac:spMkLst>
        </pc:spChg>
        <pc:spChg chg="add mod">
          <ac:chgData name="Toby Chen" userId="bd661f29e714376f" providerId="LiveId" clId="{D67E10DC-38BD-4365-BA52-BF5761DFA119}" dt="2019-03-01T06:04:19.571" v="658" actId="1076"/>
          <ac:spMkLst>
            <pc:docMk/>
            <pc:sldMk cId="2409715113" sldId="260"/>
            <ac:spMk id="19" creationId="{0494FA45-CD02-4A7A-9E8D-EADDF248BE30}"/>
          </ac:spMkLst>
        </pc:spChg>
        <pc:spChg chg="add mod">
          <ac:chgData name="Toby Chen" userId="bd661f29e714376f" providerId="LiveId" clId="{D67E10DC-38BD-4365-BA52-BF5761DFA119}" dt="2019-03-01T06:04:19.571" v="658" actId="1076"/>
          <ac:spMkLst>
            <pc:docMk/>
            <pc:sldMk cId="2409715113" sldId="260"/>
            <ac:spMk id="20" creationId="{5D073698-2AFB-4675-8711-7A5F09ADBF3E}"/>
          </ac:spMkLst>
        </pc:spChg>
        <pc:spChg chg="add mod">
          <ac:chgData name="Toby Chen" userId="bd661f29e714376f" providerId="LiveId" clId="{D67E10DC-38BD-4365-BA52-BF5761DFA119}" dt="2019-03-01T07:00:14.314" v="3172" actId="1076"/>
          <ac:spMkLst>
            <pc:docMk/>
            <pc:sldMk cId="2409715113" sldId="260"/>
            <ac:spMk id="28" creationId="{9018D317-E44C-4ABA-A64C-30E8411B6F5A}"/>
          </ac:spMkLst>
        </pc:spChg>
        <pc:spChg chg="add mod">
          <ac:chgData name="Toby Chen" userId="bd661f29e714376f" providerId="LiveId" clId="{D67E10DC-38BD-4365-BA52-BF5761DFA119}" dt="2019-03-01T07:00:25.274" v="3180" actId="1076"/>
          <ac:spMkLst>
            <pc:docMk/>
            <pc:sldMk cId="2409715113" sldId="260"/>
            <ac:spMk id="29" creationId="{7E439189-8439-4FF1-9AE5-3AD5F6D1EFFF}"/>
          </ac:spMkLst>
        </pc:spChg>
        <pc:spChg chg="add mod">
          <ac:chgData name="Toby Chen" userId="bd661f29e714376f" providerId="LiveId" clId="{D67E10DC-38BD-4365-BA52-BF5761DFA119}" dt="2019-03-01T07:00:28.084" v="3182" actId="1076"/>
          <ac:spMkLst>
            <pc:docMk/>
            <pc:sldMk cId="2409715113" sldId="260"/>
            <ac:spMk id="30" creationId="{EEA4E3EB-AED1-4BC8-866D-264EB3191C7B}"/>
          </ac:spMkLst>
        </pc:spChg>
        <pc:spChg chg="add mod">
          <ac:chgData name="Toby Chen" userId="bd661f29e714376f" providerId="LiveId" clId="{D67E10DC-38BD-4365-BA52-BF5761DFA119}" dt="2019-03-01T07:00:39.314" v="3188" actId="1076"/>
          <ac:spMkLst>
            <pc:docMk/>
            <pc:sldMk cId="2409715113" sldId="260"/>
            <ac:spMk id="31" creationId="{F6489DE9-33C0-4E13-A4C2-BD96DA930703}"/>
          </ac:spMkLst>
        </pc:spChg>
        <pc:spChg chg="add mod">
          <ac:chgData name="Toby Chen" userId="bd661f29e714376f" providerId="LiveId" clId="{D67E10DC-38BD-4365-BA52-BF5761DFA119}" dt="2019-03-01T07:00:45.159" v="3193" actId="20577"/>
          <ac:spMkLst>
            <pc:docMk/>
            <pc:sldMk cId="2409715113" sldId="260"/>
            <ac:spMk id="32" creationId="{123764E8-C513-4EA0-BAFA-26681A827425}"/>
          </ac:spMkLst>
        </pc:spChg>
        <pc:spChg chg="add mod">
          <ac:chgData name="Toby Chen" userId="bd661f29e714376f" providerId="LiveId" clId="{D67E10DC-38BD-4365-BA52-BF5761DFA119}" dt="2019-03-01T07:00:50.734" v="3195" actId="1076"/>
          <ac:spMkLst>
            <pc:docMk/>
            <pc:sldMk cId="2409715113" sldId="260"/>
            <ac:spMk id="33" creationId="{A36C4DC9-9A44-4D36-89D5-250CE4A6055B}"/>
          </ac:spMkLst>
        </pc:spChg>
        <pc:spChg chg="add mod">
          <ac:chgData name="Toby Chen" userId="bd661f29e714376f" providerId="LiveId" clId="{D67E10DC-38BD-4365-BA52-BF5761DFA119}" dt="2019-03-01T07:03:54.874" v="3311" actId="1076"/>
          <ac:spMkLst>
            <pc:docMk/>
            <pc:sldMk cId="2409715113" sldId="260"/>
            <ac:spMk id="34" creationId="{38D7F5C8-74CA-49A0-9C95-AEAD26BE4E42}"/>
          </ac:spMkLst>
        </pc:spChg>
        <pc:cxnChg chg="add mod">
          <ac:chgData name="Toby Chen" userId="bd661f29e714376f" providerId="LiveId" clId="{D67E10DC-38BD-4365-BA52-BF5761DFA119}" dt="2019-03-01T06:04:19.571" v="658" actId="1076"/>
          <ac:cxnSpMkLst>
            <pc:docMk/>
            <pc:sldMk cId="2409715113" sldId="260"/>
            <ac:cxnSpMk id="10" creationId="{F1FA7608-753D-41D0-8F07-F6157BA4D0BE}"/>
          </ac:cxnSpMkLst>
        </pc:cxnChg>
        <pc:cxnChg chg="add del mod">
          <ac:chgData name="Toby Chen" userId="bd661f29e714376f" providerId="LiveId" clId="{D67E10DC-38BD-4365-BA52-BF5761DFA119}" dt="2019-03-01T06:03:55.558" v="649" actId="478"/>
          <ac:cxnSpMkLst>
            <pc:docMk/>
            <pc:sldMk cId="2409715113" sldId="260"/>
            <ac:cxnSpMk id="12" creationId="{62DA8170-263C-446A-B253-F99D6E67B5DB}"/>
          </ac:cxnSpMkLst>
        </pc:cxnChg>
        <pc:cxnChg chg="add mod">
          <ac:chgData name="Toby Chen" userId="bd661f29e714376f" providerId="LiveId" clId="{D67E10DC-38BD-4365-BA52-BF5761DFA119}" dt="2019-03-01T06:04:19.571" v="658" actId="1076"/>
          <ac:cxnSpMkLst>
            <pc:docMk/>
            <pc:sldMk cId="2409715113" sldId="260"/>
            <ac:cxnSpMk id="18" creationId="{5F59279E-A369-4F5B-A052-FD6851A96B95}"/>
          </ac:cxnSpMkLst>
        </pc:cxnChg>
        <pc:cxnChg chg="add mod">
          <ac:chgData name="Toby Chen" userId="bd661f29e714376f" providerId="LiveId" clId="{D67E10DC-38BD-4365-BA52-BF5761DFA119}" dt="2019-03-01T06:04:19.571" v="658" actId="1076"/>
          <ac:cxnSpMkLst>
            <pc:docMk/>
            <pc:sldMk cId="2409715113" sldId="260"/>
            <ac:cxnSpMk id="23" creationId="{0E002AA6-1255-438A-B56C-381D0F22C899}"/>
          </ac:cxnSpMkLst>
        </pc:cxnChg>
        <pc:cxnChg chg="add mod">
          <ac:chgData name="Toby Chen" userId="bd661f29e714376f" providerId="LiveId" clId="{D67E10DC-38BD-4365-BA52-BF5761DFA119}" dt="2019-03-01T06:04:19.571" v="658" actId="1076"/>
          <ac:cxnSpMkLst>
            <pc:docMk/>
            <pc:sldMk cId="2409715113" sldId="260"/>
            <ac:cxnSpMk id="25" creationId="{9FC05286-9806-4CFD-960A-9ED4079E7B8B}"/>
          </ac:cxnSpMkLst>
        </pc:cxnChg>
        <pc:cxnChg chg="add mod">
          <ac:chgData name="Toby Chen" userId="bd661f29e714376f" providerId="LiveId" clId="{D67E10DC-38BD-4365-BA52-BF5761DFA119}" dt="2019-03-01T06:04:19.571" v="658" actId="1076"/>
          <ac:cxnSpMkLst>
            <pc:docMk/>
            <pc:sldMk cId="2409715113" sldId="260"/>
            <ac:cxnSpMk id="27" creationId="{3DB8DE1B-269D-45FF-8F12-C09AF2459732}"/>
          </ac:cxnSpMkLst>
        </pc:cxnChg>
      </pc:sldChg>
      <pc:sldChg chg="addSp delSp modSp add mod ord modTransition setBg">
        <pc:chgData name="Toby Chen" userId="bd661f29e714376f" providerId="LiveId" clId="{D67E10DC-38BD-4365-BA52-BF5761DFA119}" dt="2019-03-01T07:10:21.220" v="3411" actId="20577"/>
        <pc:sldMkLst>
          <pc:docMk/>
          <pc:sldMk cId="1325901206" sldId="261"/>
        </pc:sldMkLst>
        <pc:spChg chg="mod">
          <ac:chgData name="Toby Chen" userId="bd661f29e714376f" providerId="LiveId" clId="{D67E10DC-38BD-4365-BA52-BF5761DFA119}" dt="2019-02-24T07:40:25.144" v="157" actId="26606"/>
          <ac:spMkLst>
            <pc:docMk/>
            <pc:sldMk cId="1325901206" sldId="261"/>
            <ac:spMk id="2" creationId="{C225BDBE-4279-4E3C-9970-E8BD1CC764FA}"/>
          </ac:spMkLst>
        </pc:spChg>
        <pc:spChg chg="add del mod">
          <ac:chgData name="Toby Chen" userId="bd661f29e714376f" providerId="LiveId" clId="{D67E10DC-38BD-4365-BA52-BF5761DFA119}" dt="2019-03-01T07:10:21.220" v="3411" actId="20577"/>
          <ac:spMkLst>
            <pc:docMk/>
            <pc:sldMk cId="1325901206" sldId="261"/>
            <ac:spMk id="3" creationId="{AAA0FB5C-1E3E-4973-B214-8F5ABB0A90CF}"/>
          </ac:spMkLst>
        </pc:spChg>
        <pc:spChg chg="add del">
          <ac:chgData name="Toby Chen" userId="bd661f29e714376f" providerId="LiveId" clId="{D67E10DC-38BD-4365-BA52-BF5761DFA119}" dt="2019-02-24T07:40:25.144" v="157" actId="26606"/>
          <ac:spMkLst>
            <pc:docMk/>
            <pc:sldMk cId="1325901206" sldId="261"/>
            <ac:spMk id="10" creationId="{655AE6B0-AC9E-4167-806F-E9DB135FC46B}"/>
          </ac:spMkLst>
        </pc:spChg>
        <pc:spChg chg="add del">
          <ac:chgData name="Toby Chen" userId="bd661f29e714376f" providerId="LiveId" clId="{D67E10DC-38BD-4365-BA52-BF5761DFA119}" dt="2019-02-24T07:40:25.144" v="157" actId="26606"/>
          <ac:spMkLst>
            <pc:docMk/>
            <pc:sldMk cId="1325901206" sldId="261"/>
            <ac:spMk id="23" creationId="{87BD1F4E-A66D-4C06-86DA-8D56CA7A3B41}"/>
          </ac:spMkLst>
        </pc:spChg>
        <pc:grpChg chg="add del">
          <ac:chgData name="Toby Chen" userId="bd661f29e714376f" providerId="LiveId" clId="{D67E10DC-38BD-4365-BA52-BF5761DFA119}" dt="2019-02-24T07:40:25.144" v="157" actId="26606"/>
          <ac:grpSpMkLst>
            <pc:docMk/>
            <pc:sldMk cId="1325901206" sldId="261"/>
            <ac:grpSpMk id="12" creationId="{3523416A-383B-4FDC-B4C9-D8EDDFE9C043}"/>
          </ac:grpSpMkLst>
        </pc:grpChg>
        <pc:graphicFrameChg chg="add del">
          <ac:chgData name="Toby Chen" userId="bd661f29e714376f" providerId="LiveId" clId="{D67E10DC-38BD-4365-BA52-BF5761DFA119}" dt="2019-02-24T07:40:25.144" v="157" actId="26606"/>
          <ac:graphicFrameMkLst>
            <pc:docMk/>
            <pc:sldMk cId="1325901206" sldId="261"/>
            <ac:graphicFrameMk id="5" creationId="{260F3C9C-DB06-4FDE-9D21-552657C35DA2}"/>
          </ac:graphicFrameMkLst>
        </pc:graphicFrameChg>
      </pc:sldChg>
      <pc:sldChg chg="modSp add modTransition">
        <pc:chgData name="Toby Chen" userId="bd661f29e714376f" providerId="LiveId" clId="{D67E10DC-38BD-4365-BA52-BF5761DFA119}" dt="2019-03-01T07:15:56.149" v="3493"/>
        <pc:sldMkLst>
          <pc:docMk/>
          <pc:sldMk cId="646924594" sldId="262"/>
        </pc:sldMkLst>
        <pc:spChg chg="mod">
          <ac:chgData name="Toby Chen" userId="bd661f29e714376f" providerId="LiveId" clId="{D67E10DC-38BD-4365-BA52-BF5761DFA119}" dt="2019-03-01T06:08:02.668" v="810" actId="20577"/>
          <ac:spMkLst>
            <pc:docMk/>
            <pc:sldMk cId="646924594" sldId="262"/>
            <ac:spMk id="2" creationId="{CB853884-6E59-4C7C-8F70-917F1C0D31B5}"/>
          </ac:spMkLst>
        </pc:spChg>
        <pc:spChg chg="mod">
          <ac:chgData name="Toby Chen" userId="bd661f29e714376f" providerId="LiveId" clId="{D67E10DC-38BD-4365-BA52-BF5761DFA119}" dt="2019-03-01T07:15:56.149" v="3493"/>
          <ac:spMkLst>
            <pc:docMk/>
            <pc:sldMk cId="646924594" sldId="262"/>
            <ac:spMk id="3" creationId="{18EAE6D2-7BBA-46F9-89C8-8D7FFB08F009}"/>
          </ac:spMkLst>
        </pc:spChg>
      </pc:sldChg>
      <pc:sldChg chg="addSp modSp add modTransition modNotesTx">
        <pc:chgData name="Toby Chen" userId="bd661f29e714376f" providerId="LiveId" clId="{D67E10DC-38BD-4365-BA52-BF5761DFA119}" dt="2019-03-01T06:52:11.835" v="2750"/>
        <pc:sldMkLst>
          <pc:docMk/>
          <pc:sldMk cId="2551817965" sldId="263"/>
        </pc:sldMkLst>
        <pc:spChg chg="mod">
          <ac:chgData name="Toby Chen" userId="bd661f29e714376f" providerId="LiveId" clId="{D67E10DC-38BD-4365-BA52-BF5761DFA119}" dt="2019-03-01T06:42:47.367" v="2375" actId="20577"/>
          <ac:spMkLst>
            <pc:docMk/>
            <pc:sldMk cId="2551817965" sldId="263"/>
            <ac:spMk id="2" creationId="{1907C5D6-9F00-443C-8B7F-5162478D6B5A}"/>
          </ac:spMkLst>
        </pc:spChg>
        <pc:spChg chg="mod">
          <ac:chgData name="Toby Chen" userId="bd661f29e714376f" providerId="LiveId" clId="{D67E10DC-38BD-4365-BA52-BF5761DFA119}" dt="2019-03-01T06:36:44.062" v="2094" actId="20577"/>
          <ac:spMkLst>
            <pc:docMk/>
            <pc:sldMk cId="2551817965" sldId="263"/>
            <ac:spMk id="3" creationId="{654F3B11-6A6C-49D7-A155-AAA80E128892}"/>
          </ac:spMkLst>
        </pc:spChg>
        <pc:spChg chg="add mod">
          <ac:chgData name="Toby Chen" userId="bd661f29e714376f" providerId="LiveId" clId="{D67E10DC-38BD-4365-BA52-BF5761DFA119}" dt="2019-03-01T06:39:16.507" v="2191" actId="20577"/>
          <ac:spMkLst>
            <pc:docMk/>
            <pc:sldMk cId="2551817965" sldId="263"/>
            <ac:spMk id="8" creationId="{FD70FA3B-171F-4CE2-B222-2CA10CC1B75E}"/>
          </ac:spMkLst>
        </pc:spChg>
        <pc:picChg chg="add mod">
          <ac:chgData name="Toby Chen" userId="bd661f29e714376f" providerId="LiveId" clId="{D67E10DC-38BD-4365-BA52-BF5761DFA119}" dt="2019-03-01T06:36:31.891" v="2068" actId="1076"/>
          <ac:picMkLst>
            <pc:docMk/>
            <pc:sldMk cId="2551817965" sldId="263"/>
            <ac:picMk id="5" creationId="{8E81FA5B-3BF6-44D5-BAB3-14E1E6FC294C}"/>
          </ac:picMkLst>
        </pc:picChg>
        <pc:picChg chg="add mod">
          <ac:chgData name="Toby Chen" userId="bd661f29e714376f" providerId="LiveId" clId="{D67E10DC-38BD-4365-BA52-BF5761DFA119}" dt="2019-03-01T06:36:48.738" v="2095" actId="1076"/>
          <ac:picMkLst>
            <pc:docMk/>
            <pc:sldMk cId="2551817965" sldId="263"/>
            <ac:picMk id="7" creationId="{A14F3094-B78C-472B-8268-B6EB99AA548A}"/>
          </ac:picMkLst>
        </pc:picChg>
      </pc:sldChg>
      <pc:sldChg chg="addSp delSp modSp add mod modTransition setBg">
        <pc:chgData name="Toby Chen" userId="bd661f29e714376f" providerId="LiveId" clId="{D67E10DC-38BD-4365-BA52-BF5761DFA119}" dt="2019-03-01T06:52:09.385" v="2748"/>
        <pc:sldMkLst>
          <pc:docMk/>
          <pc:sldMk cId="1618481784" sldId="264"/>
        </pc:sldMkLst>
        <pc:spChg chg="mod">
          <ac:chgData name="Toby Chen" userId="bd661f29e714376f" providerId="LiveId" clId="{D67E10DC-38BD-4365-BA52-BF5761DFA119}" dt="2019-03-01T06:11:26.309" v="959" actId="20577"/>
          <ac:spMkLst>
            <pc:docMk/>
            <pc:sldMk cId="1618481784" sldId="264"/>
            <ac:spMk id="2" creationId="{5E257FD9-532D-4816-A970-7D34A44E21B9}"/>
          </ac:spMkLst>
        </pc:spChg>
        <pc:spChg chg="mod">
          <ac:chgData name="Toby Chen" userId="bd661f29e714376f" providerId="LiveId" clId="{D67E10DC-38BD-4365-BA52-BF5761DFA119}" dt="2019-03-01T06:17:13.978" v="1265" actId="207"/>
          <ac:spMkLst>
            <pc:docMk/>
            <pc:sldMk cId="1618481784" sldId="264"/>
            <ac:spMk id="3" creationId="{5BF74F39-28F3-4DD0-9C9D-5DDA71244524}"/>
          </ac:spMkLst>
        </pc:spChg>
        <pc:spChg chg="add mod">
          <ac:chgData name="Toby Chen" userId="bd661f29e714376f" providerId="LiveId" clId="{D67E10DC-38BD-4365-BA52-BF5761DFA119}" dt="2019-03-01T06:16:41.908" v="1211" actId="208"/>
          <ac:spMkLst>
            <pc:docMk/>
            <pc:sldMk cId="1618481784" sldId="264"/>
            <ac:spMk id="4" creationId="{728A0FFB-B0F4-4228-8418-A52AAD92B5FD}"/>
          </ac:spMkLst>
        </pc:spChg>
        <pc:spChg chg="add mod">
          <ac:chgData name="Toby Chen" userId="bd661f29e714376f" providerId="LiveId" clId="{D67E10DC-38BD-4365-BA52-BF5761DFA119}" dt="2019-03-01T06:16:02.378" v="1209" actId="14100"/>
          <ac:spMkLst>
            <pc:docMk/>
            <pc:sldMk cId="1618481784" sldId="264"/>
            <ac:spMk id="5" creationId="{A3E10B0C-ABE3-49BF-BF66-9F97A6963622}"/>
          </ac:spMkLst>
        </pc:spChg>
        <pc:spChg chg="add mod">
          <ac:chgData name="Toby Chen" userId="bd661f29e714376f" providerId="LiveId" clId="{D67E10DC-38BD-4365-BA52-BF5761DFA119}" dt="2019-03-01T06:20:05.037" v="1494" actId="1076"/>
          <ac:spMkLst>
            <pc:docMk/>
            <pc:sldMk cId="1618481784" sldId="264"/>
            <ac:spMk id="6" creationId="{50EAB37D-A497-4BFB-A5D2-672C0C035C91}"/>
          </ac:spMkLst>
        </pc:spChg>
        <pc:spChg chg="add del">
          <ac:chgData name="Toby Chen" userId="bd661f29e714376f" providerId="LiveId" clId="{D67E10DC-38BD-4365-BA52-BF5761DFA119}" dt="2019-03-01T06:11:01.068" v="916" actId="26606"/>
          <ac:spMkLst>
            <pc:docMk/>
            <pc:sldMk cId="1618481784" sldId="264"/>
            <ac:spMk id="10" creationId="{4600514D-20FB-4559-97DC-D1DC39E6C3DE}"/>
          </ac:spMkLst>
        </pc:spChg>
        <pc:spChg chg="add del">
          <ac:chgData name="Toby Chen" userId="bd661f29e714376f" providerId="LiveId" clId="{D67E10DC-38BD-4365-BA52-BF5761DFA119}" dt="2019-03-01T06:11:01.068" v="916" actId="26606"/>
          <ac:spMkLst>
            <pc:docMk/>
            <pc:sldMk cId="1618481784" sldId="264"/>
            <ac:spMk id="11" creationId="{8DF4D7F6-81B5-452A-9CE6-76D81F91D41B}"/>
          </ac:spMkLst>
        </pc:spChg>
        <pc:spChg chg="add del">
          <ac:chgData name="Toby Chen" userId="bd661f29e714376f" providerId="LiveId" clId="{D67E10DC-38BD-4365-BA52-BF5761DFA119}" dt="2019-03-01T06:11:01.068" v="916" actId="26606"/>
          <ac:spMkLst>
            <pc:docMk/>
            <pc:sldMk cId="1618481784" sldId="264"/>
            <ac:spMk id="12" creationId="{266F638A-E405-4AC0-B984-72E5813B0DD1}"/>
          </ac:spMkLst>
        </pc:spChg>
        <pc:spChg chg="add del">
          <ac:chgData name="Toby Chen" userId="bd661f29e714376f" providerId="LiveId" clId="{D67E10DC-38BD-4365-BA52-BF5761DFA119}" dt="2019-03-01T06:11:01.068" v="916" actId="26606"/>
          <ac:spMkLst>
            <pc:docMk/>
            <pc:sldMk cId="1618481784" sldId="264"/>
            <ac:spMk id="18" creationId="{27B538D5-95DB-47ED-9CB4-34AE5BF78E6B}"/>
          </ac:spMkLst>
        </pc:spChg>
        <pc:spChg chg="add del">
          <ac:chgData name="Toby Chen" userId="bd661f29e714376f" providerId="LiveId" clId="{D67E10DC-38BD-4365-BA52-BF5761DFA119}" dt="2019-03-01T06:11:05.053" v="918" actId="26606"/>
          <ac:spMkLst>
            <pc:docMk/>
            <pc:sldMk cId="1618481784" sldId="264"/>
            <ac:spMk id="20" creationId="{603AE127-802C-459A-A612-DB85B67F0DC0}"/>
          </ac:spMkLst>
        </pc:spChg>
        <pc:spChg chg="add del">
          <ac:chgData name="Toby Chen" userId="bd661f29e714376f" providerId="LiveId" clId="{D67E10DC-38BD-4365-BA52-BF5761DFA119}" dt="2019-03-01T06:11:05.053" v="918" actId="26606"/>
          <ac:spMkLst>
            <pc:docMk/>
            <pc:sldMk cId="1618481784" sldId="264"/>
            <ac:spMk id="21" creationId="{9323D83D-50D6-4040-A58B-FCEA340F886A}"/>
          </ac:spMkLst>
        </pc:spChg>
        <pc:spChg chg="add del">
          <ac:chgData name="Toby Chen" userId="bd661f29e714376f" providerId="LiveId" clId="{D67E10DC-38BD-4365-BA52-BF5761DFA119}" dt="2019-03-01T06:11:05.053" v="918" actId="26606"/>
          <ac:spMkLst>
            <pc:docMk/>
            <pc:sldMk cId="1618481784" sldId="264"/>
            <ac:spMk id="23" creationId="{F10FD715-4DCE-4779-B634-EC78315EA213}"/>
          </ac:spMkLst>
        </pc:spChg>
        <pc:spChg chg="add">
          <ac:chgData name="Toby Chen" userId="bd661f29e714376f" providerId="LiveId" clId="{D67E10DC-38BD-4365-BA52-BF5761DFA119}" dt="2019-03-01T06:11:05.073" v="919" actId="26606"/>
          <ac:spMkLst>
            <pc:docMk/>
            <pc:sldMk cId="1618481784" sldId="264"/>
            <ac:spMk id="25" creationId="{8DF4D7F6-81B5-452A-9CE6-76D81F91D41B}"/>
          </ac:spMkLst>
        </pc:spChg>
        <pc:spChg chg="add">
          <ac:chgData name="Toby Chen" userId="bd661f29e714376f" providerId="LiveId" clId="{D67E10DC-38BD-4365-BA52-BF5761DFA119}" dt="2019-03-01T06:11:05.073" v="919" actId="26606"/>
          <ac:spMkLst>
            <pc:docMk/>
            <pc:sldMk cId="1618481784" sldId="264"/>
            <ac:spMk id="26" creationId="{4600514D-20FB-4559-97DC-D1DC39E6C3DE}"/>
          </ac:spMkLst>
        </pc:spChg>
        <pc:spChg chg="add">
          <ac:chgData name="Toby Chen" userId="bd661f29e714376f" providerId="LiveId" clId="{D67E10DC-38BD-4365-BA52-BF5761DFA119}" dt="2019-03-01T06:11:05.073" v="919" actId="26606"/>
          <ac:spMkLst>
            <pc:docMk/>
            <pc:sldMk cId="1618481784" sldId="264"/>
            <ac:spMk id="27" creationId="{266F638A-E405-4AC0-B984-72E5813B0DD1}"/>
          </ac:spMkLst>
        </pc:spChg>
        <pc:spChg chg="add">
          <ac:chgData name="Toby Chen" userId="bd661f29e714376f" providerId="LiveId" clId="{D67E10DC-38BD-4365-BA52-BF5761DFA119}" dt="2019-03-01T06:11:05.073" v="919" actId="26606"/>
          <ac:spMkLst>
            <pc:docMk/>
            <pc:sldMk cId="1618481784" sldId="264"/>
            <ac:spMk id="30" creationId="{27B538D5-95DB-47ED-9CB4-34AE5BF78E6B}"/>
          </ac:spMkLst>
        </pc:spChg>
        <pc:cxnChg chg="add del">
          <ac:chgData name="Toby Chen" userId="bd661f29e714376f" providerId="LiveId" clId="{D67E10DC-38BD-4365-BA52-BF5761DFA119}" dt="2019-03-01T06:10:55.998" v="914" actId="26606"/>
          <ac:cxnSpMkLst>
            <pc:docMk/>
            <pc:sldMk cId="1618481784" sldId="264"/>
            <ac:cxnSpMk id="8" creationId="{0B5F7E3B-C5F1-40E0-A491-558BAFBC1127}"/>
          </ac:cxnSpMkLst>
        </pc:cxnChg>
        <pc:cxnChg chg="add del">
          <ac:chgData name="Toby Chen" userId="bd661f29e714376f" providerId="LiveId" clId="{D67E10DC-38BD-4365-BA52-BF5761DFA119}" dt="2019-03-01T06:11:01.068" v="916" actId="26606"/>
          <ac:cxnSpMkLst>
            <pc:docMk/>
            <pc:sldMk cId="1618481784" sldId="264"/>
            <ac:cxnSpMk id="14" creationId="{7D1CBE93-B17D-4509-843C-82287C38032A}"/>
          </ac:cxnSpMkLst>
        </pc:cxnChg>
        <pc:cxnChg chg="add del">
          <ac:chgData name="Toby Chen" userId="bd661f29e714376f" providerId="LiveId" clId="{D67E10DC-38BD-4365-BA52-BF5761DFA119}" dt="2019-03-01T06:11:01.068" v="916" actId="26606"/>
          <ac:cxnSpMkLst>
            <pc:docMk/>
            <pc:sldMk cId="1618481784" sldId="264"/>
            <ac:cxnSpMk id="16" creationId="{AE6277B4-6A43-48AB-89B2-3442221619CC}"/>
          </ac:cxnSpMkLst>
        </pc:cxnChg>
        <pc:cxnChg chg="add del">
          <ac:chgData name="Toby Chen" userId="bd661f29e714376f" providerId="LiveId" clId="{D67E10DC-38BD-4365-BA52-BF5761DFA119}" dt="2019-03-01T06:11:05.053" v="918" actId="26606"/>
          <ac:cxnSpMkLst>
            <pc:docMk/>
            <pc:sldMk cId="1618481784" sldId="264"/>
            <ac:cxnSpMk id="22" creationId="{1A1FE6BB-DFB2-4080-9B5E-076EF5DDE67B}"/>
          </ac:cxnSpMkLst>
        </pc:cxnChg>
        <pc:cxnChg chg="add">
          <ac:chgData name="Toby Chen" userId="bd661f29e714376f" providerId="LiveId" clId="{D67E10DC-38BD-4365-BA52-BF5761DFA119}" dt="2019-03-01T06:11:05.073" v="919" actId="26606"/>
          <ac:cxnSpMkLst>
            <pc:docMk/>
            <pc:sldMk cId="1618481784" sldId="264"/>
            <ac:cxnSpMk id="28" creationId="{7D1CBE93-B17D-4509-843C-82287C38032A}"/>
          </ac:cxnSpMkLst>
        </pc:cxnChg>
        <pc:cxnChg chg="add">
          <ac:chgData name="Toby Chen" userId="bd661f29e714376f" providerId="LiveId" clId="{D67E10DC-38BD-4365-BA52-BF5761DFA119}" dt="2019-03-01T06:11:05.073" v="919" actId="26606"/>
          <ac:cxnSpMkLst>
            <pc:docMk/>
            <pc:sldMk cId="1618481784" sldId="264"/>
            <ac:cxnSpMk id="29" creationId="{AE6277B4-6A43-48AB-89B2-3442221619CC}"/>
          </ac:cxnSpMkLst>
        </pc:cxnChg>
      </pc:sldChg>
      <pc:sldChg chg="addSp delSp modSp add modTransition">
        <pc:chgData name="Toby Chen" userId="bd661f29e714376f" providerId="LiveId" clId="{D67E10DC-38BD-4365-BA52-BF5761DFA119}" dt="2019-03-01T06:52:15.524" v="2753"/>
        <pc:sldMkLst>
          <pc:docMk/>
          <pc:sldMk cId="197460806" sldId="265"/>
        </pc:sldMkLst>
        <pc:spChg chg="mod">
          <ac:chgData name="Toby Chen" userId="bd661f29e714376f" providerId="LiveId" clId="{D67E10DC-38BD-4365-BA52-BF5761DFA119}" dt="2019-03-01T06:20:49.458" v="1505" actId="20577"/>
          <ac:spMkLst>
            <pc:docMk/>
            <pc:sldMk cId="197460806" sldId="265"/>
            <ac:spMk id="2" creationId="{2736658A-D5C8-484B-B017-8236DCE9A386}"/>
          </ac:spMkLst>
        </pc:spChg>
        <pc:spChg chg="mod">
          <ac:chgData name="Toby Chen" userId="bd661f29e714376f" providerId="LiveId" clId="{D67E10DC-38BD-4365-BA52-BF5761DFA119}" dt="2019-03-01T06:24:31.832" v="1669" actId="20577"/>
          <ac:spMkLst>
            <pc:docMk/>
            <pc:sldMk cId="197460806" sldId="265"/>
            <ac:spMk id="3" creationId="{0ED9D66A-2CB7-4F3A-AA10-A870D1458D3F}"/>
          </ac:spMkLst>
        </pc:spChg>
        <pc:spChg chg="add del">
          <ac:chgData name="Toby Chen" userId="bd661f29e714376f" providerId="LiveId" clId="{D67E10DC-38BD-4365-BA52-BF5761DFA119}" dt="2019-03-01T06:23:55.367" v="1655"/>
          <ac:spMkLst>
            <pc:docMk/>
            <pc:sldMk cId="197460806" sldId="265"/>
            <ac:spMk id="4" creationId="{1EC0CC46-DDDB-4E37-AC02-E3D221940FB4}"/>
          </ac:spMkLst>
        </pc:spChg>
        <pc:spChg chg="add del">
          <ac:chgData name="Toby Chen" userId="bd661f29e714376f" providerId="LiveId" clId="{D67E10DC-38BD-4365-BA52-BF5761DFA119}" dt="2019-03-01T06:23:56.997" v="1657"/>
          <ac:spMkLst>
            <pc:docMk/>
            <pc:sldMk cId="197460806" sldId="265"/>
            <ac:spMk id="5" creationId="{DE03D5AB-6111-44BF-824F-35F7A48A3926}"/>
          </ac:spMkLst>
        </pc:spChg>
        <pc:spChg chg="add del mod">
          <ac:chgData name="Toby Chen" userId="bd661f29e714376f" providerId="LiveId" clId="{D67E10DC-38BD-4365-BA52-BF5761DFA119}" dt="2019-03-01T06:24:25.967" v="1663"/>
          <ac:spMkLst>
            <pc:docMk/>
            <pc:sldMk cId="197460806" sldId="265"/>
            <ac:spMk id="6" creationId="{11D6608A-16F9-40F3-8E3B-4A7B58C43BD5}"/>
          </ac:spMkLst>
        </pc:spChg>
      </pc:sldChg>
      <pc:sldChg chg="addSp delSp modSp add mod modTransition setBg setClrOvrMap">
        <pc:chgData name="Toby Chen" userId="bd661f29e714376f" providerId="LiveId" clId="{D67E10DC-38BD-4365-BA52-BF5761DFA119}" dt="2019-03-01T06:53:56.325" v="2776" actId="20577"/>
        <pc:sldMkLst>
          <pc:docMk/>
          <pc:sldMk cId="2842198701" sldId="266"/>
        </pc:sldMkLst>
        <pc:spChg chg="mod">
          <ac:chgData name="Toby Chen" userId="bd661f29e714376f" providerId="LiveId" clId="{D67E10DC-38BD-4365-BA52-BF5761DFA119}" dt="2019-03-01T06:53:56.325" v="2776" actId="20577"/>
          <ac:spMkLst>
            <pc:docMk/>
            <pc:sldMk cId="2842198701" sldId="266"/>
            <ac:spMk id="2" creationId="{68F6CB3A-DA19-460D-8BA4-6B901DD64088}"/>
          </ac:spMkLst>
        </pc:spChg>
        <pc:spChg chg="del mod">
          <ac:chgData name="Toby Chen" userId="bd661f29e714376f" providerId="LiveId" clId="{D67E10DC-38BD-4365-BA52-BF5761DFA119}" dt="2019-03-01T06:24:52.942" v="1706"/>
          <ac:spMkLst>
            <pc:docMk/>
            <pc:sldMk cId="2842198701" sldId="266"/>
            <ac:spMk id="3" creationId="{08AF2FF9-CDA3-462F-9399-6F6693ADCFF0}"/>
          </ac:spMkLst>
        </pc:spChg>
        <pc:spChg chg="add mod">
          <ac:chgData name="Toby Chen" userId="bd661f29e714376f" providerId="LiveId" clId="{D67E10DC-38BD-4365-BA52-BF5761DFA119}" dt="2019-03-01T06:24:54.937" v="1707" actId="478"/>
          <ac:spMkLst>
            <pc:docMk/>
            <pc:sldMk cId="2842198701" sldId="266"/>
            <ac:spMk id="5" creationId="{172B4C8C-8908-43F3-88BC-EA376D5425AE}"/>
          </ac:spMkLst>
        </pc:spChg>
        <pc:spChg chg="add del">
          <ac:chgData name="Toby Chen" userId="bd661f29e714376f" providerId="LiveId" clId="{D67E10DC-38BD-4365-BA52-BF5761DFA119}" dt="2019-03-01T06:26:09.347" v="1721" actId="478"/>
          <ac:spMkLst>
            <pc:docMk/>
            <pc:sldMk cId="2842198701" sldId="266"/>
            <ac:spMk id="6" creationId="{2ACE4D78-6FF0-44F6-B49B-C8B06BEE4ED5}"/>
          </ac:spMkLst>
        </pc:spChg>
        <pc:spChg chg="add mod">
          <ac:chgData name="Toby Chen" userId="bd661f29e714376f" providerId="LiveId" clId="{D67E10DC-38BD-4365-BA52-BF5761DFA119}" dt="2019-03-01T06:28:50.288" v="1906" actId="207"/>
          <ac:spMkLst>
            <pc:docMk/>
            <pc:sldMk cId="2842198701" sldId="266"/>
            <ac:spMk id="7" creationId="{113EA4D8-79E9-4D95-A58B-AC4BE3788AD0}"/>
          </ac:spMkLst>
        </pc:spChg>
        <pc:spChg chg="add">
          <ac:chgData name="Toby Chen" userId="bd661f29e714376f" providerId="LiveId" clId="{D67E10DC-38BD-4365-BA52-BF5761DFA119}" dt="2019-03-01T06:24:40.717" v="1671" actId="26606"/>
          <ac:spMkLst>
            <pc:docMk/>
            <pc:sldMk cId="2842198701" sldId="266"/>
            <ac:spMk id="8" creationId="{86C16C40-7C29-4ACC-B851-7E08E459B596}"/>
          </ac:spMkLst>
        </pc:spChg>
        <pc:spChg chg="add del mod">
          <ac:chgData name="Toby Chen" userId="bd661f29e714376f" providerId="LiveId" clId="{D67E10DC-38BD-4365-BA52-BF5761DFA119}" dt="2019-03-01T06:24:54.937" v="1707" actId="478"/>
          <ac:spMkLst>
            <pc:docMk/>
            <pc:sldMk cId="2842198701" sldId="266"/>
            <ac:spMk id="21" creationId="{572EC7DB-2AE7-44B9-B616-48302C6161B0}"/>
          </ac:spMkLst>
        </pc:spChg>
        <pc:spChg chg="add del mod">
          <ac:chgData name="Toby Chen" userId="bd661f29e714376f" providerId="LiveId" clId="{D67E10DC-38BD-4365-BA52-BF5761DFA119}" dt="2019-03-01T06:25:59.929" v="1719" actId="478"/>
          <ac:spMkLst>
            <pc:docMk/>
            <pc:sldMk cId="2842198701" sldId="266"/>
            <ac:spMk id="22" creationId="{558BEE42-44C2-4ED0-9CFE-9FA640012184}"/>
          </ac:spMkLst>
        </pc:spChg>
        <pc:grpChg chg="add">
          <ac:chgData name="Toby Chen" userId="bd661f29e714376f" providerId="LiveId" clId="{D67E10DC-38BD-4365-BA52-BF5761DFA119}" dt="2019-03-01T06:24:40.717" v="1671" actId="26606"/>
          <ac:grpSpMkLst>
            <pc:docMk/>
            <pc:sldMk cId="2842198701" sldId="266"/>
            <ac:grpSpMk id="10" creationId="{CDD733AE-DD5E-4C77-8BCD-72BF12A06BB1}"/>
          </ac:grpSpMkLst>
        </pc:grpChg>
      </pc:sldChg>
      <pc:sldChg chg="addSp delSp modSp add mod modTransition setBg delDesignElem">
        <pc:chgData name="Toby Chen" userId="bd661f29e714376f" providerId="LiveId" clId="{D67E10DC-38BD-4365-BA52-BF5761DFA119}" dt="2019-03-01T06:52:12.995" v="2751"/>
        <pc:sldMkLst>
          <pc:docMk/>
          <pc:sldMk cId="4171034071" sldId="267"/>
        </pc:sldMkLst>
        <pc:spChg chg="mod">
          <ac:chgData name="Toby Chen" userId="bd661f29e714376f" providerId="LiveId" clId="{D67E10DC-38BD-4365-BA52-BF5761DFA119}" dt="2019-03-01T06:46:08.897" v="2527" actId="20577"/>
          <ac:spMkLst>
            <pc:docMk/>
            <pc:sldMk cId="4171034071" sldId="267"/>
            <ac:spMk id="2" creationId="{A06F0B5B-8485-42F0-BB47-4A1493C5F443}"/>
          </ac:spMkLst>
        </pc:spChg>
        <pc:spChg chg="del">
          <ac:chgData name="Toby Chen" userId="bd661f29e714376f" providerId="LiveId" clId="{D67E10DC-38BD-4365-BA52-BF5761DFA119}" dt="2019-03-01T06:40:03.257" v="2199" actId="1032"/>
          <ac:spMkLst>
            <pc:docMk/>
            <pc:sldMk cId="4171034071" sldId="267"/>
            <ac:spMk id="3" creationId="{056444D2-4370-47C5-897E-FF71D7311043}"/>
          </ac:spMkLst>
        </pc:spChg>
        <pc:spChg chg="add del mod">
          <ac:chgData name="Toby Chen" userId="bd661f29e714376f" providerId="LiveId" clId="{D67E10DC-38BD-4365-BA52-BF5761DFA119}" dt="2019-03-01T06:42:04.197" v="2328" actId="1032"/>
          <ac:spMkLst>
            <pc:docMk/>
            <pc:sldMk cId="4171034071" sldId="267"/>
            <ac:spMk id="5" creationId="{2743E9C9-AA67-4756-AAD8-32F4CDE5872E}"/>
          </ac:spMkLst>
        </pc:spChg>
        <pc:spChg chg="add del">
          <ac:chgData name="Toby Chen" userId="bd661f29e714376f" providerId="LiveId" clId="{D67E10DC-38BD-4365-BA52-BF5761DFA119}" dt="2019-03-01T06:41:57.677" v="2327"/>
          <ac:spMkLst>
            <pc:docMk/>
            <pc:sldMk cId="4171034071" sldId="267"/>
            <ac:spMk id="6" creationId="{9F4444CE-BC8D-4D61-B303-4C05614E62AB}"/>
          </ac:spMkLst>
        </pc:spChg>
        <pc:spChg chg="add del">
          <ac:chgData name="Toby Chen" userId="bd661f29e714376f" providerId="LiveId" clId="{D67E10DC-38BD-4365-BA52-BF5761DFA119}" dt="2019-03-01T06:41:57.677" v="2327"/>
          <ac:spMkLst>
            <pc:docMk/>
            <pc:sldMk cId="4171034071" sldId="267"/>
            <ac:spMk id="7" creationId="{73772B81-181F-48B7-8826-4D9686D15DF5}"/>
          </ac:spMkLst>
        </pc:spChg>
        <pc:spChg chg="add del">
          <ac:chgData name="Toby Chen" userId="bd661f29e714376f" providerId="LiveId" clId="{D67E10DC-38BD-4365-BA52-BF5761DFA119}" dt="2019-03-01T06:41:34.507" v="2318" actId="26606"/>
          <ac:spMkLst>
            <pc:docMk/>
            <pc:sldMk cId="4171034071" sldId="267"/>
            <ac:spMk id="9" creationId="{BD11ECC6-8551-4768-8DFD-CD41AF420A37}"/>
          </ac:spMkLst>
        </pc:spChg>
        <pc:spChg chg="add del">
          <ac:chgData name="Toby Chen" userId="bd661f29e714376f" providerId="LiveId" clId="{D67E10DC-38BD-4365-BA52-BF5761DFA119}" dt="2019-03-01T06:41:57.677" v="2327"/>
          <ac:spMkLst>
            <pc:docMk/>
            <pc:sldMk cId="4171034071" sldId="267"/>
            <ac:spMk id="13" creationId="{B2205F6E-03C6-4E92-877C-E2482F6599AA}"/>
          </ac:spMkLst>
        </pc:spChg>
        <pc:spChg chg="add del">
          <ac:chgData name="Toby Chen" userId="bd661f29e714376f" providerId="LiveId" clId="{D67E10DC-38BD-4365-BA52-BF5761DFA119}" dt="2019-03-01T06:41:34.507" v="2318" actId="26606"/>
          <ac:spMkLst>
            <pc:docMk/>
            <pc:sldMk cId="4171034071" sldId="267"/>
            <ac:spMk id="22" creationId="{8E2EB503-A017-4457-A105-53638C97DEB8}"/>
          </ac:spMkLst>
        </pc:spChg>
        <pc:grpChg chg="add del">
          <ac:chgData name="Toby Chen" userId="bd661f29e714376f" providerId="LiveId" clId="{D67E10DC-38BD-4365-BA52-BF5761DFA119}" dt="2019-03-01T06:41:34.507" v="2318" actId="26606"/>
          <ac:grpSpMkLst>
            <pc:docMk/>
            <pc:sldMk cId="4171034071" sldId="267"/>
            <ac:grpSpMk id="11" creationId="{93657592-CA60-4F45-B1A0-88AA77242087}"/>
          </ac:grpSpMkLst>
        </pc:grpChg>
        <pc:graphicFrameChg chg="add mod modGraphic">
          <ac:chgData name="Toby Chen" userId="bd661f29e714376f" providerId="LiveId" clId="{D67E10DC-38BD-4365-BA52-BF5761DFA119}" dt="2019-03-01T06:42:08.487" v="2329"/>
          <ac:graphicFrameMkLst>
            <pc:docMk/>
            <pc:sldMk cId="4171034071" sldId="267"/>
            <ac:graphicFrameMk id="4" creationId="{66A661E7-F373-4B13-BAD0-887F5086B377}"/>
          </ac:graphicFrameMkLst>
        </pc:graphicFrameChg>
        <pc:graphicFrameChg chg="add mod">
          <ac:chgData name="Toby Chen" userId="bd661f29e714376f" providerId="LiveId" clId="{D67E10DC-38BD-4365-BA52-BF5761DFA119}" dt="2019-03-01T06:42:10.507" v="2330"/>
          <ac:graphicFrameMkLst>
            <pc:docMk/>
            <pc:sldMk cId="4171034071" sldId="267"/>
            <ac:graphicFrameMk id="8" creationId="{F4EDE154-DA83-4336-B536-D113726527F0}"/>
          </ac:graphicFrameMkLst>
        </pc:graphicFrameChg>
      </pc:sldChg>
      <pc:sldChg chg="addSp delSp modSp add modTransition modNotesTx">
        <pc:chgData name="Toby Chen" userId="bd661f29e714376f" providerId="LiveId" clId="{D67E10DC-38BD-4365-BA52-BF5761DFA119}" dt="2019-03-01T06:52:14.425" v="2752"/>
        <pc:sldMkLst>
          <pc:docMk/>
          <pc:sldMk cId="1659657697" sldId="268"/>
        </pc:sldMkLst>
        <pc:spChg chg="mod">
          <ac:chgData name="Toby Chen" userId="bd661f29e714376f" providerId="LiveId" clId="{D67E10DC-38BD-4365-BA52-BF5761DFA119}" dt="2019-03-01T06:43:13.042" v="2397" actId="20577"/>
          <ac:spMkLst>
            <pc:docMk/>
            <pc:sldMk cId="1659657697" sldId="268"/>
            <ac:spMk id="2" creationId="{E5C33CE7-CA88-4DA2-9D76-C5A3329B396C}"/>
          </ac:spMkLst>
        </pc:spChg>
        <pc:spChg chg="del">
          <ac:chgData name="Toby Chen" userId="bd661f29e714376f" providerId="LiveId" clId="{D67E10DC-38BD-4365-BA52-BF5761DFA119}" dt="2019-03-01T06:43:43.287" v="2398" actId="1032"/>
          <ac:spMkLst>
            <pc:docMk/>
            <pc:sldMk cId="1659657697" sldId="268"/>
            <ac:spMk id="3" creationId="{882A3813-F5DB-4909-A822-2DB7315D6F94}"/>
          </ac:spMkLst>
        </pc:spChg>
        <pc:spChg chg="del">
          <ac:chgData name="Toby Chen" userId="bd661f29e714376f" providerId="LiveId" clId="{D67E10DC-38BD-4365-BA52-BF5761DFA119}" dt="2019-03-01T06:44:23.297" v="2430" actId="1032"/>
          <ac:spMkLst>
            <pc:docMk/>
            <pc:sldMk cId="1659657697" sldId="268"/>
            <ac:spMk id="4" creationId="{72E8612B-81E6-4589-A9E2-638BC5F86468}"/>
          </ac:spMkLst>
        </pc:spChg>
        <pc:spChg chg="add mod">
          <ac:chgData name="Toby Chen" userId="bd661f29e714376f" providerId="LiveId" clId="{D67E10DC-38BD-4365-BA52-BF5761DFA119}" dt="2019-03-01T06:45:09.217" v="2472" actId="1076"/>
          <ac:spMkLst>
            <pc:docMk/>
            <pc:sldMk cId="1659657697" sldId="268"/>
            <ac:spMk id="7" creationId="{478CFE5A-B03A-4001-8977-2A80B96C4355}"/>
          </ac:spMkLst>
        </pc:spChg>
        <pc:graphicFrameChg chg="add mod">
          <ac:chgData name="Toby Chen" userId="bd661f29e714376f" providerId="LiveId" clId="{D67E10DC-38BD-4365-BA52-BF5761DFA119}" dt="2019-03-01T06:47:17.077" v="2665" actId="20577"/>
          <ac:graphicFrameMkLst>
            <pc:docMk/>
            <pc:sldMk cId="1659657697" sldId="268"/>
            <ac:graphicFrameMk id="5" creationId="{D0A2AFA1-9C2F-4926-86FF-45E08A86CA53}"/>
          </ac:graphicFrameMkLst>
        </pc:graphicFrameChg>
        <pc:graphicFrameChg chg="add mod">
          <ac:chgData name="Toby Chen" userId="bd661f29e714376f" providerId="LiveId" clId="{D67E10DC-38BD-4365-BA52-BF5761DFA119}" dt="2019-03-01T06:47:22.207" v="2671" actId="20577"/>
          <ac:graphicFrameMkLst>
            <pc:docMk/>
            <pc:sldMk cId="1659657697" sldId="268"/>
            <ac:graphicFrameMk id="6" creationId="{82D9E6FA-F14B-4ACF-B9F7-913A44415BCA}"/>
          </ac:graphicFrameMkLst>
        </pc:graphicFrameChg>
      </pc:sldChg>
      <pc:sldChg chg="addSp modSp add modTransition">
        <pc:chgData name="Toby Chen" userId="bd661f29e714376f" providerId="LiveId" clId="{D67E10DC-38BD-4365-BA52-BF5761DFA119}" dt="2019-03-08T23:53:17.985" v="3780" actId="113"/>
        <pc:sldMkLst>
          <pc:docMk/>
          <pc:sldMk cId="430668772" sldId="269"/>
        </pc:sldMkLst>
        <pc:spChg chg="mod">
          <ac:chgData name="Toby Chen" userId="bd661f29e714376f" providerId="LiveId" clId="{D67E10DC-38BD-4365-BA52-BF5761DFA119}" dt="2019-03-01T06:48:25.917" v="2739" actId="20577"/>
          <ac:spMkLst>
            <pc:docMk/>
            <pc:sldMk cId="430668772" sldId="269"/>
            <ac:spMk id="2" creationId="{3FF0C89C-DE74-481C-9C15-B6CC533EA864}"/>
          </ac:spMkLst>
        </pc:spChg>
        <pc:spChg chg="mod">
          <ac:chgData name="Toby Chen" userId="bd661f29e714376f" providerId="LiveId" clId="{D67E10DC-38BD-4365-BA52-BF5761DFA119}" dt="2019-03-01T06:57:28.499" v="3157" actId="20577"/>
          <ac:spMkLst>
            <pc:docMk/>
            <pc:sldMk cId="430668772" sldId="269"/>
            <ac:spMk id="3" creationId="{3EDC20CD-B2CA-4C7A-8D02-E018EC967953}"/>
          </ac:spMkLst>
        </pc:spChg>
        <pc:spChg chg="add mod">
          <ac:chgData name="Toby Chen" userId="bd661f29e714376f" providerId="LiveId" clId="{D67E10DC-38BD-4365-BA52-BF5761DFA119}" dt="2019-03-08T23:53:17.985" v="3780" actId="113"/>
          <ac:spMkLst>
            <pc:docMk/>
            <pc:sldMk cId="430668772" sldId="269"/>
            <ac:spMk id="4" creationId="{06E9DC30-1BF3-457D-9F9C-FD865086530F}"/>
          </ac:spMkLst>
        </pc:spChg>
      </pc:sldChg>
      <pc:sldChg chg="modSp add">
        <pc:chgData name="Toby Chen" userId="bd661f29e714376f" providerId="LiveId" clId="{D67E10DC-38BD-4365-BA52-BF5761DFA119}" dt="2019-03-01T07:13:26.739" v="3491" actId="20577"/>
        <pc:sldMkLst>
          <pc:docMk/>
          <pc:sldMk cId="1995843864" sldId="270"/>
        </pc:sldMkLst>
        <pc:spChg chg="mod">
          <ac:chgData name="Toby Chen" userId="bd661f29e714376f" providerId="LiveId" clId="{D67E10DC-38BD-4365-BA52-BF5761DFA119}" dt="2019-03-01T07:13:14.703" v="3466" actId="20577"/>
          <ac:spMkLst>
            <pc:docMk/>
            <pc:sldMk cId="1995843864" sldId="270"/>
            <ac:spMk id="2" creationId="{3BB863E2-A01C-43B3-AA88-81F662A756CB}"/>
          </ac:spMkLst>
        </pc:spChg>
        <pc:spChg chg="mod">
          <ac:chgData name="Toby Chen" userId="bd661f29e714376f" providerId="LiveId" clId="{D67E10DC-38BD-4365-BA52-BF5761DFA119}" dt="2019-03-01T07:13:26.739" v="3491" actId="20577"/>
          <ac:spMkLst>
            <pc:docMk/>
            <pc:sldMk cId="1995843864" sldId="270"/>
            <ac:spMk id="3" creationId="{A073A0B6-8322-49E2-B0BE-7DF29B3CE035}"/>
          </ac:spMkLst>
        </pc:spChg>
      </pc:sldChg>
      <pc:sldChg chg="addSp delSp modSp add mod setBg">
        <pc:chgData name="Toby Chen" userId="bd661f29e714376f" providerId="LiveId" clId="{D67E10DC-38BD-4365-BA52-BF5761DFA119}" dt="2019-03-01T23:30:34.608" v="3708" actId="26606"/>
        <pc:sldMkLst>
          <pc:docMk/>
          <pc:sldMk cId="2355506117" sldId="271"/>
        </pc:sldMkLst>
        <pc:spChg chg="mod">
          <ac:chgData name="Toby Chen" userId="bd661f29e714376f" providerId="LiveId" clId="{D67E10DC-38BD-4365-BA52-BF5761DFA119}" dt="2019-03-01T23:30:34.608" v="3708" actId="26606"/>
          <ac:spMkLst>
            <pc:docMk/>
            <pc:sldMk cId="2355506117" sldId="271"/>
            <ac:spMk id="2" creationId="{C8263C26-4B91-44D3-A03B-2CC0E0B6B22B}"/>
          </ac:spMkLst>
        </pc:spChg>
        <pc:spChg chg="del mod">
          <ac:chgData name="Toby Chen" userId="bd661f29e714376f" providerId="LiveId" clId="{D67E10DC-38BD-4365-BA52-BF5761DFA119}" dt="2019-03-01T23:30:34.608" v="3708" actId="26606"/>
          <ac:spMkLst>
            <pc:docMk/>
            <pc:sldMk cId="2355506117" sldId="271"/>
            <ac:spMk id="3" creationId="{3DA941AD-CE2F-49FE-B28E-62BD35A6B509}"/>
          </ac:spMkLst>
        </pc:spChg>
        <pc:spChg chg="add">
          <ac:chgData name="Toby Chen" userId="bd661f29e714376f" providerId="LiveId" clId="{D67E10DC-38BD-4365-BA52-BF5761DFA119}" dt="2019-03-01T23:30:34.608" v="3708" actId="26606"/>
          <ac:spMkLst>
            <pc:docMk/>
            <pc:sldMk cId="2355506117" sldId="271"/>
            <ac:spMk id="10" creationId="{655AE6B0-AC9E-4167-806F-E9DB135FC46B}"/>
          </ac:spMkLst>
        </pc:spChg>
        <pc:spChg chg="add">
          <ac:chgData name="Toby Chen" userId="bd661f29e714376f" providerId="LiveId" clId="{D67E10DC-38BD-4365-BA52-BF5761DFA119}" dt="2019-03-01T23:30:34.608" v="3708" actId="26606"/>
          <ac:spMkLst>
            <pc:docMk/>
            <pc:sldMk cId="2355506117" sldId="271"/>
            <ac:spMk id="23" creationId="{87BD1F4E-A66D-4C06-86DA-8D56CA7A3B41}"/>
          </ac:spMkLst>
        </pc:spChg>
        <pc:grpChg chg="add">
          <ac:chgData name="Toby Chen" userId="bd661f29e714376f" providerId="LiveId" clId="{D67E10DC-38BD-4365-BA52-BF5761DFA119}" dt="2019-03-01T23:30:34.608" v="3708" actId="26606"/>
          <ac:grpSpMkLst>
            <pc:docMk/>
            <pc:sldMk cId="2355506117" sldId="271"/>
            <ac:grpSpMk id="12" creationId="{3523416A-383B-4FDC-B4C9-D8EDDFE9C043}"/>
          </ac:grpSpMkLst>
        </pc:grpChg>
        <pc:graphicFrameChg chg="add">
          <ac:chgData name="Toby Chen" userId="bd661f29e714376f" providerId="LiveId" clId="{D67E10DC-38BD-4365-BA52-BF5761DFA119}" dt="2019-03-01T23:30:34.608" v="3708" actId="26606"/>
          <ac:graphicFrameMkLst>
            <pc:docMk/>
            <pc:sldMk cId="2355506117" sldId="271"/>
            <ac:graphicFrameMk id="5" creationId="{827D67AD-AC63-4B65-AAFD-B25DDF1E3E3D}"/>
          </ac:graphicFrameMkLst>
        </pc:graphicFrame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2DB1A-EC35-4077-A5B4-D5D6723ABFF5}" type="doc">
      <dgm:prSet loTypeId="urn:microsoft.com/office/officeart/2005/8/layout/hierarchy2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7A990FF-1A85-4ACD-9619-C73EC06A729A}">
      <dgm:prSet phldrT="[Text]"/>
      <dgm:spPr/>
      <dgm:t>
        <a:bodyPr/>
        <a:lstStyle/>
        <a:p>
          <a:r>
            <a:rPr lang="en-US"/>
            <a:t>AExpr</a:t>
          </a:r>
        </a:p>
      </dgm:t>
    </dgm:pt>
    <dgm:pt modelId="{8FB95BFE-5580-4A44-8096-298381532E42}" type="parTrans" cxnId="{32ABD4B0-219F-40C1-AC38-AF5BEAA62085}">
      <dgm:prSet/>
      <dgm:spPr/>
      <dgm:t>
        <a:bodyPr/>
        <a:lstStyle/>
        <a:p>
          <a:endParaRPr lang="en-US"/>
        </a:p>
      </dgm:t>
    </dgm:pt>
    <dgm:pt modelId="{DBDDFA4B-BD24-45D2-96F5-E05D9212ADDA}" type="sibTrans" cxnId="{32ABD4B0-219F-40C1-AC38-AF5BEAA62085}">
      <dgm:prSet/>
      <dgm:spPr/>
      <dgm:t>
        <a:bodyPr/>
        <a:lstStyle/>
        <a:p>
          <a:endParaRPr lang="en-US"/>
        </a:p>
      </dgm:t>
    </dgm:pt>
    <dgm:pt modelId="{25F67E8B-3C1A-4361-8E22-DB4B02463722}">
      <dgm:prSet phldrT="[Text]"/>
      <dgm:spPr/>
      <dgm:t>
        <a:bodyPr/>
        <a:lstStyle/>
        <a:p>
          <a:r>
            <a:rPr lang="en-US"/>
            <a:t>AKeyword</a:t>
          </a:r>
        </a:p>
      </dgm:t>
    </dgm:pt>
    <dgm:pt modelId="{6F585F2E-7CDF-4F5B-B536-1D4A4ECD5F63}" type="parTrans" cxnId="{14D22A85-3A88-46AD-B59F-2820DE8BEDC1}">
      <dgm:prSet/>
      <dgm:spPr/>
      <dgm:t>
        <a:bodyPr/>
        <a:lstStyle/>
        <a:p>
          <a:endParaRPr lang="en-US"/>
        </a:p>
      </dgm:t>
    </dgm:pt>
    <dgm:pt modelId="{D69375BC-9777-4A7F-AD9B-690266FFA670}" type="sibTrans" cxnId="{14D22A85-3A88-46AD-B59F-2820DE8BEDC1}">
      <dgm:prSet/>
      <dgm:spPr/>
      <dgm:t>
        <a:bodyPr/>
        <a:lstStyle/>
        <a:p>
          <a:endParaRPr lang="en-US"/>
        </a:p>
      </dgm:t>
    </dgm:pt>
    <dgm:pt modelId="{0E3EE674-DC23-48CF-AC6E-419CFD34FAD5}">
      <dgm:prSet phldrT="[Text]"/>
      <dgm:spPr/>
      <dgm:t>
        <a:bodyPr/>
        <a:lstStyle/>
        <a:p>
          <a:r>
            <a:rPr lang="en-US"/>
            <a:t>AIdent</a:t>
          </a:r>
        </a:p>
      </dgm:t>
    </dgm:pt>
    <dgm:pt modelId="{1B07C8A1-1D17-41CA-B6C6-2D806DF615E9}" type="parTrans" cxnId="{3DE7EFD2-E659-4CA1-AD77-18E43ECC8E5E}">
      <dgm:prSet/>
      <dgm:spPr/>
      <dgm:t>
        <a:bodyPr/>
        <a:lstStyle/>
        <a:p>
          <a:endParaRPr lang="en-US"/>
        </a:p>
      </dgm:t>
    </dgm:pt>
    <dgm:pt modelId="{162FCDEE-2EC5-473B-826B-42CB4156018A}" type="sibTrans" cxnId="{3DE7EFD2-E659-4CA1-AD77-18E43ECC8E5E}">
      <dgm:prSet/>
      <dgm:spPr/>
      <dgm:t>
        <a:bodyPr/>
        <a:lstStyle/>
        <a:p>
          <a:endParaRPr lang="en-US"/>
        </a:p>
      </dgm:t>
    </dgm:pt>
    <dgm:pt modelId="{D5F5F44A-3282-4819-8C68-C11197C9BA92}">
      <dgm:prSet phldrT="[Text]"/>
      <dgm:spPr/>
      <dgm:t>
        <a:bodyPr/>
        <a:lstStyle/>
        <a:p>
          <a:r>
            <a:rPr lang="en-US" dirty="0" err="1"/>
            <a:t>ANumber</a:t>
          </a:r>
          <a:endParaRPr lang="en-US" dirty="0"/>
        </a:p>
      </dgm:t>
    </dgm:pt>
    <dgm:pt modelId="{1D2118A4-127B-4014-A702-463CD3CDB114}" type="parTrans" cxnId="{E55AEF3D-D1A5-4C83-A5F4-721B7314D5F1}">
      <dgm:prSet/>
      <dgm:spPr/>
      <dgm:t>
        <a:bodyPr/>
        <a:lstStyle/>
        <a:p>
          <a:endParaRPr lang="en-US"/>
        </a:p>
      </dgm:t>
    </dgm:pt>
    <dgm:pt modelId="{09F7FEE2-E57A-4DC3-BC20-9FE49FCCB979}" type="sibTrans" cxnId="{E55AEF3D-D1A5-4C83-A5F4-721B7314D5F1}">
      <dgm:prSet/>
      <dgm:spPr/>
      <dgm:t>
        <a:bodyPr/>
        <a:lstStyle/>
        <a:p>
          <a:endParaRPr lang="en-US"/>
        </a:p>
      </dgm:t>
    </dgm:pt>
    <dgm:pt modelId="{E23025DE-E17F-4588-ABFE-FF1475FEB704}">
      <dgm:prSet phldrT="[Text]"/>
      <dgm:spPr/>
      <dgm:t>
        <a:bodyPr/>
        <a:lstStyle/>
        <a:p>
          <a:r>
            <a:rPr lang="en-US"/>
            <a:t>ABinaryOp</a:t>
          </a:r>
        </a:p>
      </dgm:t>
    </dgm:pt>
    <dgm:pt modelId="{7F5A2D5B-B28F-4D0C-A363-5963DBEB954D}" type="parTrans" cxnId="{28FB559E-B6DD-4B74-AAAB-203B1E500ADC}">
      <dgm:prSet/>
      <dgm:spPr/>
      <dgm:t>
        <a:bodyPr/>
        <a:lstStyle/>
        <a:p>
          <a:endParaRPr lang="en-US"/>
        </a:p>
      </dgm:t>
    </dgm:pt>
    <dgm:pt modelId="{C5C88518-1329-42CE-B770-9183C05093E6}" type="sibTrans" cxnId="{28FB559E-B6DD-4B74-AAAB-203B1E500ADC}">
      <dgm:prSet/>
      <dgm:spPr/>
      <dgm:t>
        <a:bodyPr/>
        <a:lstStyle/>
        <a:p>
          <a:endParaRPr lang="en-US"/>
        </a:p>
      </dgm:t>
    </dgm:pt>
    <dgm:pt modelId="{FA93EC5B-EFB2-4D02-881A-C65B91D9C4AC}">
      <dgm:prSet phldrT="[Text]"/>
      <dgm:spPr/>
      <dgm:t>
        <a:bodyPr/>
        <a:lstStyle/>
        <a:p>
          <a:r>
            <a:rPr lang="en-US"/>
            <a:t>AUnaryOp</a:t>
          </a:r>
        </a:p>
      </dgm:t>
    </dgm:pt>
    <dgm:pt modelId="{CC811A34-52FA-448C-B069-ED311306D6BB}" type="parTrans" cxnId="{7BE976D4-73D5-41FA-B3DC-0CAD31892DA1}">
      <dgm:prSet/>
      <dgm:spPr/>
      <dgm:t>
        <a:bodyPr/>
        <a:lstStyle/>
        <a:p>
          <a:endParaRPr lang="en-US"/>
        </a:p>
      </dgm:t>
    </dgm:pt>
    <dgm:pt modelId="{0774D4E5-14E3-423F-ABF2-55BCE53A77CF}" type="sibTrans" cxnId="{7BE976D4-73D5-41FA-B3DC-0CAD31892DA1}">
      <dgm:prSet/>
      <dgm:spPr/>
      <dgm:t>
        <a:bodyPr/>
        <a:lstStyle/>
        <a:p>
          <a:endParaRPr lang="en-US"/>
        </a:p>
      </dgm:t>
    </dgm:pt>
    <dgm:pt modelId="{E3B81721-1509-4723-BE38-CC2C478832BB}" type="pres">
      <dgm:prSet presAssocID="{7CE2DB1A-EC35-4077-A5B4-D5D6723ABFF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89DF99-8458-42D2-A98F-EA6DD56DD16C}" type="pres">
      <dgm:prSet presAssocID="{F7A990FF-1A85-4ACD-9619-C73EC06A729A}" presName="root1" presStyleCnt="0"/>
      <dgm:spPr/>
    </dgm:pt>
    <dgm:pt modelId="{01F428C1-9782-474F-957F-7C3D59C78EC4}" type="pres">
      <dgm:prSet presAssocID="{F7A990FF-1A85-4ACD-9619-C73EC06A729A}" presName="LevelOneTextNode" presStyleLbl="node0" presStyleIdx="0" presStyleCnt="1">
        <dgm:presLayoutVars>
          <dgm:chPref val="3"/>
        </dgm:presLayoutVars>
      </dgm:prSet>
      <dgm:spPr/>
    </dgm:pt>
    <dgm:pt modelId="{890C0B64-9D48-4478-BBD0-CC9EF6B61DE8}" type="pres">
      <dgm:prSet presAssocID="{F7A990FF-1A85-4ACD-9619-C73EC06A729A}" presName="level2hierChild" presStyleCnt="0"/>
      <dgm:spPr/>
    </dgm:pt>
    <dgm:pt modelId="{AF0370DF-F6DA-4ABC-ABDE-AAD863D08853}" type="pres">
      <dgm:prSet presAssocID="{6F585F2E-7CDF-4F5B-B536-1D4A4ECD5F63}" presName="conn2-1" presStyleLbl="parChTrans1D2" presStyleIdx="0" presStyleCnt="5"/>
      <dgm:spPr/>
    </dgm:pt>
    <dgm:pt modelId="{007B9268-6DED-4E50-BF5C-CF9A41305D58}" type="pres">
      <dgm:prSet presAssocID="{6F585F2E-7CDF-4F5B-B536-1D4A4ECD5F63}" presName="connTx" presStyleLbl="parChTrans1D2" presStyleIdx="0" presStyleCnt="5"/>
      <dgm:spPr/>
    </dgm:pt>
    <dgm:pt modelId="{D93F9383-EC15-4279-97FE-74E82301B662}" type="pres">
      <dgm:prSet presAssocID="{25F67E8B-3C1A-4361-8E22-DB4B02463722}" presName="root2" presStyleCnt="0"/>
      <dgm:spPr/>
    </dgm:pt>
    <dgm:pt modelId="{B4088CEE-9570-4BD1-A173-C659CB08ED8C}" type="pres">
      <dgm:prSet presAssocID="{25F67E8B-3C1A-4361-8E22-DB4B02463722}" presName="LevelTwoTextNode" presStyleLbl="node2" presStyleIdx="0" presStyleCnt="5">
        <dgm:presLayoutVars>
          <dgm:chPref val="3"/>
        </dgm:presLayoutVars>
      </dgm:prSet>
      <dgm:spPr/>
    </dgm:pt>
    <dgm:pt modelId="{482B7B30-2F59-4413-B107-FBF81701287C}" type="pres">
      <dgm:prSet presAssocID="{25F67E8B-3C1A-4361-8E22-DB4B02463722}" presName="level3hierChild" presStyleCnt="0"/>
      <dgm:spPr/>
    </dgm:pt>
    <dgm:pt modelId="{58B9C70D-8D27-4904-8FAD-3708D478106F}" type="pres">
      <dgm:prSet presAssocID="{1B07C8A1-1D17-41CA-B6C6-2D806DF615E9}" presName="conn2-1" presStyleLbl="parChTrans1D2" presStyleIdx="1" presStyleCnt="5"/>
      <dgm:spPr/>
    </dgm:pt>
    <dgm:pt modelId="{FB5A5381-72B9-4B2A-9578-CD349C8552F5}" type="pres">
      <dgm:prSet presAssocID="{1B07C8A1-1D17-41CA-B6C6-2D806DF615E9}" presName="connTx" presStyleLbl="parChTrans1D2" presStyleIdx="1" presStyleCnt="5"/>
      <dgm:spPr/>
    </dgm:pt>
    <dgm:pt modelId="{6E2F9A31-9C89-418F-B775-5987885EEFCA}" type="pres">
      <dgm:prSet presAssocID="{0E3EE674-DC23-48CF-AC6E-419CFD34FAD5}" presName="root2" presStyleCnt="0"/>
      <dgm:spPr/>
    </dgm:pt>
    <dgm:pt modelId="{B07F170C-F36D-42F7-B81A-CCA00F1394EC}" type="pres">
      <dgm:prSet presAssocID="{0E3EE674-DC23-48CF-AC6E-419CFD34FAD5}" presName="LevelTwoTextNode" presStyleLbl="node2" presStyleIdx="1" presStyleCnt="5">
        <dgm:presLayoutVars>
          <dgm:chPref val="3"/>
        </dgm:presLayoutVars>
      </dgm:prSet>
      <dgm:spPr/>
    </dgm:pt>
    <dgm:pt modelId="{9EEC4768-EBF5-4DDC-B003-2096C55DDB10}" type="pres">
      <dgm:prSet presAssocID="{0E3EE674-DC23-48CF-AC6E-419CFD34FAD5}" presName="level3hierChild" presStyleCnt="0"/>
      <dgm:spPr/>
    </dgm:pt>
    <dgm:pt modelId="{77A2C870-7CC7-4154-BADE-AF2CE7EA268B}" type="pres">
      <dgm:prSet presAssocID="{1D2118A4-127B-4014-A702-463CD3CDB114}" presName="conn2-1" presStyleLbl="parChTrans1D2" presStyleIdx="2" presStyleCnt="5"/>
      <dgm:spPr/>
    </dgm:pt>
    <dgm:pt modelId="{92D06276-246C-4A90-B316-AC343A278FD4}" type="pres">
      <dgm:prSet presAssocID="{1D2118A4-127B-4014-A702-463CD3CDB114}" presName="connTx" presStyleLbl="parChTrans1D2" presStyleIdx="2" presStyleCnt="5"/>
      <dgm:spPr/>
    </dgm:pt>
    <dgm:pt modelId="{93551EE3-FD7B-4145-924B-C2AF281F8673}" type="pres">
      <dgm:prSet presAssocID="{D5F5F44A-3282-4819-8C68-C11197C9BA92}" presName="root2" presStyleCnt="0"/>
      <dgm:spPr/>
    </dgm:pt>
    <dgm:pt modelId="{B55B410C-EF3C-4F33-B8ED-5083190A5330}" type="pres">
      <dgm:prSet presAssocID="{D5F5F44A-3282-4819-8C68-C11197C9BA92}" presName="LevelTwoTextNode" presStyleLbl="node2" presStyleIdx="2" presStyleCnt="5">
        <dgm:presLayoutVars>
          <dgm:chPref val="3"/>
        </dgm:presLayoutVars>
      </dgm:prSet>
      <dgm:spPr/>
    </dgm:pt>
    <dgm:pt modelId="{CC8D1048-590C-4BED-BD58-D0F914175E24}" type="pres">
      <dgm:prSet presAssocID="{D5F5F44A-3282-4819-8C68-C11197C9BA92}" presName="level3hierChild" presStyleCnt="0"/>
      <dgm:spPr/>
    </dgm:pt>
    <dgm:pt modelId="{30EF1FAD-BE90-4245-97A9-7E6F1D30FF82}" type="pres">
      <dgm:prSet presAssocID="{7F5A2D5B-B28F-4D0C-A363-5963DBEB954D}" presName="conn2-1" presStyleLbl="parChTrans1D2" presStyleIdx="3" presStyleCnt="5"/>
      <dgm:spPr/>
    </dgm:pt>
    <dgm:pt modelId="{3C41F9A0-3073-4FAE-A47A-5FDF9CBA9DAB}" type="pres">
      <dgm:prSet presAssocID="{7F5A2D5B-B28F-4D0C-A363-5963DBEB954D}" presName="connTx" presStyleLbl="parChTrans1D2" presStyleIdx="3" presStyleCnt="5"/>
      <dgm:spPr/>
    </dgm:pt>
    <dgm:pt modelId="{7DFBC464-2F73-4C94-961B-05D02A24009D}" type="pres">
      <dgm:prSet presAssocID="{E23025DE-E17F-4588-ABFE-FF1475FEB704}" presName="root2" presStyleCnt="0"/>
      <dgm:spPr/>
    </dgm:pt>
    <dgm:pt modelId="{8D90ED56-1EDA-4D77-B8D0-4766C325FEAA}" type="pres">
      <dgm:prSet presAssocID="{E23025DE-E17F-4588-ABFE-FF1475FEB704}" presName="LevelTwoTextNode" presStyleLbl="node2" presStyleIdx="3" presStyleCnt="5">
        <dgm:presLayoutVars>
          <dgm:chPref val="3"/>
        </dgm:presLayoutVars>
      </dgm:prSet>
      <dgm:spPr/>
    </dgm:pt>
    <dgm:pt modelId="{8656E427-D3D9-407E-ACA7-5325CCCE8263}" type="pres">
      <dgm:prSet presAssocID="{E23025DE-E17F-4588-ABFE-FF1475FEB704}" presName="level3hierChild" presStyleCnt="0"/>
      <dgm:spPr/>
    </dgm:pt>
    <dgm:pt modelId="{A37460DA-8DBE-41FD-8D32-6A2C7529DC30}" type="pres">
      <dgm:prSet presAssocID="{CC811A34-52FA-448C-B069-ED311306D6BB}" presName="conn2-1" presStyleLbl="parChTrans1D2" presStyleIdx="4" presStyleCnt="5"/>
      <dgm:spPr/>
    </dgm:pt>
    <dgm:pt modelId="{BB3CD2F9-8786-4BAE-A012-635DA457E57D}" type="pres">
      <dgm:prSet presAssocID="{CC811A34-52FA-448C-B069-ED311306D6BB}" presName="connTx" presStyleLbl="parChTrans1D2" presStyleIdx="4" presStyleCnt="5"/>
      <dgm:spPr/>
    </dgm:pt>
    <dgm:pt modelId="{5BD03B93-9727-4557-951B-FCADEEB5F332}" type="pres">
      <dgm:prSet presAssocID="{FA93EC5B-EFB2-4D02-881A-C65B91D9C4AC}" presName="root2" presStyleCnt="0"/>
      <dgm:spPr/>
    </dgm:pt>
    <dgm:pt modelId="{0F25AC49-4EE0-441E-80B8-CA9A0F50ABB6}" type="pres">
      <dgm:prSet presAssocID="{FA93EC5B-EFB2-4D02-881A-C65B91D9C4AC}" presName="LevelTwoTextNode" presStyleLbl="node2" presStyleIdx="4" presStyleCnt="5">
        <dgm:presLayoutVars>
          <dgm:chPref val="3"/>
        </dgm:presLayoutVars>
      </dgm:prSet>
      <dgm:spPr/>
    </dgm:pt>
    <dgm:pt modelId="{335FF9C8-D5D2-4F76-B212-BC8A307B585C}" type="pres">
      <dgm:prSet presAssocID="{FA93EC5B-EFB2-4D02-881A-C65B91D9C4AC}" presName="level3hierChild" presStyleCnt="0"/>
      <dgm:spPr/>
    </dgm:pt>
  </dgm:ptLst>
  <dgm:cxnLst>
    <dgm:cxn modelId="{E7FD560E-6CCC-4E27-A125-515D14A5EA64}" type="presOf" srcId="{25F67E8B-3C1A-4361-8E22-DB4B02463722}" destId="{B4088CEE-9570-4BD1-A173-C659CB08ED8C}" srcOrd="0" destOrd="0" presId="urn:microsoft.com/office/officeart/2005/8/layout/hierarchy2"/>
    <dgm:cxn modelId="{944C162E-C933-450C-96A5-7957C73D81E3}" type="presOf" srcId="{7F5A2D5B-B28F-4D0C-A363-5963DBEB954D}" destId="{3C41F9A0-3073-4FAE-A47A-5FDF9CBA9DAB}" srcOrd="1" destOrd="0" presId="urn:microsoft.com/office/officeart/2005/8/layout/hierarchy2"/>
    <dgm:cxn modelId="{E55AEF3D-D1A5-4C83-A5F4-721B7314D5F1}" srcId="{F7A990FF-1A85-4ACD-9619-C73EC06A729A}" destId="{D5F5F44A-3282-4819-8C68-C11197C9BA92}" srcOrd="2" destOrd="0" parTransId="{1D2118A4-127B-4014-A702-463CD3CDB114}" sibTransId="{09F7FEE2-E57A-4DC3-BC20-9FE49FCCB979}"/>
    <dgm:cxn modelId="{32C26E6C-26E7-4DF4-B4D9-D8AB2B425B20}" type="presOf" srcId="{1B07C8A1-1D17-41CA-B6C6-2D806DF615E9}" destId="{FB5A5381-72B9-4B2A-9578-CD349C8552F5}" srcOrd="1" destOrd="0" presId="urn:microsoft.com/office/officeart/2005/8/layout/hierarchy2"/>
    <dgm:cxn modelId="{279E5050-E97B-4045-A3CE-2D9AEB2DE46F}" type="presOf" srcId="{1B07C8A1-1D17-41CA-B6C6-2D806DF615E9}" destId="{58B9C70D-8D27-4904-8FAD-3708D478106F}" srcOrd="0" destOrd="0" presId="urn:microsoft.com/office/officeart/2005/8/layout/hierarchy2"/>
    <dgm:cxn modelId="{B0571E7F-0CFB-40E8-BAD8-53F880C51D73}" type="presOf" srcId="{CC811A34-52FA-448C-B069-ED311306D6BB}" destId="{BB3CD2F9-8786-4BAE-A012-635DA457E57D}" srcOrd="1" destOrd="0" presId="urn:microsoft.com/office/officeart/2005/8/layout/hierarchy2"/>
    <dgm:cxn modelId="{7E246380-AA88-4DDF-BCE2-0BF326589736}" type="presOf" srcId="{6F585F2E-7CDF-4F5B-B536-1D4A4ECD5F63}" destId="{AF0370DF-F6DA-4ABC-ABDE-AAD863D08853}" srcOrd="0" destOrd="0" presId="urn:microsoft.com/office/officeart/2005/8/layout/hierarchy2"/>
    <dgm:cxn modelId="{8DDCE880-5656-470B-AFA3-A49C58A7BBEB}" type="presOf" srcId="{7F5A2D5B-B28F-4D0C-A363-5963DBEB954D}" destId="{30EF1FAD-BE90-4245-97A9-7E6F1D30FF82}" srcOrd="0" destOrd="0" presId="urn:microsoft.com/office/officeart/2005/8/layout/hierarchy2"/>
    <dgm:cxn modelId="{937C2681-3FC4-43D2-AE49-02019EC3E047}" type="presOf" srcId="{6F585F2E-7CDF-4F5B-B536-1D4A4ECD5F63}" destId="{007B9268-6DED-4E50-BF5C-CF9A41305D58}" srcOrd="1" destOrd="0" presId="urn:microsoft.com/office/officeart/2005/8/layout/hierarchy2"/>
    <dgm:cxn modelId="{14D22A85-3A88-46AD-B59F-2820DE8BEDC1}" srcId="{F7A990FF-1A85-4ACD-9619-C73EC06A729A}" destId="{25F67E8B-3C1A-4361-8E22-DB4B02463722}" srcOrd="0" destOrd="0" parTransId="{6F585F2E-7CDF-4F5B-B536-1D4A4ECD5F63}" sibTransId="{D69375BC-9777-4A7F-AD9B-690266FFA670}"/>
    <dgm:cxn modelId="{9D2ABF85-F127-4EA1-A483-938070C8E270}" type="presOf" srcId="{E23025DE-E17F-4588-ABFE-FF1475FEB704}" destId="{8D90ED56-1EDA-4D77-B8D0-4766C325FEAA}" srcOrd="0" destOrd="0" presId="urn:microsoft.com/office/officeart/2005/8/layout/hierarchy2"/>
    <dgm:cxn modelId="{ACDA339C-FA0C-43D0-B335-0B5930041340}" type="presOf" srcId="{0E3EE674-DC23-48CF-AC6E-419CFD34FAD5}" destId="{B07F170C-F36D-42F7-B81A-CCA00F1394EC}" srcOrd="0" destOrd="0" presId="urn:microsoft.com/office/officeart/2005/8/layout/hierarchy2"/>
    <dgm:cxn modelId="{28FB559E-B6DD-4B74-AAAB-203B1E500ADC}" srcId="{F7A990FF-1A85-4ACD-9619-C73EC06A729A}" destId="{E23025DE-E17F-4588-ABFE-FF1475FEB704}" srcOrd="3" destOrd="0" parTransId="{7F5A2D5B-B28F-4D0C-A363-5963DBEB954D}" sibTransId="{C5C88518-1329-42CE-B770-9183C05093E6}"/>
    <dgm:cxn modelId="{32ABD4B0-219F-40C1-AC38-AF5BEAA62085}" srcId="{7CE2DB1A-EC35-4077-A5B4-D5D6723ABFF5}" destId="{F7A990FF-1A85-4ACD-9619-C73EC06A729A}" srcOrd="0" destOrd="0" parTransId="{8FB95BFE-5580-4A44-8096-298381532E42}" sibTransId="{DBDDFA4B-BD24-45D2-96F5-E05D9212ADDA}"/>
    <dgm:cxn modelId="{974CD8B0-AE18-4B6A-8765-6ED2A79E440D}" type="presOf" srcId="{D5F5F44A-3282-4819-8C68-C11197C9BA92}" destId="{B55B410C-EF3C-4F33-B8ED-5083190A5330}" srcOrd="0" destOrd="0" presId="urn:microsoft.com/office/officeart/2005/8/layout/hierarchy2"/>
    <dgm:cxn modelId="{A3B140C2-923B-419A-95DA-157BFA5C3850}" type="presOf" srcId="{1D2118A4-127B-4014-A702-463CD3CDB114}" destId="{77A2C870-7CC7-4154-BADE-AF2CE7EA268B}" srcOrd="0" destOrd="0" presId="urn:microsoft.com/office/officeart/2005/8/layout/hierarchy2"/>
    <dgm:cxn modelId="{1DAE9BCB-69E3-4B22-9873-D722A73F74E9}" type="presOf" srcId="{FA93EC5B-EFB2-4D02-881A-C65B91D9C4AC}" destId="{0F25AC49-4EE0-441E-80B8-CA9A0F50ABB6}" srcOrd="0" destOrd="0" presId="urn:microsoft.com/office/officeart/2005/8/layout/hierarchy2"/>
    <dgm:cxn modelId="{DA4DF7CF-021E-43A3-89E7-2213A3D20726}" type="presOf" srcId="{F7A990FF-1A85-4ACD-9619-C73EC06A729A}" destId="{01F428C1-9782-474F-957F-7C3D59C78EC4}" srcOrd="0" destOrd="0" presId="urn:microsoft.com/office/officeart/2005/8/layout/hierarchy2"/>
    <dgm:cxn modelId="{3DE7EFD2-E659-4CA1-AD77-18E43ECC8E5E}" srcId="{F7A990FF-1A85-4ACD-9619-C73EC06A729A}" destId="{0E3EE674-DC23-48CF-AC6E-419CFD34FAD5}" srcOrd="1" destOrd="0" parTransId="{1B07C8A1-1D17-41CA-B6C6-2D806DF615E9}" sibTransId="{162FCDEE-2EC5-473B-826B-42CB4156018A}"/>
    <dgm:cxn modelId="{7BE976D4-73D5-41FA-B3DC-0CAD31892DA1}" srcId="{F7A990FF-1A85-4ACD-9619-C73EC06A729A}" destId="{FA93EC5B-EFB2-4D02-881A-C65B91D9C4AC}" srcOrd="4" destOrd="0" parTransId="{CC811A34-52FA-448C-B069-ED311306D6BB}" sibTransId="{0774D4E5-14E3-423F-ABF2-55BCE53A77CF}"/>
    <dgm:cxn modelId="{6FAC6FE4-F55F-412B-8060-586F8497D057}" type="presOf" srcId="{7CE2DB1A-EC35-4077-A5B4-D5D6723ABFF5}" destId="{E3B81721-1509-4723-BE38-CC2C478832BB}" srcOrd="0" destOrd="0" presId="urn:microsoft.com/office/officeart/2005/8/layout/hierarchy2"/>
    <dgm:cxn modelId="{732CD9F5-694B-4C36-BC0E-6506D15493A7}" type="presOf" srcId="{1D2118A4-127B-4014-A702-463CD3CDB114}" destId="{92D06276-246C-4A90-B316-AC343A278FD4}" srcOrd="1" destOrd="0" presId="urn:microsoft.com/office/officeart/2005/8/layout/hierarchy2"/>
    <dgm:cxn modelId="{97BA6DFA-5A8F-443D-873C-BE63A713DB3F}" type="presOf" srcId="{CC811A34-52FA-448C-B069-ED311306D6BB}" destId="{A37460DA-8DBE-41FD-8D32-6A2C7529DC30}" srcOrd="0" destOrd="0" presId="urn:microsoft.com/office/officeart/2005/8/layout/hierarchy2"/>
    <dgm:cxn modelId="{4462ACEB-4353-457B-A7F5-A3834A3E6262}" type="presParOf" srcId="{E3B81721-1509-4723-BE38-CC2C478832BB}" destId="{B689DF99-8458-42D2-A98F-EA6DD56DD16C}" srcOrd="0" destOrd="0" presId="urn:microsoft.com/office/officeart/2005/8/layout/hierarchy2"/>
    <dgm:cxn modelId="{C1763F11-9F6A-4953-ABC6-77DD3E725B5A}" type="presParOf" srcId="{B689DF99-8458-42D2-A98F-EA6DD56DD16C}" destId="{01F428C1-9782-474F-957F-7C3D59C78EC4}" srcOrd="0" destOrd="0" presId="urn:microsoft.com/office/officeart/2005/8/layout/hierarchy2"/>
    <dgm:cxn modelId="{7B771EDA-427E-4FDA-8E11-BC4DE09DC670}" type="presParOf" srcId="{B689DF99-8458-42D2-A98F-EA6DD56DD16C}" destId="{890C0B64-9D48-4478-BBD0-CC9EF6B61DE8}" srcOrd="1" destOrd="0" presId="urn:microsoft.com/office/officeart/2005/8/layout/hierarchy2"/>
    <dgm:cxn modelId="{F855CB18-13E0-48E4-96E9-85798DFC1661}" type="presParOf" srcId="{890C0B64-9D48-4478-BBD0-CC9EF6B61DE8}" destId="{AF0370DF-F6DA-4ABC-ABDE-AAD863D08853}" srcOrd="0" destOrd="0" presId="urn:microsoft.com/office/officeart/2005/8/layout/hierarchy2"/>
    <dgm:cxn modelId="{CC5D63A9-1B73-4BEF-B56B-8E852456550D}" type="presParOf" srcId="{AF0370DF-F6DA-4ABC-ABDE-AAD863D08853}" destId="{007B9268-6DED-4E50-BF5C-CF9A41305D58}" srcOrd="0" destOrd="0" presId="urn:microsoft.com/office/officeart/2005/8/layout/hierarchy2"/>
    <dgm:cxn modelId="{640A61EB-8686-418B-9ED7-FC5612856F65}" type="presParOf" srcId="{890C0B64-9D48-4478-BBD0-CC9EF6B61DE8}" destId="{D93F9383-EC15-4279-97FE-74E82301B662}" srcOrd="1" destOrd="0" presId="urn:microsoft.com/office/officeart/2005/8/layout/hierarchy2"/>
    <dgm:cxn modelId="{FE02A1E6-FF50-4B69-B416-6B61568A3B45}" type="presParOf" srcId="{D93F9383-EC15-4279-97FE-74E82301B662}" destId="{B4088CEE-9570-4BD1-A173-C659CB08ED8C}" srcOrd="0" destOrd="0" presId="urn:microsoft.com/office/officeart/2005/8/layout/hierarchy2"/>
    <dgm:cxn modelId="{44BE9F99-7CC6-45FC-ABB6-F9C366CDE270}" type="presParOf" srcId="{D93F9383-EC15-4279-97FE-74E82301B662}" destId="{482B7B30-2F59-4413-B107-FBF81701287C}" srcOrd="1" destOrd="0" presId="urn:microsoft.com/office/officeart/2005/8/layout/hierarchy2"/>
    <dgm:cxn modelId="{289FDDDC-1C5B-4383-8289-B487E25DCD82}" type="presParOf" srcId="{890C0B64-9D48-4478-BBD0-CC9EF6B61DE8}" destId="{58B9C70D-8D27-4904-8FAD-3708D478106F}" srcOrd="2" destOrd="0" presId="urn:microsoft.com/office/officeart/2005/8/layout/hierarchy2"/>
    <dgm:cxn modelId="{96D9B17F-294B-41F6-8D50-096D22729392}" type="presParOf" srcId="{58B9C70D-8D27-4904-8FAD-3708D478106F}" destId="{FB5A5381-72B9-4B2A-9578-CD349C8552F5}" srcOrd="0" destOrd="0" presId="urn:microsoft.com/office/officeart/2005/8/layout/hierarchy2"/>
    <dgm:cxn modelId="{824B0938-3758-489E-A8DB-5BC82A775E6D}" type="presParOf" srcId="{890C0B64-9D48-4478-BBD0-CC9EF6B61DE8}" destId="{6E2F9A31-9C89-418F-B775-5987885EEFCA}" srcOrd="3" destOrd="0" presId="urn:microsoft.com/office/officeart/2005/8/layout/hierarchy2"/>
    <dgm:cxn modelId="{8E988D22-BE42-4D08-87C8-B33D36EDE2D0}" type="presParOf" srcId="{6E2F9A31-9C89-418F-B775-5987885EEFCA}" destId="{B07F170C-F36D-42F7-B81A-CCA00F1394EC}" srcOrd="0" destOrd="0" presId="urn:microsoft.com/office/officeart/2005/8/layout/hierarchy2"/>
    <dgm:cxn modelId="{2F76ECDE-3547-40D4-AC8D-3222A91AE627}" type="presParOf" srcId="{6E2F9A31-9C89-418F-B775-5987885EEFCA}" destId="{9EEC4768-EBF5-4DDC-B003-2096C55DDB10}" srcOrd="1" destOrd="0" presId="urn:microsoft.com/office/officeart/2005/8/layout/hierarchy2"/>
    <dgm:cxn modelId="{FAEA3241-CD0C-46A8-9946-65C4BB418CFF}" type="presParOf" srcId="{890C0B64-9D48-4478-BBD0-CC9EF6B61DE8}" destId="{77A2C870-7CC7-4154-BADE-AF2CE7EA268B}" srcOrd="4" destOrd="0" presId="urn:microsoft.com/office/officeart/2005/8/layout/hierarchy2"/>
    <dgm:cxn modelId="{D142CC4C-E3DF-46DF-9A11-D2A0CA5D1E6C}" type="presParOf" srcId="{77A2C870-7CC7-4154-BADE-AF2CE7EA268B}" destId="{92D06276-246C-4A90-B316-AC343A278FD4}" srcOrd="0" destOrd="0" presId="urn:microsoft.com/office/officeart/2005/8/layout/hierarchy2"/>
    <dgm:cxn modelId="{46D261A4-6683-474A-BA43-703B2A2B3D7B}" type="presParOf" srcId="{890C0B64-9D48-4478-BBD0-CC9EF6B61DE8}" destId="{93551EE3-FD7B-4145-924B-C2AF281F8673}" srcOrd="5" destOrd="0" presId="urn:microsoft.com/office/officeart/2005/8/layout/hierarchy2"/>
    <dgm:cxn modelId="{646EA792-18C8-47B7-B415-DDCEBA845042}" type="presParOf" srcId="{93551EE3-FD7B-4145-924B-C2AF281F8673}" destId="{B55B410C-EF3C-4F33-B8ED-5083190A5330}" srcOrd="0" destOrd="0" presId="urn:microsoft.com/office/officeart/2005/8/layout/hierarchy2"/>
    <dgm:cxn modelId="{E9A324AD-86CE-4F29-A019-84D0E2E2806D}" type="presParOf" srcId="{93551EE3-FD7B-4145-924B-C2AF281F8673}" destId="{CC8D1048-590C-4BED-BD58-D0F914175E24}" srcOrd="1" destOrd="0" presId="urn:microsoft.com/office/officeart/2005/8/layout/hierarchy2"/>
    <dgm:cxn modelId="{131370A8-725C-4A62-BFD3-DBCBE0FA40D4}" type="presParOf" srcId="{890C0B64-9D48-4478-BBD0-CC9EF6B61DE8}" destId="{30EF1FAD-BE90-4245-97A9-7E6F1D30FF82}" srcOrd="6" destOrd="0" presId="urn:microsoft.com/office/officeart/2005/8/layout/hierarchy2"/>
    <dgm:cxn modelId="{39E0AEB1-EB57-40C9-A8E3-34BC030E1E56}" type="presParOf" srcId="{30EF1FAD-BE90-4245-97A9-7E6F1D30FF82}" destId="{3C41F9A0-3073-4FAE-A47A-5FDF9CBA9DAB}" srcOrd="0" destOrd="0" presId="urn:microsoft.com/office/officeart/2005/8/layout/hierarchy2"/>
    <dgm:cxn modelId="{1A2254F6-01A5-4AA5-AD70-583D1283A5F0}" type="presParOf" srcId="{890C0B64-9D48-4478-BBD0-CC9EF6B61DE8}" destId="{7DFBC464-2F73-4C94-961B-05D02A24009D}" srcOrd="7" destOrd="0" presId="urn:microsoft.com/office/officeart/2005/8/layout/hierarchy2"/>
    <dgm:cxn modelId="{3ACF4F76-9387-4639-8CE9-A72C0EF95788}" type="presParOf" srcId="{7DFBC464-2F73-4C94-961B-05D02A24009D}" destId="{8D90ED56-1EDA-4D77-B8D0-4766C325FEAA}" srcOrd="0" destOrd="0" presId="urn:microsoft.com/office/officeart/2005/8/layout/hierarchy2"/>
    <dgm:cxn modelId="{DE1FBF49-B667-4508-A9D3-183BE9E949B5}" type="presParOf" srcId="{7DFBC464-2F73-4C94-961B-05D02A24009D}" destId="{8656E427-D3D9-407E-ACA7-5325CCCE8263}" srcOrd="1" destOrd="0" presId="urn:microsoft.com/office/officeart/2005/8/layout/hierarchy2"/>
    <dgm:cxn modelId="{8BB8D34D-BED8-4311-A0E2-7F48C55E2EFD}" type="presParOf" srcId="{890C0B64-9D48-4478-BBD0-CC9EF6B61DE8}" destId="{A37460DA-8DBE-41FD-8D32-6A2C7529DC30}" srcOrd="8" destOrd="0" presId="urn:microsoft.com/office/officeart/2005/8/layout/hierarchy2"/>
    <dgm:cxn modelId="{929B4E40-8B41-490E-ABC6-BB053BC3F898}" type="presParOf" srcId="{A37460DA-8DBE-41FD-8D32-6A2C7529DC30}" destId="{BB3CD2F9-8786-4BAE-A012-635DA457E57D}" srcOrd="0" destOrd="0" presId="urn:microsoft.com/office/officeart/2005/8/layout/hierarchy2"/>
    <dgm:cxn modelId="{FBB144D9-B1EF-4DFB-A75F-8E9C629DD00C}" type="presParOf" srcId="{890C0B64-9D48-4478-BBD0-CC9EF6B61DE8}" destId="{5BD03B93-9727-4557-951B-FCADEEB5F332}" srcOrd="9" destOrd="0" presId="urn:microsoft.com/office/officeart/2005/8/layout/hierarchy2"/>
    <dgm:cxn modelId="{99F3DEDA-41A8-4D3C-8603-D45365723ED1}" type="presParOf" srcId="{5BD03B93-9727-4557-951B-FCADEEB5F332}" destId="{0F25AC49-4EE0-441E-80B8-CA9A0F50ABB6}" srcOrd="0" destOrd="0" presId="urn:microsoft.com/office/officeart/2005/8/layout/hierarchy2"/>
    <dgm:cxn modelId="{EF92B038-4650-49B7-A4A6-6F521EA10533}" type="presParOf" srcId="{5BD03B93-9727-4557-951B-FCADEEB5F332}" destId="{335FF9C8-D5D2-4F76-B212-BC8A307B585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7C5EA5-91C1-4B3A-AABE-F6DE5995923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46453-C252-4FA2-974B-435989516D7D}">
      <dgm:prSet phldrT="[Text]"/>
      <dgm:spPr/>
      <dgm:t>
        <a:bodyPr/>
        <a:lstStyle/>
        <a:p>
          <a:r>
            <a:rPr lang="en-US"/>
            <a:t>ACommand</a:t>
          </a:r>
        </a:p>
      </dgm:t>
    </dgm:pt>
    <dgm:pt modelId="{3AEA7938-3B82-4EE5-8E28-1DBBEBBE737A}" type="parTrans" cxnId="{2D0D1C7A-77D7-4585-86E3-F97A9A6C86D7}">
      <dgm:prSet/>
      <dgm:spPr/>
      <dgm:t>
        <a:bodyPr/>
        <a:lstStyle/>
        <a:p>
          <a:endParaRPr lang="en-US"/>
        </a:p>
      </dgm:t>
    </dgm:pt>
    <dgm:pt modelId="{29917E26-D738-4CB6-B2C7-587B6FBAAA95}" type="sibTrans" cxnId="{2D0D1C7A-77D7-4585-86E3-F97A9A6C86D7}">
      <dgm:prSet/>
      <dgm:spPr/>
      <dgm:t>
        <a:bodyPr/>
        <a:lstStyle/>
        <a:p>
          <a:endParaRPr lang="en-US"/>
        </a:p>
      </dgm:t>
    </dgm:pt>
    <dgm:pt modelId="{A507E56B-8886-4FC1-995F-0F3703F8F04D}">
      <dgm:prSet phldrT="[Text]"/>
      <dgm:spPr/>
      <dgm:t>
        <a:bodyPr/>
        <a:lstStyle/>
        <a:p>
          <a:r>
            <a:rPr lang="en-US" dirty="0"/>
            <a:t>Point</a:t>
          </a:r>
        </a:p>
      </dgm:t>
    </dgm:pt>
    <dgm:pt modelId="{198629DE-FCF3-4F3D-84AE-81F403483D92}" type="parTrans" cxnId="{DA248BD0-C2F0-471D-968E-1BF00516032F}">
      <dgm:prSet/>
      <dgm:spPr/>
      <dgm:t>
        <a:bodyPr/>
        <a:lstStyle/>
        <a:p>
          <a:endParaRPr lang="en-US"/>
        </a:p>
      </dgm:t>
    </dgm:pt>
    <dgm:pt modelId="{9C18AC47-EA6D-4ECD-9677-CD8CEF902F8F}" type="sibTrans" cxnId="{DA248BD0-C2F0-471D-968E-1BF00516032F}">
      <dgm:prSet/>
      <dgm:spPr/>
      <dgm:t>
        <a:bodyPr/>
        <a:lstStyle/>
        <a:p>
          <a:endParaRPr lang="en-US"/>
        </a:p>
      </dgm:t>
    </dgm:pt>
    <dgm:pt modelId="{7B300A35-64DC-4EF1-AF97-33CCC54A6173}">
      <dgm:prSet phldrT="[Text]"/>
      <dgm:spPr/>
      <dgm:t>
        <a:bodyPr/>
        <a:lstStyle/>
        <a:p>
          <a:r>
            <a:rPr lang="en-US"/>
            <a:t>Mesh</a:t>
          </a:r>
        </a:p>
      </dgm:t>
    </dgm:pt>
    <dgm:pt modelId="{EF619C40-7484-47B2-93BF-F9080DD3BEFA}" type="parTrans" cxnId="{B4192586-4747-4D1D-A6AB-D2EDEBF35A2D}">
      <dgm:prSet/>
      <dgm:spPr/>
      <dgm:t>
        <a:bodyPr/>
        <a:lstStyle/>
        <a:p>
          <a:endParaRPr lang="en-US"/>
        </a:p>
      </dgm:t>
    </dgm:pt>
    <dgm:pt modelId="{587AC88B-7517-404A-917B-C00BB9B93316}" type="sibTrans" cxnId="{B4192586-4747-4D1D-A6AB-D2EDEBF35A2D}">
      <dgm:prSet/>
      <dgm:spPr/>
      <dgm:t>
        <a:bodyPr/>
        <a:lstStyle/>
        <a:p>
          <a:endParaRPr lang="en-US"/>
        </a:p>
      </dgm:t>
    </dgm:pt>
    <dgm:pt modelId="{8EF93276-6852-4DF3-804F-542EC17A17C2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CFDCDBF5-DEA1-476A-9889-A7525C59D911}" type="parTrans" cxnId="{1B56B9AD-82FE-4ADC-8D40-DABBB6B5BD03}">
      <dgm:prSet/>
      <dgm:spPr/>
      <dgm:t>
        <a:bodyPr/>
        <a:lstStyle/>
        <a:p>
          <a:endParaRPr lang="en-US"/>
        </a:p>
      </dgm:t>
    </dgm:pt>
    <dgm:pt modelId="{145871F7-F66F-4A34-A6C5-009983966565}" type="sibTrans" cxnId="{1B56B9AD-82FE-4ADC-8D40-DABBB6B5BD03}">
      <dgm:prSet/>
      <dgm:spPr/>
      <dgm:t>
        <a:bodyPr/>
        <a:lstStyle/>
        <a:p>
          <a:endParaRPr lang="en-US"/>
        </a:p>
      </dgm:t>
    </dgm:pt>
    <dgm:pt modelId="{BE4FC9DD-2308-4399-A5E8-FE2E0AA20239}">
      <dgm:prSet phldrT="[Text]"/>
      <dgm:spPr/>
      <dgm:t>
        <a:bodyPr/>
        <a:lstStyle/>
        <a:p>
          <a:r>
            <a:rPr lang="en-US" dirty="0"/>
            <a:t>Instance</a:t>
          </a:r>
        </a:p>
      </dgm:t>
    </dgm:pt>
    <dgm:pt modelId="{43D8787A-0701-4002-8578-A14F61F4CAE1}" type="parTrans" cxnId="{9CB5556E-95CC-4D1C-B97B-C0F3A6DAC99B}">
      <dgm:prSet/>
      <dgm:spPr/>
      <dgm:t>
        <a:bodyPr/>
        <a:lstStyle/>
        <a:p>
          <a:endParaRPr lang="en-US"/>
        </a:p>
      </dgm:t>
    </dgm:pt>
    <dgm:pt modelId="{83B5A11A-AF05-4561-BF44-B193B073ED29}" type="sibTrans" cxnId="{9CB5556E-95CC-4D1C-B97B-C0F3A6DAC99B}">
      <dgm:prSet/>
      <dgm:spPr/>
      <dgm:t>
        <a:bodyPr/>
        <a:lstStyle/>
        <a:p>
          <a:endParaRPr lang="en-US"/>
        </a:p>
      </dgm:t>
    </dgm:pt>
    <dgm:pt modelId="{29FFB51D-E584-4134-AE2C-8A568316A90E}" type="pres">
      <dgm:prSet presAssocID="{D97C5EA5-91C1-4B3A-AABE-F6DE5995923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6BB56E5-069C-4BFA-9D42-8AF103FFFBB5}" type="pres">
      <dgm:prSet presAssocID="{3B046453-C252-4FA2-974B-435989516D7D}" presName="root1" presStyleCnt="0"/>
      <dgm:spPr/>
    </dgm:pt>
    <dgm:pt modelId="{4A18F0B9-AA7A-483B-BA01-9D098C5BC1B3}" type="pres">
      <dgm:prSet presAssocID="{3B046453-C252-4FA2-974B-435989516D7D}" presName="LevelOneTextNode" presStyleLbl="node0" presStyleIdx="0" presStyleCnt="1">
        <dgm:presLayoutVars>
          <dgm:chPref val="3"/>
        </dgm:presLayoutVars>
      </dgm:prSet>
      <dgm:spPr/>
    </dgm:pt>
    <dgm:pt modelId="{AA7B1982-36A0-4FCC-AA30-94EEB8B4C2FA}" type="pres">
      <dgm:prSet presAssocID="{3B046453-C252-4FA2-974B-435989516D7D}" presName="level2hierChild" presStyleCnt="0"/>
      <dgm:spPr/>
    </dgm:pt>
    <dgm:pt modelId="{41603955-6877-4A1C-A21F-7D5BDCE4C4E4}" type="pres">
      <dgm:prSet presAssocID="{198629DE-FCF3-4F3D-84AE-81F403483D92}" presName="conn2-1" presStyleLbl="parChTrans1D2" presStyleIdx="0" presStyleCnt="4"/>
      <dgm:spPr/>
    </dgm:pt>
    <dgm:pt modelId="{956985B7-8142-47F0-97BD-DE1E1E5B4692}" type="pres">
      <dgm:prSet presAssocID="{198629DE-FCF3-4F3D-84AE-81F403483D92}" presName="connTx" presStyleLbl="parChTrans1D2" presStyleIdx="0" presStyleCnt="4"/>
      <dgm:spPr/>
    </dgm:pt>
    <dgm:pt modelId="{5A1E9C74-46A9-4859-A397-9914199C73E4}" type="pres">
      <dgm:prSet presAssocID="{A507E56B-8886-4FC1-995F-0F3703F8F04D}" presName="root2" presStyleCnt="0"/>
      <dgm:spPr/>
    </dgm:pt>
    <dgm:pt modelId="{8CECBB80-F2A5-4E5D-859D-1A8D9B77230E}" type="pres">
      <dgm:prSet presAssocID="{A507E56B-8886-4FC1-995F-0F3703F8F04D}" presName="LevelTwoTextNode" presStyleLbl="node2" presStyleIdx="0" presStyleCnt="4">
        <dgm:presLayoutVars>
          <dgm:chPref val="3"/>
        </dgm:presLayoutVars>
      </dgm:prSet>
      <dgm:spPr/>
    </dgm:pt>
    <dgm:pt modelId="{8ADBF2CF-E9CF-40A5-A401-59D9F5E99B9B}" type="pres">
      <dgm:prSet presAssocID="{A507E56B-8886-4FC1-995F-0F3703F8F04D}" presName="level3hierChild" presStyleCnt="0"/>
      <dgm:spPr/>
    </dgm:pt>
    <dgm:pt modelId="{2ADEFDD9-9A2B-47AD-8849-5508C1B84A29}" type="pres">
      <dgm:prSet presAssocID="{EF619C40-7484-47B2-93BF-F9080DD3BEFA}" presName="conn2-1" presStyleLbl="parChTrans1D2" presStyleIdx="1" presStyleCnt="4"/>
      <dgm:spPr/>
    </dgm:pt>
    <dgm:pt modelId="{25BFA71F-849C-45D1-A60A-C47BAE3D8530}" type="pres">
      <dgm:prSet presAssocID="{EF619C40-7484-47B2-93BF-F9080DD3BEFA}" presName="connTx" presStyleLbl="parChTrans1D2" presStyleIdx="1" presStyleCnt="4"/>
      <dgm:spPr/>
    </dgm:pt>
    <dgm:pt modelId="{A87FA52B-B647-4EA6-A15D-F7E305F07577}" type="pres">
      <dgm:prSet presAssocID="{7B300A35-64DC-4EF1-AF97-33CCC54A6173}" presName="root2" presStyleCnt="0"/>
      <dgm:spPr/>
    </dgm:pt>
    <dgm:pt modelId="{66830985-211B-4A4C-B6C4-7060B716F963}" type="pres">
      <dgm:prSet presAssocID="{7B300A35-64DC-4EF1-AF97-33CCC54A6173}" presName="LevelTwoTextNode" presStyleLbl="node2" presStyleIdx="1" presStyleCnt="4">
        <dgm:presLayoutVars>
          <dgm:chPref val="3"/>
        </dgm:presLayoutVars>
      </dgm:prSet>
      <dgm:spPr/>
    </dgm:pt>
    <dgm:pt modelId="{01F5DB64-5F3D-48B0-B143-39DB148F315C}" type="pres">
      <dgm:prSet presAssocID="{7B300A35-64DC-4EF1-AF97-33CCC54A6173}" presName="level3hierChild" presStyleCnt="0"/>
      <dgm:spPr/>
    </dgm:pt>
    <dgm:pt modelId="{BDCB0297-C6DD-49D4-A7EA-9C3C4D0E8E78}" type="pres">
      <dgm:prSet presAssocID="{CFDCDBF5-DEA1-476A-9889-A7525C59D911}" presName="conn2-1" presStyleLbl="parChTrans1D2" presStyleIdx="2" presStyleCnt="4"/>
      <dgm:spPr/>
    </dgm:pt>
    <dgm:pt modelId="{1A2FEA95-7788-4239-92E1-BE1C4E1EBECA}" type="pres">
      <dgm:prSet presAssocID="{CFDCDBF5-DEA1-476A-9889-A7525C59D911}" presName="connTx" presStyleLbl="parChTrans1D2" presStyleIdx="2" presStyleCnt="4"/>
      <dgm:spPr/>
    </dgm:pt>
    <dgm:pt modelId="{897B5033-EB25-4469-AF31-159A4A03DA1F}" type="pres">
      <dgm:prSet presAssocID="{8EF93276-6852-4DF3-804F-542EC17A17C2}" presName="root2" presStyleCnt="0"/>
      <dgm:spPr/>
    </dgm:pt>
    <dgm:pt modelId="{189133C2-33DC-4F54-9961-C5A68636653A}" type="pres">
      <dgm:prSet presAssocID="{8EF93276-6852-4DF3-804F-542EC17A17C2}" presName="LevelTwoTextNode" presStyleLbl="node2" presStyleIdx="2" presStyleCnt="4">
        <dgm:presLayoutVars>
          <dgm:chPref val="3"/>
        </dgm:presLayoutVars>
      </dgm:prSet>
      <dgm:spPr/>
    </dgm:pt>
    <dgm:pt modelId="{4F5E269A-8627-4F79-B417-EF0472CEC80A}" type="pres">
      <dgm:prSet presAssocID="{8EF93276-6852-4DF3-804F-542EC17A17C2}" presName="level3hierChild" presStyleCnt="0"/>
      <dgm:spPr/>
    </dgm:pt>
    <dgm:pt modelId="{CFE8F86F-1F15-45FC-B8FC-9595E5AEFFFF}" type="pres">
      <dgm:prSet presAssocID="{43D8787A-0701-4002-8578-A14F61F4CAE1}" presName="conn2-1" presStyleLbl="parChTrans1D2" presStyleIdx="3" presStyleCnt="4"/>
      <dgm:spPr/>
    </dgm:pt>
    <dgm:pt modelId="{85B27338-85B3-4785-92BF-C614679A92FA}" type="pres">
      <dgm:prSet presAssocID="{43D8787A-0701-4002-8578-A14F61F4CAE1}" presName="connTx" presStyleLbl="parChTrans1D2" presStyleIdx="3" presStyleCnt="4"/>
      <dgm:spPr/>
    </dgm:pt>
    <dgm:pt modelId="{709DCAEE-3135-4730-BE23-19CCE00EA812}" type="pres">
      <dgm:prSet presAssocID="{BE4FC9DD-2308-4399-A5E8-FE2E0AA20239}" presName="root2" presStyleCnt="0"/>
      <dgm:spPr/>
    </dgm:pt>
    <dgm:pt modelId="{B15B3A8B-C0E0-4F0A-B619-0E4B7F65468C}" type="pres">
      <dgm:prSet presAssocID="{BE4FC9DD-2308-4399-A5E8-FE2E0AA20239}" presName="LevelTwoTextNode" presStyleLbl="node2" presStyleIdx="3" presStyleCnt="4">
        <dgm:presLayoutVars>
          <dgm:chPref val="3"/>
        </dgm:presLayoutVars>
      </dgm:prSet>
      <dgm:spPr/>
    </dgm:pt>
    <dgm:pt modelId="{DF8DB2B5-BB1D-4ADD-8032-3014B4AA8D31}" type="pres">
      <dgm:prSet presAssocID="{BE4FC9DD-2308-4399-A5E8-FE2E0AA20239}" presName="level3hierChild" presStyleCnt="0"/>
      <dgm:spPr/>
    </dgm:pt>
  </dgm:ptLst>
  <dgm:cxnLst>
    <dgm:cxn modelId="{C04F452A-10CE-4CE0-9414-3E05A7673B4C}" type="presOf" srcId="{43D8787A-0701-4002-8578-A14F61F4CAE1}" destId="{85B27338-85B3-4785-92BF-C614679A92FA}" srcOrd="1" destOrd="0" presId="urn:microsoft.com/office/officeart/2005/8/layout/hierarchy2"/>
    <dgm:cxn modelId="{494D3030-B668-4002-8B69-668484531BAF}" type="presOf" srcId="{D97C5EA5-91C1-4B3A-AABE-F6DE5995923A}" destId="{29FFB51D-E584-4134-AE2C-8A568316A90E}" srcOrd="0" destOrd="0" presId="urn:microsoft.com/office/officeart/2005/8/layout/hierarchy2"/>
    <dgm:cxn modelId="{03E62D33-E257-44CA-A5EF-9C83E97DF839}" type="presOf" srcId="{43D8787A-0701-4002-8578-A14F61F4CAE1}" destId="{CFE8F86F-1F15-45FC-B8FC-9595E5AEFFFF}" srcOrd="0" destOrd="0" presId="urn:microsoft.com/office/officeart/2005/8/layout/hierarchy2"/>
    <dgm:cxn modelId="{B6507F65-D288-46DB-B421-4207EA4A3D5F}" type="presOf" srcId="{BE4FC9DD-2308-4399-A5E8-FE2E0AA20239}" destId="{B15B3A8B-C0E0-4F0A-B619-0E4B7F65468C}" srcOrd="0" destOrd="0" presId="urn:microsoft.com/office/officeart/2005/8/layout/hierarchy2"/>
    <dgm:cxn modelId="{B8CA7949-458D-4D3B-832A-2921B594E549}" type="presOf" srcId="{8EF93276-6852-4DF3-804F-542EC17A17C2}" destId="{189133C2-33DC-4F54-9961-C5A68636653A}" srcOrd="0" destOrd="0" presId="urn:microsoft.com/office/officeart/2005/8/layout/hierarchy2"/>
    <dgm:cxn modelId="{9CB5556E-95CC-4D1C-B97B-C0F3A6DAC99B}" srcId="{3B046453-C252-4FA2-974B-435989516D7D}" destId="{BE4FC9DD-2308-4399-A5E8-FE2E0AA20239}" srcOrd="3" destOrd="0" parTransId="{43D8787A-0701-4002-8578-A14F61F4CAE1}" sibTransId="{83B5A11A-AF05-4561-BF44-B193B073ED29}"/>
    <dgm:cxn modelId="{2D0D1C7A-77D7-4585-86E3-F97A9A6C86D7}" srcId="{D97C5EA5-91C1-4B3A-AABE-F6DE5995923A}" destId="{3B046453-C252-4FA2-974B-435989516D7D}" srcOrd="0" destOrd="0" parTransId="{3AEA7938-3B82-4EE5-8E28-1DBBEBBE737A}" sibTransId="{29917E26-D738-4CB6-B2C7-587B6FBAAA95}"/>
    <dgm:cxn modelId="{1E7AC47A-3124-435A-AB66-8C688D0C6D87}" type="presOf" srcId="{EF619C40-7484-47B2-93BF-F9080DD3BEFA}" destId="{25BFA71F-849C-45D1-A60A-C47BAE3D8530}" srcOrd="1" destOrd="0" presId="urn:microsoft.com/office/officeart/2005/8/layout/hierarchy2"/>
    <dgm:cxn modelId="{B4192586-4747-4D1D-A6AB-D2EDEBF35A2D}" srcId="{3B046453-C252-4FA2-974B-435989516D7D}" destId="{7B300A35-64DC-4EF1-AF97-33CCC54A6173}" srcOrd="1" destOrd="0" parTransId="{EF619C40-7484-47B2-93BF-F9080DD3BEFA}" sibTransId="{587AC88B-7517-404A-917B-C00BB9B93316}"/>
    <dgm:cxn modelId="{642F139C-B4AC-4756-9B7C-21C8DD530394}" type="presOf" srcId="{7B300A35-64DC-4EF1-AF97-33CCC54A6173}" destId="{66830985-211B-4A4C-B6C4-7060B716F963}" srcOrd="0" destOrd="0" presId="urn:microsoft.com/office/officeart/2005/8/layout/hierarchy2"/>
    <dgm:cxn modelId="{DB866BA0-7BC3-4302-A1FC-468CFDC557C4}" type="presOf" srcId="{198629DE-FCF3-4F3D-84AE-81F403483D92}" destId="{956985B7-8142-47F0-97BD-DE1E1E5B4692}" srcOrd="1" destOrd="0" presId="urn:microsoft.com/office/officeart/2005/8/layout/hierarchy2"/>
    <dgm:cxn modelId="{1B56B9AD-82FE-4ADC-8D40-DABBB6B5BD03}" srcId="{3B046453-C252-4FA2-974B-435989516D7D}" destId="{8EF93276-6852-4DF3-804F-542EC17A17C2}" srcOrd="2" destOrd="0" parTransId="{CFDCDBF5-DEA1-476A-9889-A7525C59D911}" sibTransId="{145871F7-F66F-4A34-A6C5-009983966565}"/>
    <dgm:cxn modelId="{AA023BB5-6D69-4D63-A8C6-2E4ECC56C8D0}" type="presOf" srcId="{3B046453-C252-4FA2-974B-435989516D7D}" destId="{4A18F0B9-AA7A-483B-BA01-9D098C5BC1B3}" srcOrd="0" destOrd="0" presId="urn:microsoft.com/office/officeart/2005/8/layout/hierarchy2"/>
    <dgm:cxn modelId="{F9258AB5-52A4-4231-BA5C-563D71001431}" type="presOf" srcId="{CFDCDBF5-DEA1-476A-9889-A7525C59D911}" destId="{BDCB0297-C6DD-49D4-A7EA-9C3C4D0E8E78}" srcOrd="0" destOrd="0" presId="urn:microsoft.com/office/officeart/2005/8/layout/hierarchy2"/>
    <dgm:cxn modelId="{EE2E42C4-0EA3-4BE0-9DF6-B2E4012E334A}" type="presOf" srcId="{198629DE-FCF3-4F3D-84AE-81F403483D92}" destId="{41603955-6877-4A1C-A21F-7D5BDCE4C4E4}" srcOrd="0" destOrd="0" presId="urn:microsoft.com/office/officeart/2005/8/layout/hierarchy2"/>
    <dgm:cxn modelId="{03A2A8CD-EE58-49F9-8414-B804E1CB40F2}" type="presOf" srcId="{EF619C40-7484-47B2-93BF-F9080DD3BEFA}" destId="{2ADEFDD9-9A2B-47AD-8849-5508C1B84A29}" srcOrd="0" destOrd="0" presId="urn:microsoft.com/office/officeart/2005/8/layout/hierarchy2"/>
    <dgm:cxn modelId="{DA248BD0-C2F0-471D-968E-1BF00516032F}" srcId="{3B046453-C252-4FA2-974B-435989516D7D}" destId="{A507E56B-8886-4FC1-995F-0F3703F8F04D}" srcOrd="0" destOrd="0" parTransId="{198629DE-FCF3-4F3D-84AE-81F403483D92}" sibTransId="{9C18AC47-EA6D-4ECD-9677-CD8CEF902F8F}"/>
    <dgm:cxn modelId="{460E23E2-B498-481C-84A2-5C17C594C5CA}" type="presOf" srcId="{CFDCDBF5-DEA1-476A-9889-A7525C59D911}" destId="{1A2FEA95-7788-4239-92E1-BE1C4E1EBECA}" srcOrd="1" destOrd="0" presId="urn:microsoft.com/office/officeart/2005/8/layout/hierarchy2"/>
    <dgm:cxn modelId="{30EAE1E4-EC40-41BE-B39D-8E1A5C136187}" type="presOf" srcId="{A507E56B-8886-4FC1-995F-0F3703F8F04D}" destId="{8CECBB80-F2A5-4E5D-859D-1A8D9B77230E}" srcOrd="0" destOrd="0" presId="urn:microsoft.com/office/officeart/2005/8/layout/hierarchy2"/>
    <dgm:cxn modelId="{9F61CDB3-091B-4E33-960B-8AAD0B65D092}" type="presParOf" srcId="{29FFB51D-E584-4134-AE2C-8A568316A90E}" destId="{D6BB56E5-069C-4BFA-9D42-8AF103FFFBB5}" srcOrd="0" destOrd="0" presId="urn:microsoft.com/office/officeart/2005/8/layout/hierarchy2"/>
    <dgm:cxn modelId="{30AB78E0-81F9-45DE-8A4B-DAC9C73BFC1C}" type="presParOf" srcId="{D6BB56E5-069C-4BFA-9D42-8AF103FFFBB5}" destId="{4A18F0B9-AA7A-483B-BA01-9D098C5BC1B3}" srcOrd="0" destOrd="0" presId="urn:microsoft.com/office/officeart/2005/8/layout/hierarchy2"/>
    <dgm:cxn modelId="{393C93B7-AE67-4D9F-810C-3BC88590F4D6}" type="presParOf" srcId="{D6BB56E5-069C-4BFA-9D42-8AF103FFFBB5}" destId="{AA7B1982-36A0-4FCC-AA30-94EEB8B4C2FA}" srcOrd="1" destOrd="0" presId="urn:microsoft.com/office/officeart/2005/8/layout/hierarchy2"/>
    <dgm:cxn modelId="{E416EF9E-FA97-4A84-96AD-E45AF32759B7}" type="presParOf" srcId="{AA7B1982-36A0-4FCC-AA30-94EEB8B4C2FA}" destId="{41603955-6877-4A1C-A21F-7D5BDCE4C4E4}" srcOrd="0" destOrd="0" presId="urn:microsoft.com/office/officeart/2005/8/layout/hierarchy2"/>
    <dgm:cxn modelId="{06F2CA3D-C1F4-4E47-BF93-8F975D2EC82D}" type="presParOf" srcId="{41603955-6877-4A1C-A21F-7D5BDCE4C4E4}" destId="{956985B7-8142-47F0-97BD-DE1E1E5B4692}" srcOrd="0" destOrd="0" presId="urn:microsoft.com/office/officeart/2005/8/layout/hierarchy2"/>
    <dgm:cxn modelId="{6DA93CB9-B58D-41A6-9A96-C0A3AD260462}" type="presParOf" srcId="{AA7B1982-36A0-4FCC-AA30-94EEB8B4C2FA}" destId="{5A1E9C74-46A9-4859-A397-9914199C73E4}" srcOrd="1" destOrd="0" presId="urn:microsoft.com/office/officeart/2005/8/layout/hierarchy2"/>
    <dgm:cxn modelId="{41AC57AD-2C50-4970-9516-EE5364C8B7E9}" type="presParOf" srcId="{5A1E9C74-46A9-4859-A397-9914199C73E4}" destId="{8CECBB80-F2A5-4E5D-859D-1A8D9B77230E}" srcOrd="0" destOrd="0" presId="urn:microsoft.com/office/officeart/2005/8/layout/hierarchy2"/>
    <dgm:cxn modelId="{3E2B0A8F-498E-4F6C-AC9E-D108C94F730B}" type="presParOf" srcId="{5A1E9C74-46A9-4859-A397-9914199C73E4}" destId="{8ADBF2CF-E9CF-40A5-A401-59D9F5E99B9B}" srcOrd="1" destOrd="0" presId="urn:microsoft.com/office/officeart/2005/8/layout/hierarchy2"/>
    <dgm:cxn modelId="{BCF3408F-9792-413A-9421-EA8E7662258D}" type="presParOf" srcId="{AA7B1982-36A0-4FCC-AA30-94EEB8B4C2FA}" destId="{2ADEFDD9-9A2B-47AD-8849-5508C1B84A29}" srcOrd="2" destOrd="0" presId="urn:microsoft.com/office/officeart/2005/8/layout/hierarchy2"/>
    <dgm:cxn modelId="{A92E09B5-A394-42F4-9C67-C6B30ED93C7D}" type="presParOf" srcId="{2ADEFDD9-9A2B-47AD-8849-5508C1B84A29}" destId="{25BFA71F-849C-45D1-A60A-C47BAE3D8530}" srcOrd="0" destOrd="0" presId="urn:microsoft.com/office/officeart/2005/8/layout/hierarchy2"/>
    <dgm:cxn modelId="{8A775B0A-1BA8-43B8-8A1B-31E4D47CA5AC}" type="presParOf" srcId="{AA7B1982-36A0-4FCC-AA30-94EEB8B4C2FA}" destId="{A87FA52B-B647-4EA6-A15D-F7E305F07577}" srcOrd="3" destOrd="0" presId="urn:microsoft.com/office/officeart/2005/8/layout/hierarchy2"/>
    <dgm:cxn modelId="{08A7B656-1014-4BD8-A4A6-E6DC91C5AD6D}" type="presParOf" srcId="{A87FA52B-B647-4EA6-A15D-F7E305F07577}" destId="{66830985-211B-4A4C-B6C4-7060B716F963}" srcOrd="0" destOrd="0" presId="urn:microsoft.com/office/officeart/2005/8/layout/hierarchy2"/>
    <dgm:cxn modelId="{E8ED287D-A52E-4500-ABA3-C606B7AE70B7}" type="presParOf" srcId="{A87FA52B-B647-4EA6-A15D-F7E305F07577}" destId="{01F5DB64-5F3D-48B0-B143-39DB148F315C}" srcOrd="1" destOrd="0" presId="urn:microsoft.com/office/officeart/2005/8/layout/hierarchy2"/>
    <dgm:cxn modelId="{4400020B-F624-4286-B869-733981183EB1}" type="presParOf" srcId="{AA7B1982-36A0-4FCC-AA30-94EEB8B4C2FA}" destId="{BDCB0297-C6DD-49D4-A7EA-9C3C4D0E8E78}" srcOrd="4" destOrd="0" presId="urn:microsoft.com/office/officeart/2005/8/layout/hierarchy2"/>
    <dgm:cxn modelId="{5028DA5B-8E86-4C92-8E98-2A421272F211}" type="presParOf" srcId="{BDCB0297-C6DD-49D4-A7EA-9C3C4D0E8E78}" destId="{1A2FEA95-7788-4239-92E1-BE1C4E1EBECA}" srcOrd="0" destOrd="0" presId="urn:microsoft.com/office/officeart/2005/8/layout/hierarchy2"/>
    <dgm:cxn modelId="{D03A5867-3BC6-40E8-9CEE-23AD6CA56029}" type="presParOf" srcId="{AA7B1982-36A0-4FCC-AA30-94EEB8B4C2FA}" destId="{897B5033-EB25-4469-AF31-159A4A03DA1F}" srcOrd="5" destOrd="0" presId="urn:microsoft.com/office/officeart/2005/8/layout/hierarchy2"/>
    <dgm:cxn modelId="{6EA1224C-DAE9-4C90-919E-367AC3C08263}" type="presParOf" srcId="{897B5033-EB25-4469-AF31-159A4A03DA1F}" destId="{189133C2-33DC-4F54-9961-C5A68636653A}" srcOrd="0" destOrd="0" presId="urn:microsoft.com/office/officeart/2005/8/layout/hierarchy2"/>
    <dgm:cxn modelId="{5CFCE147-EBD8-4B90-9769-8DCD0B294621}" type="presParOf" srcId="{897B5033-EB25-4469-AF31-159A4A03DA1F}" destId="{4F5E269A-8627-4F79-B417-EF0472CEC80A}" srcOrd="1" destOrd="0" presId="urn:microsoft.com/office/officeart/2005/8/layout/hierarchy2"/>
    <dgm:cxn modelId="{140028E6-E150-4B12-9852-ACC41EDD0CCA}" type="presParOf" srcId="{AA7B1982-36A0-4FCC-AA30-94EEB8B4C2FA}" destId="{CFE8F86F-1F15-45FC-B8FC-9595E5AEFFFF}" srcOrd="6" destOrd="0" presId="urn:microsoft.com/office/officeart/2005/8/layout/hierarchy2"/>
    <dgm:cxn modelId="{FD16FDC0-872F-416B-B39B-E50BE652520F}" type="presParOf" srcId="{CFE8F86F-1F15-45FC-B8FC-9595E5AEFFFF}" destId="{85B27338-85B3-4785-92BF-C614679A92FA}" srcOrd="0" destOrd="0" presId="urn:microsoft.com/office/officeart/2005/8/layout/hierarchy2"/>
    <dgm:cxn modelId="{410DD24F-E9BE-4466-AC3E-D4A3C0864566}" type="presParOf" srcId="{AA7B1982-36A0-4FCC-AA30-94EEB8B4C2FA}" destId="{709DCAEE-3135-4730-BE23-19CCE00EA812}" srcOrd="7" destOrd="0" presId="urn:microsoft.com/office/officeart/2005/8/layout/hierarchy2"/>
    <dgm:cxn modelId="{8D8CE564-AFB1-4B08-9D85-01794CEA055A}" type="presParOf" srcId="{709DCAEE-3135-4730-BE23-19CCE00EA812}" destId="{B15B3A8B-C0E0-4F0A-B619-0E4B7F65468C}" srcOrd="0" destOrd="0" presId="urn:microsoft.com/office/officeart/2005/8/layout/hierarchy2"/>
    <dgm:cxn modelId="{B1807AC3-FD31-4F5A-9649-C09C45F378B6}" type="presParOf" srcId="{709DCAEE-3135-4730-BE23-19CCE00EA812}" destId="{DF8DB2B5-BB1D-4ADD-8032-3014B4AA8D3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50CD66-142D-45A2-B028-FF378045C92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3B88FF-197E-4A18-A148-7EE1CC2A78B0}">
      <dgm:prSet phldrT="[Text]"/>
      <dgm:spPr/>
      <dgm:t>
        <a:bodyPr/>
        <a:lstStyle/>
        <a:p>
          <a:r>
            <a:rPr lang="en-US" dirty="0"/>
            <a:t>AST</a:t>
          </a:r>
        </a:p>
      </dgm:t>
    </dgm:pt>
    <dgm:pt modelId="{40316FD5-F42E-47E5-A778-90B1759EEF32}" type="parTrans" cxnId="{CFB927A0-A6BE-4A58-AEFA-F49A3FB7E1FA}">
      <dgm:prSet/>
      <dgm:spPr/>
      <dgm:t>
        <a:bodyPr/>
        <a:lstStyle/>
        <a:p>
          <a:endParaRPr lang="en-US"/>
        </a:p>
      </dgm:t>
    </dgm:pt>
    <dgm:pt modelId="{1074D242-72EF-46BE-8AEF-E1470FA143EF}" type="sibTrans" cxnId="{CFB927A0-A6BE-4A58-AEFA-F49A3FB7E1FA}">
      <dgm:prSet/>
      <dgm:spPr/>
      <dgm:t>
        <a:bodyPr/>
        <a:lstStyle/>
        <a:p>
          <a:endParaRPr lang="en-US"/>
        </a:p>
      </dgm:t>
    </dgm:pt>
    <dgm:pt modelId="{FED2AED9-BD66-4114-8C88-6AEF8013DACC}">
      <dgm:prSet phldrT="[Text]"/>
      <dgm:spPr/>
      <dgm:t>
        <a:bodyPr/>
        <a:lstStyle/>
        <a:p>
          <a:r>
            <a:rPr lang="en-US" dirty="0"/>
            <a:t>Point</a:t>
          </a:r>
        </a:p>
      </dgm:t>
    </dgm:pt>
    <dgm:pt modelId="{3D20997A-CD75-463D-827E-D7279F4EB6A3}" type="parTrans" cxnId="{E41B5DDF-9DAC-4A78-A9F5-9734D3D963B3}">
      <dgm:prSet/>
      <dgm:spPr/>
      <dgm:t>
        <a:bodyPr/>
        <a:lstStyle/>
        <a:p>
          <a:endParaRPr lang="en-US"/>
        </a:p>
      </dgm:t>
    </dgm:pt>
    <dgm:pt modelId="{90B9F2C2-CAF1-4AC5-9803-9AD7EEDFFB0E}" type="sibTrans" cxnId="{E41B5DDF-9DAC-4A78-A9F5-9734D3D963B3}">
      <dgm:prSet/>
      <dgm:spPr/>
      <dgm:t>
        <a:bodyPr/>
        <a:lstStyle/>
        <a:p>
          <a:endParaRPr lang="en-US"/>
        </a:p>
      </dgm:t>
    </dgm:pt>
    <dgm:pt modelId="{03A69292-1BA3-47AA-ACD8-F528CAB17DAF}">
      <dgm:prSet phldrT="[Text]"/>
      <dgm:spPr/>
      <dgm:t>
        <a:bodyPr/>
        <a:lstStyle/>
        <a:p>
          <a:r>
            <a:rPr lang="en-US" dirty="0"/>
            <a:t>p1</a:t>
          </a:r>
        </a:p>
      </dgm:t>
    </dgm:pt>
    <dgm:pt modelId="{5B8E60A2-A3AE-4FF1-8666-90ED8BAFDAE8}" type="parTrans" cxnId="{E5F6A909-B55C-4810-90EC-0229428E6F75}">
      <dgm:prSet/>
      <dgm:spPr/>
      <dgm:t>
        <a:bodyPr/>
        <a:lstStyle/>
        <a:p>
          <a:endParaRPr lang="en-US"/>
        </a:p>
      </dgm:t>
    </dgm:pt>
    <dgm:pt modelId="{95F1B9E4-51D9-42CE-800C-64994860F835}" type="sibTrans" cxnId="{E5F6A909-B55C-4810-90EC-0229428E6F75}">
      <dgm:prSet/>
      <dgm:spPr/>
      <dgm:t>
        <a:bodyPr/>
        <a:lstStyle/>
        <a:p>
          <a:endParaRPr lang="en-US"/>
        </a:p>
      </dgm:t>
    </dgm:pt>
    <dgm:pt modelId="{07D03DF3-C0F2-4DC8-85A8-610ECC8C32FD}">
      <dgm:prSet phldrT="[Text]"/>
      <dgm:spPr/>
      <dgm:t>
        <a:bodyPr/>
        <a:lstStyle/>
        <a:p>
          <a:r>
            <a:rPr lang="en-US" dirty="0"/>
            <a:t>(x y z)</a:t>
          </a:r>
        </a:p>
      </dgm:t>
    </dgm:pt>
    <dgm:pt modelId="{D9B868D8-1D23-4298-99CE-EB00B716CA4C}" type="parTrans" cxnId="{5A51092F-F6D2-47A4-8C27-0BB3C792F19A}">
      <dgm:prSet/>
      <dgm:spPr/>
      <dgm:t>
        <a:bodyPr/>
        <a:lstStyle/>
        <a:p>
          <a:endParaRPr lang="en-US"/>
        </a:p>
      </dgm:t>
    </dgm:pt>
    <dgm:pt modelId="{03583704-13F8-4240-A8CE-BA3148CC07E6}" type="sibTrans" cxnId="{5A51092F-F6D2-47A4-8C27-0BB3C792F19A}">
      <dgm:prSet/>
      <dgm:spPr/>
      <dgm:t>
        <a:bodyPr/>
        <a:lstStyle/>
        <a:p>
          <a:endParaRPr lang="en-US"/>
        </a:p>
      </dgm:t>
    </dgm:pt>
    <dgm:pt modelId="{62C3FF5C-8C5E-4791-AD5D-1BE4C75E15D0}">
      <dgm:prSet phldrT="[Text]"/>
      <dgm:spPr/>
      <dgm:t>
        <a:bodyPr/>
        <a:lstStyle/>
        <a:p>
          <a:r>
            <a:rPr lang="en-US" dirty="0"/>
            <a:t>Instance</a:t>
          </a:r>
        </a:p>
      </dgm:t>
    </dgm:pt>
    <dgm:pt modelId="{A7146C3B-73D9-41C2-8E73-46DB6A62433D}" type="parTrans" cxnId="{9472EA3B-6664-41B2-9187-80C4B6EFA82E}">
      <dgm:prSet/>
      <dgm:spPr/>
      <dgm:t>
        <a:bodyPr/>
        <a:lstStyle/>
        <a:p>
          <a:endParaRPr lang="en-US"/>
        </a:p>
      </dgm:t>
    </dgm:pt>
    <dgm:pt modelId="{7AB85DD2-ADD7-4C0D-99EE-F1EC4ACA8B5B}" type="sibTrans" cxnId="{9472EA3B-6664-41B2-9187-80C4B6EFA82E}">
      <dgm:prSet/>
      <dgm:spPr/>
      <dgm:t>
        <a:bodyPr/>
        <a:lstStyle/>
        <a:p>
          <a:endParaRPr lang="en-US"/>
        </a:p>
      </dgm:t>
    </dgm:pt>
    <dgm:pt modelId="{D00D0093-889F-4210-8B6A-E8610E40C571}">
      <dgm:prSet phldrT="[Text]"/>
      <dgm:spPr/>
      <dgm:t>
        <a:bodyPr/>
        <a:lstStyle/>
        <a:p>
          <a:r>
            <a:rPr lang="en-US" dirty="0"/>
            <a:t>i1</a:t>
          </a:r>
        </a:p>
      </dgm:t>
    </dgm:pt>
    <dgm:pt modelId="{946AB232-0420-4651-B45D-885728324249}" type="parTrans" cxnId="{BC92D3D2-F394-401A-A2FF-FFF115FDB6D1}">
      <dgm:prSet/>
      <dgm:spPr/>
      <dgm:t>
        <a:bodyPr/>
        <a:lstStyle/>
        <a:p>
          <a:endParaRPr lang="en-US"/>
        </a:p>
      </dgm:t>
    </dgm:pt>
    <dgm:pt modelId="{4143D00B-CD7C-4B59-BA70-59C97920F8BE}" type="sibTrans" cxnId="{BC92D3D2-F394-401A-A2FF-FFF115FDB6D1}">
      <dgm:prSet/>
      <dgm:spPr/>
      <dgm:t>
        <a:bodyPr/>
        <a:lstStyle/>
        <a:p>
          <a:endParaRPr lang="en-US"/>
        </a:p>
      </dgm:t>
    </dgm:pt>
    <dgm:pt modelId="{A2F8CE34-C09E-4398-A7F3-A4327CFE803D}">
      <dgm:prSet phldrT="[Text]"/>
      <dgm:spPr/>
      <dgm:t>
        <a:bodyPr/>
        <a:lstStyle/>
        <a:p>
          <a:r>
            <a:rPr lang="en-US" dirty="0"/>
            <a:t>p1</a:t>
          </a:r>
        </a:p>
      </dgm:t>
    </dgm:pt>
    <dgm:pt modelId="{D191496F-C9DE-47B7-8BC0-6D7A3BC2E751}" type="parTrans" cxnId="{9425D022-9C2B-4B00-864F-B2A52109B00C}">
      <dgm:prSet/>
      <dgm:spPr/>
      <dgm:t>
        <a:bodyPr/>
        <a:lstStyle/>
        <a:p>
          <a:endParaRPr lang="en-US"/>
        </a:p>
      </dgm:t>
    </dgm:pt>
    <dgm:pt modelId="{8BDDDF79-BE5E-4D23-B346-84A0FAC2E942}" type="sibTrans" cxnId="{9425D022-9C2B-4B00-864F-B2A52109B00C}">
      <dgm:prSet/>
      <dgm:spPr/>
      <dgm:t>
        <a:bodyPr/>
        <a:lstStyle/>
        <a:p>
          <a:endParaRPr lang="en-US"/>
        </a:p>
      </dgm:t>
    </dgm:pt>
    <dgm:pt modelId="{B0C5A913-41F3-4544-8275-1EBD7EECEEDD}">
      <dgm:prSet phldrT="[Text]"/>
      <dgm:spPr/>
      <dgm:t>
        <a:bodyPr/>
        <a:lstStyle/>
        <a:p>
          <a:r>
            <a:rPr lang="en-US" dirty="0"/>
            <a:t>Instance</a:t>
          </a:r>
        </a:p>
      </dgm:t>
    </dgm:pt>
    <dgm:pt modelId="{8D0C8C89-F14F-415E-8470-91BB15D5008B}" type="parTrans" cxnId="{4DC6D77A-9B4F-4568-A4F2-2630BF800419}">
      <dgm:prSet/>
      <dgm:spPr/>
      <dgm:t>
        <a:bodyPr/>
        <a:lstStyle/>
        <a:p>
          <a:endParaRPr lang="en-US"/>
        </a:p>
      </dgm:t>
    </dgm:pt>
    <dgm:pt modelId="{92FEDD4C-7164-42C7-9C79-A4BA23A8A67A}" type="sibTrans" cxnId="{4DC6D77A-9B4F-4568-A4F2-2630BF800419}">
      <dgm:prSet/>
      <dgm:spPr/>
      <dgm:t>
        <a:bodyPr/>
        <a:lstStyle/>
        <a:p>
          <a:endParaRPr lang="en-US"/>
        </a:p>
      </dgm:t>
    </dgm:pt>
    <dgm:pt modelId="{B04D573B-36A1-4494-9DC6-0E768817AB1F}">
      <dgm:prSet phldrT="[Text]"/>
      <dgm:spPr/>
      <dgm:t>
        <a:bodyPr/>
        <a:lstStyle/>
        <a:p>
          <a:r>
            <a:rPr lang="en-US" dirty="0"/>
            <a:t>i2</a:t>
          </a:r>
        </a:p>
      </dgm:t>
    </dgm:pt>
    <dgm:pt modelId="{50957406-213A-41A3-8FED-8FC6A885C036}" type="parTrans" cxnId="{8F89DFEA-C1ED-4240-9856-3A58A6BFEA00}">
      <dgm:prSet/>
      <dgm:spPr/>
      <dgm:t>
        <a:bodyPr/>
        <a:lstStyle/>
        <a:p>
          <a:endParaRPr lang="en-US"/>
        </a:p>
      </dgm:t>
    </dgm:pt>
    <dgm:pt modelId="{265FDC27-B2E7-4FFB-B9C6-F3111409EE45}" type="sibTrans" cxnId="{8F89DFEA-C1ED-4240-9856-3A58A6BFEA00}">
      <dgm:prSet/>
      <dgm:spPr/>
      <dgm:t>
        <a:bodyPr/>
        <a:lstStyle/>
        <a:p>
          <a:endParaRPr lang="en-US"/>
        </a:p>
      </dgm:t>
    </dgm:pt>
    <dgm:pt modelId="{EACD1731-EF29-4C00-BE3C-CEC8681D18BF}">
      <dgm:prSet phldrT="[Text]"/>
      <dgm:spPr/>
      <dgm:t>
        <a:bodyPr/>
        <a:lstStyle/>
        <a:p>
          <a:r>
            <a:rPr lang="en-US" dirty="0"/>
            <a:t>p1</a:t>
          </a:r>
        </a:p>
      </dgm:t>
    </dgm:pt>
    <dgm:pt modelId="{285BD511-2AC1-4CF6-B342-95D5EE41D29F}" type="parTrans" cxnId="{AA329CF7-633D-4980-8297-89A3166B8C18}">
      <dgm:prSet/>
      <dgm:spPr/>
      <dgm:t>
        <a:bodyPr/>
        <a:lstStyle/>
        <a:p>
          <a:endParaRPr lang="en-US"/>
        </a:p>
      </dgm:t>
    </dgm:pt>
    <dgm:pt modelId="{1FF36594-DCAA-4D5E-90FE-4813469B534A}" type="sibTrans" cxnId="{AA329CF7-633D-4980-8297-89A3166B8C18}">
      <dgm:prSet/>
      <dgm:spPr/>
      <dgm:t>
        <a:bodyPr/>
        <a:lstStyle/>
        <a:p>
          <a:endParaRPr lang="en-US"/>
        </a:p>
      </dgm:t>
    </dgm:pt>
    <dgm:pt modelId="{A62C5C31-3DE8-4F78-9BC7-C93EE60BA86E}" type="pres">
      <dgm:prSet presAssocID="{3250CD66-142D-45A2-B028-FF378045C92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19AEF64-938B-46E2-BAEA-DCD328AD68D5}" type="pres">
      <dgm:prSet presAssocID="{733B88FF-197E-4A18-A148-7EE1CC2A78B0}" presName="root1" presStyleCnt="0"/>
      <dgm:spPr/>
    </dgm:pt>
    <dgm:pt modelId="{569B5E6A-34D4-44C6-AEFE-C06B7A108CC3}" type="pres">
      <dgm:prSet presAssocID="{733B88FF-197E-4A18-A148-7EE1CC2A78B0}" presName="LevelOneTextNode" presStyleLbl="node0" presStyleIdx="0" presStyleCnt="1">
        <dgm:presLayoutVars>
          <dgm:chPref val="3"/>
        </dgm:presLayoutVars>
      </dgm:prSet>
      <dgm:spPr/>
    </dgm:pt>
    <dgm:pt modelId="{D952D0EE-690E-4752-B810-75184049682F}" type="pres">
      <dgm:prSet presAssocID="{733B88FF-197E-4A18-A148-7EE1CC2A78B0}" presName="level2hierChild" presStyleCnt="0"/>
      <dgm:spPr/>
    </dgm:pt>
    <dgm:pt modelId="{F72AA4D5-716D-4900-A01B-780C1EEAF271}" type="pres">
      <dgm:prSet presAssocID="{3D20997A-CD75-463D-827E-D7279F4EB6A3}" presName="conn2-1" presStyleLbl="parChTrans1D2" presStyleIdx="0" presStyleCnt="3"/>
      <dgm:spPr/>
    </dgm:pt>
    <dgm:pt modelId="{BE5B9F12-9CDB-4688-AB14-BD054C6261AA}" type="pres">
      <dgm:prSet presAssocID="{3D20997A-CD75-463D-827E-D7279F4EB6A3}" presName="connTx" presStyleLbl="parChTrans1D2" presStyleIdx="0" presStyleCnt="3"/>
      <dgm:spPr/>
    </dgm:pt>
    <dgm:pt modelId="{FFF3BBE4-451E-4541-8E0B-6A59EA6C662F}" type="pres">
      <dgm:prSet presAssocID="{FED2AED9-BD66-4114-8C88-6AEF8013DACC}" presName="root2" presStyleCnt="0"/>
      <dgm:spPr/>
    </dgm:pt>
    <dgm:pt modelId="{F8248C35-4B61-40DF-82AD-EFAE9EF73891}" type="pres">
      <dgm:prSet presAssocID="{FED2AED9-BD66-4114-8C88-6AEF8013DACC}" presName="LevelTwoTextNode" presStyleLbl="node2" presStyleIdx="0" presStyleCnt="3">
        <dgm:presLayoutVars>
          <dgm:chPref val="3"/>
        </dgm:presLayoutVars>
      </dgm:prSet>
      <dgm:spPr/>
    </dgm:pt>
    <dgm:pt modelId="{DDFE7CB4-6678-4EF3-B427-B982338D633F}" type="pres">
      <dgm:prSet presAssocID="{FED2AED9-BD66-4114-8C88-6AEF8013DACC}" presName="level3hierChild" presStyleCnt="0"/>
      <dgm:spPr/>
    </dgm:pt>
    <dgm:pt modelId="{FFD16BA2-C514-4B6A-A3BD-6681AB98DCD4}" type="pres">
      <dgm:prSet presAssocID="{5B8E60A2-A3AE-4FF1-8666-90ED8BAFDAE8}" presName="conn2-1" presStyleLbl="parChTrans1D3" presStyleIdx="0" presStyleCnt="6"/>
      <dgm:spPr/>
    </dgm:pt>
    <dgm:pt modelId="{34174B1F-8218-446E-92ED-F3D13B8CDC15}" type="pres">
      <dgm:prSet presAssocID="{5B8E60A2-A3AE-4FF1-8666-90ED8BAFDAE8}" presName="connTx" presStyleLbl="parChTrans1D3" presStyleIdx="0" presStyleCnt="6"/>
      <dgm:spPr/>
    </dgm:pt>
    <dgm:pt modelId="{770DBB73-71E3-4F71-AF84-7684C19178EE}" type="pres">
      <dgm:prSet presAssocID="{03A69292-1BA3-47AA-ACD8-F528CAB17DAF}" presName="root2" presStyleCnt="0"/>
      <dgm:spPr/>
    </dgm:pt>
    <dgm:pt modelId="{CB6A7088-0DF4-4EA9-B062-8B8CD8C30641}" type="pres">
      <dgm:prSet presAssocID="{03A69292-1BA3-47AA-ACD8-F528CAB17DAF}" presName="LevelTwoTextNode" presStyleLbl="node3" presStyleIdx="0" presStyleCnt="6">
        <dgm:presLayoutVars>
          <dgm:chPref val="3"/>
        </dgm:presLayoutVars>
      </dgm:prSet>
      <dgm:spPr/>
    </dgm:pt>
    <dgm:pt modelId="{194746DF-62DE-48AB-9DAB-F9C140A8D785}" type="pres">
      <dgm:prSet presAssocID="{03A69292-1BA3-47AA-ACD8-F528CAB17DAF}" presName="level3hierChild" presStyleCnt="0"/>
      <dgm:spPr/>
    </dgm:pt>
    <dgm:pt modelId="{ABC920E6-9075-48E7-AEBA-3FF656690665}" type="pres">
      <dgm:prSet presAssocID="{D9B868D8-1D23-4298-99CE-EB00B716CA4C}" presName="conn2-1" presStyleLbl="parChTrans1D3" presStyleIdx="1" presStyleCnt="6"/>
      <dgm:spPr/>
    </dgm:pt>
    <dgm:pt modelId="{C8C710A6-B0B8-4E3E-97EE-69FCCAC39F43}" type="pres">
      <dgm:prSet presAssocID="{D9B868D8-1D23-4298-99CE-EB00B716CA4C}" presName="connTx" presStyleLbl="parChTrans1D3" presStyleIdx="1" presStyleCnt="6"/>
      <dgm:spPr/>
    </dgm:pt>
    <dgm:pt modelId="{ED3C57F8-F886-4ABC-9120-FB45A751FAA1}" type="pres">
      <dgm:prSet presAssocID="{07D03DF3-C0F2-4DC8-85A8-610ECC8C32FD}" presName="root2" presStyleCnt="0"/>
      <dgm:spPr/>
    </dgm:pt>
    <dgm:pt modelId="{FF853863-063A-43A5-AE01-5506EC2BEB79}" type="pres">
      <dgm:prSet presAssocID="{07D03DF3-C0F2-4DC8-85A8-610ECC8C32FD}" presName="LevelTwoTextNode" presStyleLbl="node3" presStyleIdx="1" presStyleCnt="6">
        <dgm:presLayoutVars>
          <dgm:chPref val="3"/>
        </dgm:presLayoutVars>
      </dgm:prSet>
      <dgm:spPr/>
    </dgm:pt>
    <dgm:pt modelId="{E9FDFFF5-CADA-4741-B8B7-9ED258C6A772}" type="pres">
      <dgm:prSet presAssocID="{07D03DF3-C0F2-4DC8-85A8-610ECC8C32FD}" presName="level3hierChild" presStyleCnt="0"/>
      <dgm:spPr/>
    </dgm:pt>
    <dgm:pt modelId="{7A71EC54-5BD9-4731-9CE1-8423FC937343}" type="pres">
      <dgm:prSet presAssocID="{A7146C3B-73D9-41C2-8E73-46DB6A62433D}" presName="conn2-1" presStyleLbl="parChTrans1D2" presStyleIdx="1" presStyleCnt="3"/>
      <dgm:spPr/>
    </dgm:pt>
    <dgm:pt modelId="{F2D78852-EFF0-467C-83C6-7A25910B85CA}" type="pres">
      <dgm:prSet presAssocID="{A7146C3B-73D9-41C2-8E73-46DB6A62433D}" presName="connTx" presStyleLbl="parChTrans1D2" presStyleIdx="1" presStyleCnt="3"/>
      <dgm:spPr/>
    </dgm:pt>
    <dgm:pt modelId="{CE2B9681-2547-44FF-B312-D204F900A8B8}" type="pres">
      <dgm:prSet presAssocID="{62C3FF5C-8C5E-4791-AD5D-1BE4C75E15D0}" presName="root2" presStyleCnt="0"/>
      <dgm:spPr/>
    </dgm:pt>
    <dgm:pt modelId="{F988666E-A31F-468F-A5C1-9083CCF595B3}" type="pres">
      <dgm:prSet presAssocID="{62C3FF5C-8C5E-4791-AD5D-1BE4C75E15D0}" presName="LevelTwoTextNode" presStyleLbl="node2" presStyleIdx="1" presStyleCnt="3">
        <dgm:presLayoutVars>
          <dgm:chPref val="3"/>
        </dgm:presLayoutVars>
      </dgm:prSet>
      <dgm:spPr/>
    </dgm:pt>
    <dgm:pt modelId="{A2C06C97-B5FA-442F-9D1A-2875A27CFDC9}" type="pres">
      <dgm:prSet presAssocID="{62C3FF5C-8C5E-4791-AD5D-1BE4C75E15D0}" presName="level3hierChild" presStyleCnt="0"/>
      <dgm:spPr/>
    </dgm:pt>
    <dgm:pt modelId="{0352A15D-F2A3-467F-B4D4-6A61586D8430}" type="pres">
      <dgm:prSet presAssocID="{946AB232-0420-4651-B45D-885728324249}" presName="conn2-1" presStyleLbl="parChTrans1D3" presStyleIdx="2" presStyleCnt="6"/>
      <dgm:spPr/>
    </dgm:pt>
    <dgm:pt modelId="{D273D29A-72F6-4C3D-A508-EDCD4EAB18E9}" type="pres">
      <dgm:prSet presAssocID="{946AB232-0420-4651-B45D-885728324249}" presName="connTx" presStyleLbl="parChTrans1D3" presStyleIdx="2" presStyleCnt="6"/>
      <dgm:spPr/>
    </dgm:pt>
    <dgm:pt modelId="{249F197D-9B35-4039-B97B-E998CBEBD0FC}" type="pres">
      <dgm:prSet presAssocID="{D00D0093-889F-4210-8B6A-E8610E40C571}" presName="root2" presStyleCnt="0"/>
      <dgm:spPr/>
    </dgm:pt>
    <dgm:pt modelId="{721D444D-9B6E-4E4D-9F95-C85C35E42AC3}" type="pres">
      <dgm:prSet presAssocID="{D00D0093-889F-4210-8B6A-E8610E40C571}" presName="LevelTwoTextNode" presStyleLbl="node3" presStyleIdx="2" presStyleCnt="6">
        <dgm:presLayoutVars>
          <dgm:chPref val="3"/>
        </dgm:presLayoutVars>
      </dgm:prSet>
      <dgm:spPr/>
    </dgm:pt>
    <dgm:pt modelId="{80E83F63-6FA3-42A7-938C-81CDB7DAF130}" type="pres">
      <dgm:prSet presAssocID="{D00D0093-889F-4210-8B6A-E8610E40C571}" presName="level3hierChild" presStyleCnt="0"/>
      <dgm:spPr/>
    </dgm:pt>
    <dgm:pt modelId="{72DC1DC6-E7D8-4B72-A1AE-EA481A33F9E9}" type="pres">
      <dgm:prSet presAssocID="{D191496F-C9DE-47B7-8BC0-6D7A3BC2E751}" presName="conn2-1" presStyleLbl="parChTrans1D3" presStyleIdx="3" presStyleCnt="6"/>
      <dgm:spPr/>
    </dgm:pt>
    <dgm:pt modelId="{2C15A914-BD28-43BC-AF20-2CD3E6C22BED}" type="pres">
      <dgm:prSet presAssocID="{D191496F-C9DE-47B7-8BC0-6D7A3BC2E751}" presName="connTx" presStyleLbl="parChTrans1D3" presStyleIdx="3" presStyleCnt="6"/>
      <dgm:spPr/>
    </dgm:pt>
    <dgm:pt modelId="{2F358134-EF24-4650-AE54-5B96040AA221}" type="pres">
      <dgm:prSet presAssocID="{A2F8CE34-C09E-4398-A7F3-A4327CFE803D}" presName="root2" presStyleCnt="0"/>
      <dgm:spPr/>
    </dgm:pt>
    <dgm:pt modelId="{D698CEAE-79AF-4C68-B3AA-027E95F17049}" type="pres">
      <dgm:prSet presAssocID="{A2F8CE34-C09E-4398-A7F3-A4327CFE803D}" presName="LevelTwoTextNode" presStyleLbl="node3" presStyleIdx="3" presStyleCnt="6">
        <dgm:presLayoutVars>
          <dgm:chPref val="3"/>
        </dgm:presLayoutVars>
      </dgm:prSet>
      <dgm:spPr/>
    </dgm:pt>
    <dgm:pt modelId="{BCEBAA76-17C6-4061-ADCD-BEA423A9354A}" type="pres">
      <dgm:prSet presAssocID="{A2F8CE34-C09E-4398-A7F3-A4327CFE803D}" presName="level3hierChild" presStyleCnt="0"/>
      <dgm:spPr/>
    </dgm:pt>
    <dgm:pt modelId="{FF3106B6-8B21-44DB-AC7A-4BB0793EFAE8}" type="pres">
      <dgm:prSet presAssocID="{8D0C8C89-F14F-415E-8470-91BB15D5008B}" presName="conn2-1" presStyleLbl="parChTrans1D2" presStyleIdx="2" presStyleCnt="3"/>
      <dgm:spPr/>
    </dgm:pt>
    <dgm:pt modelId="{F4E29AD3-F5D3-49E5-89EF-BF1D65C596B5}" type="pres">
      <dgm:prSet presAssocID="{8D0C8C89-F14F-415E-8470-91BB15D5008B}" presName="connTx" presStyleLbl="parChTrans1D2" presStyleIdx="2" presStyleCnt="3"/>
      <dgm:spPr/>
    </dgm:pt>
    <dgm:pt modelId="{A808AAA8-E1DF-44D4-AE5D-196C2E6088F2}" type="pres">
      <dgm:prSet presAssocID="{B0C5A913-41F3-4544-8275-1EBD7EECEEDD}" presName="root2" presStyleCnt="0"/>
      <dgm:spPr/>
    </dgm:pt>
    <dgm:pt modelId="{58B15E92-539E-439F-98A9-01C75ECB483F}" type="pres">
      <dgm:prSet presAssocID="{B0C5A913-41F3-4544-8275-1EBD7EECEEDD}" presName="LevelTwoTextNode" presStyleLbl="node2" presStyleIdx="2" presStyleCnt="3">
        <dgm:presLayoutVars>
          <dgm:chPref val="3"/>
        </dgm:presLayoutVars>
      </dgm:prSet>
      <dgm:spPr/>
    </dgm:pt>
    <dgm:pt modelId="{D5D3D32D-DE71-4D80-92BC-2133D5668EC1}" type="pres">
      <dgm:prSet presAssocID="{B0C5A913-41F3-4544-8275-1EBD7EECEEDD}" presName="level3hierChild" presStyleCnt="0"/>
      <dgm:spPr/>
    </dgm:pt>
    <dgm:pt modelId="{972837A4-B8E9-472C-9483-087DCB5CA449}" type="pres">
      <dgm:prSet presAssocID="{50957406-213A-41A3-8FED-8FC6A885C036}" presName="conn2-1" presStyleLbl="parChTrans1D3" presStyleIdx="4" presStyleCnt="6"/>
      <dgm:spPr/>
    </dgm:pt>
    <dgm:pt modelId="{0878D7AA-97A2-442E-A925-0268513BE955}" type="pres">
      <dgm:prSet presAssocID="{50957406-213A-41A3-8FED-8FC6A885C036}" presName="connTx" presStyleLbl="parChTrans1D3" presStyleIdx="4" presStyleCnt="6"/>
      <dgm:spPr/>
    </dgm:pt>
    <dgm:pt modelId="{A0CCE2F2-6FEE-4117-8F86-7BBE18246A07}" type="pres">
      <dgm:prSet presAssocID="{B04D573B-36A1-4494-9DC6-0E768817AB1F}" presName="root2" presStyleCnt="0"/>
      <dgm:spPr/>
    </dgm:pt>
    <dgm:pt modelId="{488CD659-AFB2-4C29-A74B-8705055FDB2D}" type="pres">
      <dgm:prSet presAssocID="{B04D573B-36A1-4494-9DC6-0E768817AB1F}" presName="LevelTwoTextNode" presStyleLbl="node3" presStyleIdx="4" presStyleCnt="6">
        <dgm:presLayoutVars>
          <dgm:chPref val="3"/>
        </dgm:presLayoutVars>
      </dgm:prSet>
      <dgm:spPr/>
    </dgm:pt>
    <dgm:pt modelId="{B20733E5-42D2-4B22-8654-A8F059C24840}" type="pres">
      <dgm:prSet presAssocID="{B04D573B-36A1-4494-9DC6-0E768817AB1F}" presName="level3hierChild" presStyleCnt="0"/>
      <dgm:spPr/>
    </dgm:pt>
    <dgm:pt modelId="{B0237DAC-0B9B-4CB3-9107-D9BF5810044A}" type="pres">
      <dgm:prSet presAssocID="{285BD511-2AC1-4CF6-B342-95D5EE41D29F}" presName="conn2-1" presStyleLbl="parChTrans1D3" presStyleIdx="5" presStyleCnt="6"/>
      <dgm:spPr/>
    </dgm:pt>
    <dgm:pt modelId="{65D56AAF-4D88-4163-8662-B710C127F2E6}" type="pres">
      <dgm:prSet presAssocID="{285BD511-2AC1-4CF6-B342-95D5EE41D29F}" presName="connTx" presStyleLbl="parChTrans1D3" presStyleIdx="5" presStyleCnt="6"/>
      <dgm:spPr/>
    </dgm:pt>
    <dgm:pt modelId="{9E2E47C1-FAC5-47B6-ADD2-4C79DEBAD30A}" type="pres">
      <dgm:prSet presAssocID="{EACD1731-EF29-4C00-BE3C-CEC8681D18BF}" presName="root2" presStyleCnt="0"/>
      <dgm:spPr/>
    </dgm:pt>
    <dgm:pt modelId="{CB2AAA94-10DD-4362-ACEF-A29E317293A7}" type="pres">
      <dgm:prSet presAssocID="{EACD1731-EF29-4C00-BE3C-CEC8681D18BF}" presName="LevelTwoTextNode" presStyleLbl="node3" presStyleIdx="5" presStyleCnt="6">
        <dgm:presLayoutVars>
          <dgm:chPref val="3"/>
        </dgm:presLayoutVars>
      </dgm:prSet>
      <dgm:spPr/>
    </dgm:pt>
    <dgm:pt modelId="{2D0A2F7E-442C-40D5-BE3A-15DA480BA621}" type="pres">
      <dgm:prSet presAssocID="{EACD1731-EF29-4C00-BE3C-CEC8681D18BF}" presName="level3hierChild" presStyleCnt="0"/>
      <dgm:spPr/>
    </dgm:pt>
  </dgm:ptLst>
  <dgm:cxnLst>
    <dgm:cxn modelId="{E81FC004-B5C5-4E7B-9967-B62EF8C602BB}" type="presOf" srcId="{A2F8CE34-C09E-4398-A7F3-A4327CFE803D}" destId="{D698CEAE-79AF-4C68-B3AA-027E95F17049}" srcOrd="0" destOrd="0" presId="urn:microsoft.com/office/officeart/2005/8/layout/hierarchy2"/>
    <dgm:cxn modelId="{CD582505-D333-431F-B3EE-05714DAB2F66}" type="presOf" srcId="{B04D573B-36A1-4494-9DC6-0E768817AB1F}" destId="{488CD659-AFB2-4C29-A74B-8705055FDB2D}" srcOrd="0" destOrd="0" presId="urn:microsoft.com/office/officeart/2005/8/layout/hierarchy2"/>
    <dgm:cxn modelId="{E5F6A909-B55C-4810-90EC-0229428E6F75}" srcId="{FED2AED9-BD66-4114-8C88-6AEF8013DACC}" destId="{03A69292-1BA3-47AA-ACD8-F528CAB17DAF}" srcOrd="0" destOrd="0" parTransId="{5B8E60A2-A3AE-4FF1-8666-90ED8BAFDAE8}" sibTransId="{95F1B9E4-51D9-42CE-800C-64994860F835}"/>
    <dgm:cxn modelId="{CCB4C614-EC40-4F56-99D8-BCB928EFA1B7}" type="presOf" srcId="{8D0C8C89-F14F-415E-8470-91BB15D5008B}" destId="{F4E29AD3-F5D3-49E5-89EF-BF1D65C596B5}" srcOrd="1" destOrd="0" presId="urn:microsoft.com/office/officeart/2005/8/layout/hierarchy2"/>
    <dgm:cxn modelId="{9425D022-9C2B-4B00-864F-B2A52109B00C}" srcId="{62C3FF5C-8C5E-4791-AD5D-1BE4C75E15D0}" destId="{A2F8CE34-C09E-4398-A7F3-A4327CFE803D}" srcOrd="1" destOrd="0" parTransId="{D191496F-C9DE-47B7-8BC0-6D7A3BC2E751}" sibTransId="{8BDDDF79-BE5E-4D23-B346-84A0FAC2E942}"/>
    <dgm:cxn modelId="{5A51092F-F6D2-47A4-8C27-0BB3C792F19A}" srcId="{FED2AED9-BD66-4114-8C88-6AEF8013DACC}" destId="{07D03DF3-C0F2-4DC8-85A8-610ECC8C32FD}" srcOrd="1" destOrd="0" parTransId="{D9B868D8-1D23-4298-99CE-EB00B716CA4C}" sibTransId="{03583704-13F8-4240-A8CE-BA3148CC07E6}"/>
    <dgm:cxn modelId="{BD7A4E36-F2C6-47E0-94DF-A706F9915C09}" type="presOf" srcId="{D00D0093-889F-4210-8B6A-E8610E40C571}" destId="{721D444D-9B6E-4E4D-9F95-C85C35E42AC3}" srcOrd="0" destOrd="0" presId="urn:microsoft.com/office/officeart/2005/8/layout/hierarchy2"/>
    <dgm:cxn modelId="{86BD783A-B856-4635-85E5-251D7093AEE2}" type="presOf" srcId="{50957406-213A-41A3-8FED-8FC6A885C036}" destId="{972837A4-B8E9-472C-9483-087DCB5CA449}" srcOrd="0" destOrd="0" presId="urn:microsoft.com/office/officeart/2005/8/layout/hierarchy2"/>
    <dgm:cxn modelId="{9472EA3B-6664-41B2-9187-80C4B6EFA82E}" srcId="{733B88FF-197E-4A18-A148-7EE1CC2A78B0}" destId="{62C3FF5C-8C5E-4791-AD5D-1BE4C75E15D0}" srcOrd="1" destOrd="0" parTransId="{A7146C3B-73D9-41C2-8E73-46DB6A62433D}" sibTransId="{7AB85DD2-ADD7-4C0D-99EE-F1EC4ACA8B5B}"/>
    <dgm:cxn modelId="{10067C5D-4C10-4715-B44E-589E5DD24EB9}" type="presOf" srcId="{07D03DF3-C0F2-4DC8-85A8-610ECC8C32FD}" destId="{FF853863-063A-43A5-AE01-5506EC2BEB79}" srcOrd="0" destOrd="0" presId="urn:microsoft.com/office/officeart/2005/8/layout/hierarchy2"/>
    <dgm:cxn modelId="{BB587C41-827D-4037-874F-13E8662BBAAB}" type="presOf" srcId="{3250CD66-142D-45A2-B028-FF378045C929}" destId="{A62C5C31-3DE8-4F78-9BC7-C93EE60BA86E}" srcOrd="0" destOrd="0" presId="urn:microsoft.com/office/officeart/2005/8/layout/hierarchy2"/>
    <dgm:cxn modelId="{AA9EE766-4CA2-497F-A576-6FA4E7186283}" type="presOf" srcId="{50957406-213A-41A3-8FED-8FC6A885C036}" destId="{0878D7AA-97A2-442E-A925-0268513BE955}" srcOrd="1" destOrd="0" presId="urn:microsoft.com/office/officeart/2005/8/layout/hierarchy2"/>
    <dgm:cxn modelId="{5CD65E69-BCA6-4061-9D64-AD9E7AEDCD6C}" type="presOf" srcId="{FED2AED9-BD66-4114-8C88-6AEF8013DACC}" destId="{F8248C35-4B61-40DF-82AD-EFAE9EF73891}" srcOrd="0" destOrd="0" presId="urn:microsoft.com/office/officeart/2005/8/layout/hierarchy2"/>
    <dgm:cxn modelId="{0C3C024C-20CA-44A7-A529-7AC1727BA6EE}" type="presOf" srcId="{03A69292-1BA3-47AA-ACD8-F528CAB17DAF}" destId="{CB6A7088-0DF4-4EA9-B062-8B8CD8C30641}" srcOrd="0" destOrd="0" presId="urn:microsoft.com/office/officeart/2005/8/layout/hierarchy2"/>
    <dgm:cxn modelId="{54E92A4E-9652-4C70-85B1-CE0983FD4456}" type="presOf" srcId="{D9B868D8-1D23-4298-99CE-EB00B716CA4C}" destId="{ABC920E6-9075-48E7-AEBA-3FF656690665}" srcOrd="0" destOrd="0" presId="urn:microsoft.com/office/officeart/2005/8/layout/hierarchy2"/>
    <dgm:cxn modelId="{BE17AF51-3477-49C5-8355-1F8260994FF1}" type="presOf" srcId="{8D0C8C89-F14F-415E-8470-91BB15D5008B}" destId="{FF3106B6-8B21-44DB-AC7A-4BB0793EFAE8}" srcOrd="0" destOrd="0" presId="urn:microsoft.com/office/officeart/2005/8/layout/hierarchy2"/>
    <dgm:cxn modelId="{4DC6D77A-9B4F-4568-A4F2-2630BF800419}" srcId="{733B88FF-197E-4A18-A148-7EE1CC2A78B0}" destId="{B0C5A913-41F3-4544-8275-1EBD7EECEEDD}" srcOrd="2" destOrd="0" parTransId="{8D0C8C89-F14F-415E-8470-91BB15D5008B}" sibTransId="{92FEDD4C-7164-42C7-9C79-A4BA23A8A67A}"/>
    <dgm:cxn modelId="{D911577D-46A0-4CB8-8668-CC1CB1D28A89}" type="presOf" srcId="{B0C5A913-41F3-4544-8275-1EBD7EECEEDD}" destId="{58B15E92-539E-439F-98A9-01C75ECB483F}" srcOrd="0" destOrd="0" presId="urn:microsoft.com/office/officeart/2005/8/layout/hierarchy2"/>
    <dgm:cxn modelId="{DCF27880-FDC9-4D26-8966-85A462E3E333}" type="presOf" srcId="{5B8E60A2-A3AE-4FF1-8666-90ED8BAFDAE8}" destId="{FFD16BA2-C514-4B6A-A3BD-6681AB98DCD4}" srcOrd="0" destOrd="0" presId="urn:microsoft.com/office/officeart/2005/8/layout/hierarchy2"/>
    <dgm:cxn modelId="{C28FA394-0A0D-4E40-A73C-5A08A0CDED47}" type="presOf" srcId="{A7146C3B-73D9-41C2-8E73-46DB6A62433D}" destId="{F2D78852-EFF0-467C-83C6-7A25910B85CA}" srcOrd="1" destOrd="0" presId="urn:microsoft.com/office/officeart/2005/8/layout/hierarchy2"/>
    <dgm:cxn modelId="{0E04019A-4AA8-4B5E-8ECB-544DF108CF79}" type="presOf" srcId="{D191496F-C9DE-47B7-8BC0-6D7A3BC2E751}" destId="{72DC1DC6-E7D8-4B72-A1AE-EA481A33F9E9}" srcOrd="0" destOrd="0" presId="urn:microsoft.com/office/officeart/2005/8/layout/hierarchy2"/>
    <dgm:cxn modelId="{CFB927A0-A6BE-4A58-AEFA-F49A3FB7E1FA}" srcId="{3250CD66-142D-45A2-B028-FF378045C929}" destId="{733B88FF-197E-4A18-A148-7EE1CC2A78B0}" srcOrd="0" destOrd="0" parTransId="{40316FD5-F42E-47E5-A778-90B1759EEF32}" sibTransId="{1074D242-72EF-46BE-8AEF-E1470FA143EF}"/>
    <dgm:cxn modelId="{E55C61A0-3BAD-4EC8-A32B-8738BB2AB919}" type="presOf" srcId="{3D20997A-CD75-463D-827E-D7279F4EB6A3}" destId="{F72AA4D5-716D-4900-A01B-780C1EEAF271}" srcOrd="0" destOrd="0" presId="urn:microsoft.com/office/officeart/2005/8/layout/hierarchy2"/>
    <dgm:cxn modelId="{40B28CA2-CD92-4BFE-BAD9-E034F105244F}" type="presOf" srcId="{3D20997A-CD75-463D-827E-D7279F4EB6A3}" destId="{BE5B9F12-9CDB-4688-AB14-BD054C6261AA}" srcOrd="1" destOrd="0" presId="urn:microsoft.com/office/officeart/2005/8/layout/hierarchy2"/>
    <dgm:cxn modelId="{2B9557A3-EA40-4E81-8BF2-D53D5678ED84}" type="presOf" srcId="{A7146C3B-73D9-41C2-8E73-46DB6A62433D}" destId="{7A71EC54-5BD9-4731-9CE1-8423FC937343}" srcOrd="0" destOrd="0" presId="urn:microsoft.com/office/officeart/2005/8/layout/hierarchy2"/>
    <dgm:cxn modelId="{BE14D7A6-BD7D-4412-A42A-BBD27F3164C0}" type="presOf" srcId="{946AB232-0420-4651-B45D-885728324249}" destId="{0352A15D-F2A3-467F-B4D4-6A61586D8430}" srcOrd="0" destOrd="0" presId="urn:microsoft.com/office/officeart/2005/8/layout/hierarchy2"/>
    <dgm:cxn modelId="{526A23B0-5E61-40AB-9BDB-3438A7569692}" type="presOf" srcId="{D191496F-C9DE-47B7-8BC0-6D7A3BC2E751}" destId="{2C15A914-BD28-43BC-AF20-2CD3E6C22BED}" srcOrd="1" destOrd="0" presId="urn:microsoft.com/office/officeart/2005/8/layout/hierarchy2"/>
    <dgm:cxn modelId="{330919B8-23D0-49CC-9466-6F80FCD26EEE}" type="presOf" srcId="{285BD511-2AC1-4CF6-B342-95D5EE41D29F}" destId="{65D56AAF-4D88-4163-8662-B710C127F2E6}" srcOrd="1" destOrd="0" presId="urn:microsoft.com/office/officeart/2005/8/layout/hierarchy2"/>
    <dgm:cxn modelId="{0AEAD1C6-F893-4B8B-BE0C-50CFD3BBABEF}" type="presOf" srcId="{285BD511-2AC1-4CF6-B342-95D5EE41D29F}" destId="{B0237DAC-0B9B-4CB3-9107-D9BF5810044A}" srcOrd="0" destOrd="0" presId="urn:microsoft.com/office/officeart/2005/8/layout/hierarchy2"/>
    <dgm:cxn modelId="{2E6BC3C9-06A4-480C-AE01-560C007A80FA}" type="presOf" srcId="{D9B868D8-1D23-4298-99CE-EB00B716CA4C}" destId="{C8C710A6-B0B8-4E3E-97EE-69FCCAC39F43}" srcOrd="1" destOrd="0" presId="urn:microsoft.com/office/officeart/2005/8/layout/hierarchy2"/>
    <dgm:cxn modelId="{BC92D3D2-F394-401A-A2FF-FFF115FDB6D1}" srcId="{62C3FF5C-8C5E-4791-AD5D-1BE4C75E15D0}" destId="{D00D0093-889F-4210-8B6A-E8610E40C571}" srcOrd="0" destOrd="0" parTransId="{946AB232-0420-4651-B45D-885728324249}" sibTransId="{4143D00B-CD7C-4B59-BA70-59C97920F8BE}"/>
    <dgm:cxn modelId="{5A7956D4-D129-4B38-ADD4-1C365D16043A}" type="presOf" srcId="{733B88FF-197E-4A18-A148-7EE1CC2A78B0}" destId="{569B5E6A-34D4-44C6-AEFE-C06B7A108CC3}" srcOrd="0" destOrd="0" presId="urn:microsoft.com/office/officeart/2005/8/layout/hierarchy2"/>
    <dgm:cxn modelId="{E41B5DDF-9DAC-4A78-A9F5-9734D3D963B3}" srcId="{733B88FF-197E-4A18-A148-7EE1CC2A78B0}" destId="{FED2AED9-BD66-4114-8C88-6AEF8013DACC}" srcOrd="0" destOrd="0" parTransId="{3D20997A-CD75-463D-827E-D7279F4EB6A3}" sibTransId="{90B9F2C2-CAF1-4AC5-9803-9AD7EEDFFB0E}"/>
    <dgm:cxn modelId="{4C73DAEA-C628-4577-A57F-854F64E5BA85}" type="presOf" srcId="{946AB232-0420-4651-B45D-885728324249}" destId="{D273D29A-72F6-4C3D-A508-EDCD4EAB18E9}" srcOrd="1" destOrd="0" presId="urn:microsoft.com/office/officeart/2005/8/layout/hierarchy2"/>
    <dgm:cxn modelId="{8F89DFEA-C1ED-4240-9856-3A58A6BFEA00}" srcId="{B0C5A913-41F3-4544-8275-1EBD7EECEEDD}" destId="{B04D573B-36A1-4494-9DC6-0E768817AB1F}" srcOrd="0" destOrd="0" parTransId="{50957406-213A-41A3-8FED-8FC6A885C036}" sibTransId="{265FDC27-B2E7-4FFB-B9C6-F3111409EE45}"/>
    <dgm:cxn modelId="{0616F7F5-A4FC-41E6-988D-9B5519B49822}" type="presOf" srcId="{62C3FF5C-8C5E-4791-AD5D-1BE4C75E15D0}" destId="{F988666E-A31F-468F-A5C1-9083CCF595B3}" srcOrd="0" destOrd="0" presId="urn:microsoft.com/office/officeart/2005/8/layout/hierarchy2"/>
    <dgm:cxn modelId="{AA329CF7-633D-4980-8297-89A3166B8C18}" srcId="{B0C5A913-41F3-4544-8275-1EBD7EECEEDD}" destId="{EACD1731-EF29-4C00-BE3C-CEC8681D18BF}" srcOrd="1" destOrd="0" parTransId="{285BD511-2AC1-4CF6-B342-95D5EE41D29F}" sibTransId="{1FF36594-DCAA-4D5E-90FE-4813469B534A}"/>
    <dgm:cxn modelId="{031044FA-C571-487F-9BED-C61A00F9AF1E}" type="presOf" srcId="{EACD1731-EF29-4C00-BE3C-CEC8681D18BF}" destId="{CB2AAA94-10DD-4362-ACEF-A29E317293A7}" srcOrd="0" destOrd="0" presId="urn:microsoft.com/office/officeart/2005/8/layout/hierarchy2"/>
    <dgm:cxn modelId="{5FF3D9FA-C8CD-43E1-909E-A5E5476080C3}" type="presOf" srcId="{5B8E60A2-A3AE-4FF1-8666-90ED8BAFDAE8}" destId="{34174B1F-8218-446E-92ED-F3D13B8CDC15}" srcOrd="1" destOrd="0" presId="urn:microsoft.com/office/officeart/2005/8/layout/hierarchy2"/>
    <dgm:cxn modelId="{306A1E8E-9C0B-41EF-A6B8-56843A2859C2}" type="presParOf" srcId="{A62C5C31-3DE8-4F78-9BC7-C93EE60BA86E}" destId="{519AEF64-938B-46E2-BAEA-DCD328AD68D5}" srcOrd="0" destOrd="0" presId="urn:microsoft.com/office/officeart/2005/8/layout/hierarchy2"/>
    <dgm:cxn modelId="{03566339-7763-49C7-A644-63E9B0B8F06F}" type="presParOf" srcId="{519AEF64-938B-46E2-BAEA-DCD328AD68D5}" destId="{569B5E6A-34D4-44C6-AEFE-C06B7A108CC3}" srcOrd="0" destOrd="0" presId="urn:microsoft.com/office/officeart/2005/8/layout/hierarchy2"/>
    <dgm:cxn modelId="{D597E8F8-972E-454D-9BB0-E585B66005EE}" type="presParOf" srcId="{519AEF64-938B-46E2-BAEA-DCD328AD68D5}" destId="{D952D0EE-690E-4752-B810-75184049682F}" srcOrd="1" destOrd="0" presId="urn:microsoft.com/office/officeart/2005/8/layout/hierarchy2"/>
    <dgm:cxn modelId="{C14FC690-5BBC-4B68-9CFE-5825D5F1DC1D}" type="presParOf" srcId="{D952D0EE-690E-4752-B810-75184049682F}" destId="{F72AA4D5-716D-4900-A01B-780C1EEAF271}" srcOrd="0" destOrd="0" presId="urn:microsoft.com/office/officeart/2005/8/layout/hierarchy2"/>
    <dgm:cxn modelId="{30E26105-3D26-4100-88E4-51A16128AA3D}" type="presParOf" srcId="{F72AA4D5-716D-4900-A01B-780C1EEAF271}" destId="{BE5B9F12-9CDB-4688-AB14-BD054C6261AA}" srcOrd="0" destOrd="0" presId="urn:microsoft.com/office/officeart/2005/8/layout/hierarchy2"/>
    <dgm:cxn modelId="{E2BF30C8-32D2-4C48-9E80-E751F8F8B63E}" type="presParOf" srcId="{D952D0EE-690E-4752-B810-75184049682F}" destId="{FFF3BBE4-451E-4541-8E0B-6A59EA6C662F}" srcOrd="1" destOrd="0" presId="urn:microsoft.com/office/officeart/2005/8/layout/hierarchy2"/>
    <dgm:cxn modelId="{0B3CA4E5-9535-427B-B9C4-966EF8F825D1}" type="presParOf" srcId="{FFF3BBE4-451E-4541-8E0B-6A59EA6C662F}" destId="{F8248C35-4B61-40DF-82AD-EFAE9EF73891}" srcOrd="0" destOrd="0" presId="urn:microsoft.com/office/officeart/2005/8/layout/hierarchy2"/>
    <dgm:cxn modelId="{5DF969CC-A833-40F4-957F-3A3DF0AEED76}" type="presParOf" srcId="{FFF3BBE4-451E-4541-8E0B-6A59EA6C662F}" destId="{DDFE7CB4-6678-4EF3-B427-B982338D633F}" srcOrd="1" destOrd="0" presId="urn:microsoft.com/office/officeart/2005/8/layout/hierarchy2"/>
    <dgm:cxn modelId="{8FE5BBE8-7C86-4816-8CCA-982F502C181C}" type="presParOf" srcId="{DDFE7CB4-6678-4EF3-B427-B982338D633F}" destId="{FFD16BA2-C514-4B6A-A3BD-6681AB98DCD4}" srcOrd="0" destOrd="0" presId="urn:microsoft.com/office/officeart/2005/8/layout/hierarchy2"/>
    <dgm:cxn modelId="{CC543A5C-FBB1-459D-968E-E105C55AC7B3}" type="presParOf" srcId="{FFD16BA2-C514-4B6A-A3BD-6681AB98DCD4}" destId="{34174B1F-8218-446E-92ED-F3D13B8CDC15}" srcOrd="0" destOrd="0" presId="urn:microsoft.com/office/officeart/2005/8/layout/hierarchy2"/>
    <dgm:cxn modelId="{FD39FCCD-BAE6-49E7-9E56-CBFA18192F59}" type="presParOf" srcId="{DDFE7CB4-6678-4EF3-B427-B982338D633F}" destId="{770DBB73-71E3-4F71-AF84-7684C19178EE}" srcOrd="1" destOrd="0" presId="urn:microsoft.com/office/officeart/2005/8/layout/hierarchy2"/>
    <dgm:cxn modelId="{FE68BCE5-56CA-46CD-94D7-2855C1AFA677}" type="presParOf" srcId="{770DBB73-71E3-4F71-AF84-7684C19178EE}" destId="{CB6A7088-0DF4-4EA9-B062-8B8CD8C30641}" srcOrd="0" destOrd="0" presId="urn:microsoft.com/office/officeart/2005/8/layout/hierarchy2"/>
    <dgm:cxn modelId="{5725E1B6-96F7-4B47-B3B3-7A7896048164}" type="presParOf" srcId="{770DBB73-71E3-4F71-AF84-7684C19178EE}" destId="{194746DF-62DE-48AB-9DAB-F9C140A8D785}" srcOrd="1" destOrd="0" presId="urn:microsoft.com/office/officeart/2005/8/layout/hierarchy2"/>
    <dgm:cxn modelId="{4A55DFC6-9FB6-4324-A245-94A4F5FF63A3}" type="presParOf" srcId="{DDFE7CB4-6678-4EF3-B427-B982338D633F}" destId="{ABC920E6-9075-48E7-AEBA-3FF656690665}" srcOrd="2" destOrd="0" presId="urn:microsoft.com/office/officeart/2005/8/layout/hierarchy2"/>
    <dgm:cxn modelId="{B5E4B70C-822F-4DB1-8E4E-C7C0A994948F}" type="presParOf" srcId="{ABC920E6-9075-48E7-AEBA-3FF656690665}" destId="{C8C710A6-B0B8-4E3E-97EE-69FCCAC39F43}" srcOrd="0" destOrd="0" presId="urn:microsoft.com/office/officeart/2005/8/layout/hierarchy2"/>
    <dgm:cxn modelId="{3B6B8E0C-02B4-4852-9167-6275086DF38A}" type="presParOf" srcId="{DDFE7CB4-6678-4EF3-B427-B982338D633F}" destId="{ED3C57F8-F886-4ABC-9120-FB45A751FAA1}" srcOrd="3" destOrd="0" presId="urn:microsoft.com/office/officeart/2005/8/layout/hierarchy2"/>
    <dgm:cxn modelId="{81C4D9D3-14A2-4828-A03A-6F864B046D80}" type="presParOf" srcId="{ED3C57F8-F886-4ABC-9120-FB45A751FAA1}" destId="{FF853863-063A-43A5-AE01-5506EC2BEB79}" srcOrd="0" destOrd="0" presId="urn:microsoft.com/office/officeart/2005/8/layout/hierarchy2"/>
    <dgm:cxn modelId="{2C27885B-0E4E-4400-B28D-EF9A54F1A809}" type="presParOf" srcId="{ED3C57F8-F886-4ABC-9120-FB45A751FAA1}" destId="{E9FDFFF5-CADA-4741-B8B7-9ED258C6A772}" srcOrd="1" destOrd="0" presId="urn:microsoft.com/office/officeart/2005/8/layout/hierarchy2"/>
    <dgm:cxn modelId="{F1999E63-938E-4265-ACF1-88D21ED2BC7F}" type="presParOf" srcId="{D952D0EE-690E-4752-B810-75184049682F}" destId="{7A71EC54-5BD9-4731-9CE1-8423FC937343}" srcOrd="2" destOrd="0" presId="urn:microsoft.com/office/officeart/2005/8/layout/hierarchy2"/>
    <dgm:cxn modelId="{18C1EB73-094E-4D22-B293-8A22324F4E04}" type="presParOf" srcId="{7A71EC54-5BD9-4731-9CE1-8423FC937343}" destId="{F2D78852-EFF0-467C-83C6-7A25910B85CA}" srcOrd="0" destOrd="0" presId="urn:microsoft.com/office/officeart/2005/8/layout/hierarchy2"/>
    <dgm:cxn modelId="{97C0B9AC-9123-454F-8BBB-58FA8680D91A}" type="presParOf" srcId="{D952D0EE-690E-4752-B810-75184049682F}" destId="{CE2B9681-2547-44FF-B312-D204F900A8B8}" srcOrd="3" destOrd="0" presId="urn:microsoft.com/office/officeart/2005/8/layout/hierarchy2"/>
    <dgm:cxn modelId="{184753C2-1065-4609-8FA8-7C95888CFD9E}" type="presParOf" srcId="{CE2B9681-2547-44FF-B312-D204F900A8B8}" destId="{F988666E-A31F-468F-A5C1-9083CCF595B3}" srcOrd="0" destOrd="0" presId="urn:microsoft.com/office/officeart/2005/8/layout/hierarchy2"/>
    <dgm:cxn modelId="{85E1DC7A-6E81-49B8-AE7A-EC6EBBC165CC}" type="presParOf" srcId="{CE2B9681-2547-44FF-B312-D204F900A8B8}" destId="{A2C06C97-B5FA-442F-9D1A-2875A27CFDC9}" srcOrd="1" destOrd="0" presId="urn:microsoft.com/office/officeart/2005/8/layout/hierarchy2"/>
    <dgm:cxn modelId="{5F9C773A-D675-4DA1-8189-DE0FA00B1DED}" type="presParOf" srcId="{A2C06C97-B5FA-442F-9D1A-2875A27CFDC9}" destId="{0352A15D-F2A3-467F-B4D4-6A61586D8430}" srcOrd="0" destOrd="0" presId="urn:microsoft.com/office/officeart/2005/8/layout/hierarchy2"/>
    <dgm:cxn modelId="{46D3EE44-A58F-4D46-A19D-BAC011ECE63F}" type="presParOf" srcId="{0352A15D-F2A3-467F-B4D4-6A61586D8430}" destId="{D273D29A-72F6-4C3D-A508-EDCD4EAB18E9}" srcOrd="0" destOrd="0" presId="urn:microsoft.com/office/officeart/2005/8/layout/hierarchy2"/>
    <dgm:cxn modelId="{96C57DCA-6B3A-4296-8026-B23B9309FEE2}" type="presParOf" srcId="{A2C06C97-B5FA-442F-9D1A-2875A27CFDC9}" destId="{249F197D-9B35-4039-B97B-E998CBEBD0FC}" srcOrd="1" destOrd="0" presId="urn:microsoft.com/office/officeart/2005/8/layout/hierarchy2"/>
    <dgm:cxn modelId="{B88718F7-1117-49CA-9EB4-60F8B79A0D19}" type="presParOf" srcId="{249F197D-9B35-4039-B97B-E998CBEBD0FC}" destId="{721D444D-9B6E-4E4D-9F95-C85C35E42AC3}" srcOrd="0" destOrd="0" presId="urn:microsoft.com/office/officeart/2005/8/layout/hierarchy2"/>
    <dgm:cxn modelId="{E72E35E4-DB92-4F9E-9719-614FE0A2FB84}" type="presParOf" srcId="{249F197D-9B35-4039-B97B-E998CBEBD0FC}" destId="{80E83F63-6FA3-42A7-938C-81CDB7DAF130}" srcOrd="1" destOrd="0" presId="urn:microsoft.com/office/officeart/2005/8/layout/hierarchy2"/>
    <dgm:cxn modelId="{0A54F55E-95A6-40FF-8D9D-268AC27E1858}" type="presParOf" srcId="{A2C06C97-B5FA-442F-9D1A-2875A27CFDC9}" destId="{72DC1DC6-E7D8-4B72-A1AE-EA481A33F9E9}" srcOrd="2" destOrd="0" presId="urn:microsoft.com/office/officeart/2005/8/layout/hierarchy2"/>
    <dgm:cxn modelId="{8E4FDF62-C890-40D6-BEA2-59F7662E5D2F}" type="presParOf" srcId="{72DC1DC6-E7D8-4B72-A1AE-EA481A33F9E9}" destId="{2C15A914-BD28-43BC-AF20-2CD3E6C22BED}" srcOrd="0" destOrd="0" presId="urn:microsoft.com/office/officeart/2005/8/layout/hierarchy2"/>
    <dgm:cxn modelId="{A6591BC5-BA4F-41DE-8810-10625B61D2DE}" type="presParOf" srcId="{A2C06C97-B5FA-442F-9D1A-2875A27CFDC9}" destId="{2F358134-EF24-4650-AE54-5B96040AA221}" srcOrd="3" destOrd="0" presId="urn:microsoft.com/office/officeart/2005/8/layout/hierarchy2"/>
    <dgm:cxn modelId="{EA778738-F89C-49F0-B8CC-21C04B028326}" type="presParOf" srcId="{2F358134-EF24-4650-AE54-5B96040AA221}" destId="{D698CEAE-79AF-4C68-B3AA-027E95F17049}" srcOrd="0" destOrd="0" presId="urn:microsoft.com/office/officeart/2005/8/layout/hierarchy2"/>
    <dgm:cxn modelId="{F8E6C4F5-2E37-43E9-9848-91DB6A997A1A}" type="presParOf" srcId="{2F358134-EF24-4650-AE54-5B96040AA221}" destId="{BCEBAA76-17C6-4061-ADCD-BEA423A9354A}" srcOrd="1" destOrd="0" presId="urn:microsoft.com/office/officeart/2005/8/layout/hierarchy2"/>
    <dgm:cxn modelId="{95081324-E23C-42EC-8CC6-BCB00AA309F9}" type="presParOf" srcId="{D952D0EE-690E-4752-B810-75184049682F}" destId="{FF3106B6-8B21-44DB-AC7A-4BB0793EFAE8}" srcOrd="4" destOrd="0" presId="urn:microsoft.com/office/officeart/2005/8/layout/hierarchy2"/>
    <dgm:cxn modelId="{C3F7BCF4-898C-498F-A75A-CCBA91D42D39}" type="presParOf" srcId="{FF3106B6-8B21-44DB-AC7A-4BB0793EFAE8}" destId="{F4E29AD3-F5D3-49E5-89EF-BF1D65C596B5}" srcOrd="0" destOrd="0" presId="urn:microsoft.com/office/officeart/2005/8/layout/hierarchy2"/>
    <dgm:cxn modelId="{422B85DA-BF26-4F25-9776-DB441E283381}" type="presParOf" srcId="{D952D0EE-690E-4752-B810-75184049682F}" destId="{A808AAA8-E1DF-44D4-AE5D-196C2E6088F2}" srcOrd="5" destOrd="0" presId="urn:microsoft.com/office/officeart/2005/8/layout/hierarchy2"/>
    <dgm:cxn modelId="{2EB4D830-7BBA-41FD-9733-B91E0478D714}" type="presParOf" srcId="{A808AAA8-E1DF-44D4-AE5D-196C2E6088F2}" destId="{58B15E92-539E-439F-98A9-01C75ECB483F}" srcOrd="0" destOrd="0" presId="urn:microsoft.com/office/officeart/2005/8/layout/hierarchy2"/>
    <dgm:cxn modelId="{4EB48990-84F3-4314-9681-5CCBD50E2DEB}" type="presParOf" srcId="{A808AAA8-E1DF-44D4-AE5D-196C2E6088F2}" destId="{D5D3D32D-DE71-4D80-92BC-2133D5668EC1}" srcOrd="1" destOrd="0" presId="urn:microsoft.com/office/officeart/2005/8/layout/hierarchy2"/>
    <dgm:cxn modelId="{CA3DEAD6-050A-4902-82ED-6A732A531DAE}" type="presParOf" srcId="{D5D3D32D-DE71-4D80-92BC-2133D5668EC1}" destId="{972837A4-B8E9-472C-9483-087DCB5CA449}" srcOrd="0" destOrd="0" presId="urn:microsoft.com/office/officeart/2005/8/layout/hierarchy2"/>
    <dgm:cxn modelId="{F6C8E0F4-C053-4A12-B609-C014584B8927}" type="presParOf" srcId="{972837A4-B8E9-472C-9483-087DCB5CA449}" destId="{0878D7AA-97A2-442E-A925-0268513BE955}" srcOrd="0" destOrd="0" presId="urn:microsoft.com/office/officeart/2005/8/layout/hierarchy2"/>
    <dgm:cxn modelId="{7EA62B91-844B-4869-BF8D-338ADC5D31CD}" type="presParOf" srcId="{D5D3D32D-DE71-4D80-92BC-2133D5668EC1}" destId="{A0CCE2F2-6FEE-4117-8F86-7BBE18246A07}" srcOrd="1" destOrd="0" presId="urn:microsoft.com/office/officeart/2005/8/layout/hierarchy2"/>
    <dgm:cxn modelId="{6E20E42A-ED04-4DB5-B08F-2C5DFAD5A086}" type="presParOf" srcId="{A0CCE2F2-6FEE-4117-8F86-7BBE18246A07}" destId="{488CD659-AFB2-4C29-A74B-8705055FDB2D}" srcOrd="0" destOrd="0" presId="urn:microsoft.com/office/officeart/2005/8/layout/hierarchy2"/>
    <dgm:cxn modelId="{ADEC49A0-88DF-4AF8-AC0E-CBD76394C040}" type="presParOf" srcId="{A0CCE2F2-6FEE-4117-8F86-7BBE18246A07}" destId="{B20733E5-42D2-4B22-8654-A8F059C24840}" srcOrd="1" destOrd="0" presId="urn:microsoft.com/office/officeart/2005/8/layout/hierarchy2"/>
    <dgm:cxn modelId="{51653BC6-CBF6-44B3-8DC5-39F57FDEC57F}" type="presParOf" srcId="{D5D3D32D-DE71-4D80-92BC-2133D5668EC1}" destId="{B0237DAC-0B9B-4CB3-9107-D9BF5810044A}" srcOrd="2" destOrd="0" presId="urn:microsoft.com/office/officeart/2005/8/layout/hierarchy2"/>
    <dgm:cxn modelId="{9A717321-5A97-4CF0-A087-E76B9DFC4D07}" type="presParOf" srcId="{B0237DAC-0B9B-4CB3-9107-D9BF5810044A}" destId="{65D56AAF-4D88-4163-8662-B710C127F2E6}" srcOrd="0" destOrd="0" presId="urn:microsoft.com/office/officeart/2005/8/layout/hierarchy2"/>
    <dgm:cxn modelId="{DED17BAD-4119-4CDB-A1C5-ECF334FDB629}" type="presParOf" srcId="{D5D3D32D-DE71-4D80-92BC-2133D5668EC1}" destId="{9E2E47C1-FAC5-47B6-ADD2-4C79DEBAD30A}" srcOrd="3" destOrd="0" presId="urn:microsoft.com/office/officeart/2005/8/layout/hierarchy2"/>
    <dgm:cxn modelId="{28A3FD48-FA67-4316-96D7-51EB51D3FC26}" type="presParOf" srcId="{9E2E47C1-FAC5-47B6-ADD2-4C79DEBAD30A}" destId="{CB2AAA94-10DD-4362-ACEF-A29E317293A7}" srcOrd="0" destOrd="0" presId="urn:microsoft.com/office/officeart/2005/8/layout/hierarchy2"/>
    <dgm:cxn modelId="{2443E1E6-1AAA-47FD-BA8C-4B27D548C954}" type="presParOf" srcId="{9E2E47C1-FAC5-47B6-ADD2-4C79DEBAD30A}" destId="{2D0A2F7E-442C-40D5-BE3A-15DA480BA62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F61B84-9596-498E-8053-0A515922162E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28F71E-6DF3-4C93-BE29-8987DBA70C06}">
      <dgm:prSet phldrT="[Text]"/>
      <dgm:spPr/>
      <dgm:t>
        <a:bodyPr/>
        <a:lstStyle/>
        <a:p>
          <a:r>
            <a:rPr lang="en-US" dirty="0"/>
            <a:t>Entities</a:t>
          </a:r>
        </a:p>
      </dgm:t>
    </dgm:pt>
    <dgm:pt modelId="{753EA22E-2028-4A94-9E71-6D84A7C29448}" type="parTrans" cxnId="{5E16AA29-9AB9-426E-B539-B95A6DCE3890}">
      <dgm:prSet/>
      <dgm:spPr/>
      <dgm:t>
        <a:bodyPr/>
        <a:lstStyle/>
        <a:p>
          <a:endParaRPr lang="en-US"/>
        </a:p>
      </dgm:t>
    </dgm:pt>
    <dgm:pt modelId="{1E6BF8B7-CACA-47A9-9871-C32880C58037}" type="sibTrans" cxnId="{5E16AA29-9AB9-426E-B539-B95A6DCE3890}">
      <dgm:prSet/>
      <dgm:spPr/>
      <dgm:t>
        <a:bodyPr/>
        <a:lstStyle/>
        <a:p>
          <a:endParaRPr lang="en-US"/>
        </a:p>
      </dgm:t>
    </dgm:pt>
    <dgm:pt modelId="{E25C252F-74E2-4878-9E9F-A33945FFA05C}">
      <dgm:prSet phldrT="[Text]"/>
      <dgm:spPr/>
      <dgm:t>
        <a:bodyPr/>
        <a:lstStyle/>
        <a:p>
          <a:r>
            <a:rPr lang="en-US" dirty="0"/>
            <a:t>p1</a:t>
          </a:r>
        </a:p>
      </dgm:t>
    </dgm:pt>
    <dgm:pt modelId="{D2A07C0B-97FE-435E-9228-3FA65109662A}" type="parTrans" cxnId="{6370DAE0-A01C-42E4-97C9-B80163CF74B6}">
      <dgm:prSet/>
      <dgm:spPr/>
      <dgm:t>
        <a:bodyPr/>
        <a:lstStyle/>
        <a:p>
          <a:endParaRPr lang="en-US"/>
        </a:p>
      </dgm:t>
    </dgm:pt>
    <dgm:pt modelId="{FA2409FE-7767-4349-AB48-BC32FC3672FD}" type="sibTrans" cxnId="{6370DAE0-A01C-42E4-97C9-B80163CF74B6}">
      <dgm:prSet/>
      <dgm:spPr/>
      <dgm:t>
        <a:bodyPr/>
        <a:lstStyle/>
        <a:p>
          <a:endParaRPr lang="en-US"/>
        </a:p>
      </dgm:t>
    </dgm:pt>
    <dgm:pt modelId="{DBE6D286-49B2-4073-852C-DC1200959635}">
      <dgm:prSet phldrT="[Text]"/>
      <dgm:spPr/>
      <dgm:t>
        <a:bodyPr/>
        <a:lstStyle/>
        <a:p>
          <a:r>
            <a:rPr lang="en-US" dirty="0"/>
            <a:t>Scene Nodes</a:t>
          </a:r>
        </a:p>
      </dgm:t>
    </dgm:pt>
    <dgm:pt modelId="{3F58BE5D-CCE2-4EBD-BE2D-328A04F6257A}" type="parTrans" cxnId="{0C4AAA8B-69AF-4C03-9CE2-4D383C763E71}">
      <dgm:prSet/>
      <dgm:spPr/>
      <dgm:t>
        <a:bodyPr/>
        <a:lstStyle/>
        <a:p>
          <a:endParaRPr lang="en-US"/>
        </a:p>
      </dgm:t>
    </dgm:pt>
    <dgm:pt modelId="{E604BD23-0960-4E67-831F-9D57E06DA86D}" type="sibTrans" cxnId="{0C4AAA8B-69AF-4C03-9CE2-4D383C763E71}">
      <dgm:prSet/>
      <dgm:spPr/>
      <dgm:t>
        <a:bodyPr/>
        <a:lstStyle/>
        <a:p>
          <a:endParaRPr lang="en-US"/>
        </a:p>
      </dgm:t>
    </dgm:pt>
    <dgm:pt modelId="{2F27AA0A-CC13-4510-BA62-D07469272B7E}">
      <dgm:prSet phldrT="[Text]"/>
      <dgm:spPr/>
      <dgm:t>
        <a:bodyPr/>
        <a:lstStyle/>
        <a:p>
          <a:r>
            <a:rPr lang="en-US" dirty="0"/>
            <a:t>i1</a:t>
          </a:r>
        </a:p>
      </dgm:t>
    </dgm:pt>
    <dgm:pt modelId="{3395CC11-0367-4253-9456-F0350463ACF6}" type="parTrans" cxnId="{44EE23AF-AAB3-4ECE-B615-C918A3AA4B41}">
      <dgm:prSet/>
      <dgm:spPr/>
      <dgm:t>
        <a:bodyPr/>
        <a:lstStyle/>
        <a:p>
          <a:endParaRPr lang="en-US"/>
        </a:p>
      </dgm:t>
    </dgm:pt>
    <dgm:pt modelId="{965D3803-267F-4CD2-9871-E46D21B59EB7}" type="sibTrans" cxnId="{44EE23AF-AAB3-4ECE-B615-C918A3AA4B41}">
      <dgm:prSet/>
      <dgm:spPr/>
      <dgm:t>
        <a:bodyPr/>
        <a:lstStyle/>
        <a:p>
          <a:endParaRPr lang="en-US"/>
        </a:p>
      </dgm:t>
    </dgm:pt>
    <dgm:pt modelId="{BC2EA781-A627-42A4-85B7-C870E7AC2D08}">
      <dgm:prSet phldrT="[Text]"/>
      <dgm:spPr/>
      <dgm:t>
        <a:bodyPr/>
        <a:lstStyle/>
        <a:p>
          <a:r>
            <a:rPr lang="en-US" dirty="0"/>
            <a:t>i2</a:t>
          </a:r>
        </a:p>
      </dgm:t>
    </dgm:pt>
    <dgm:pt modelId="{90338ECD-E603-4305-8584-0FFB171F3ABF}" type="parTrans" cxnId="{437A9B4D-63FB-4559-A48C-16119FBFD158}">
      <dgm:prSet/>
      <dgm:spPr/>
      <dgm:t>
        <a:bodyPr/>
        <a:lstStyle/>
        <a:p>
          <a:endParaRPr lang="en-US"/>
        </a:p>
      </dgm:t>
    </dgm:pt>
    <dgm:pt modelId="{E0D96EBC-C013-495E-9FB1-2FFF8B262AD2}" type="sibTrans" cxnId="{437A9B4D-63FB-4559-A48C-16119FBFD158}">
      <dgm:prSet/>
      <dgm:spPr/>
      <dgm:t>
        <a:bodyPr/>
        <a:lstStyle/>
        <a:p>
          <a:endParaRPr lang="en-US"/>
        </a:p>
      </dgm:t>
    </dgm:pt>
    <dgm:pt modelId="{336AF8F5-A0EF-4921-BD2D-A11E22A011BA}" type="pres">
      <dgm:prSet presAssocID="{3BF61B84-9596-498E-8053-0A515922162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61AB1E-62F5-4714-81CD-522D87EAFBB6}" type="pres">
      <dgm:prSet presAssocID="{C328F71E-6DF3-4C93-BE29-8987DBA70C06}" presName="root" presStyleCnt="0"/>
      <dgm:spPr/>
    </dgm:pt>
    <dgm:pt modelId="{69754B6A-0ACB-4E66-9DFA-E9D92949CC9D}" type="pres">
      <dgm:prSet presAssocID="{C328F71E-6DF3-4C93-BE29-8987DBA70C06}" presName="rootComposite" presStyleCnt="0"/>
      <dgm:spPr/>
    </dgm:pt>
    <dgm:pt modelId="{14E7A62F-EF66-44AF-B7A4-BDB38FF94D6D}" type="pres">
      <dgm:prSet presAssocID="{C328F71E-6DF3-4C93-BE29-8987DBA70C06}" presName="rootText" presStyleLbl="node1" presStyleIdx="0" presStyleCnt="2"/>
      <dgm:spPr/>
    </dgm:pt>
    <dgm:pt modelId="{130C1B0B-1375-4619-ADE1-7E2B06EB518F}" type="pres">
      <dgm:prSet presAssocID="{C328F71E-6DF3-4C93-BE29-8987DBA70C06}" presName="rootConnector" presStyleLbl="node1" presStyleIdx="0" presStyleCnt="2"/>
      <dgm:spPr/>
    </dgm:pt>
    <dgm:pt modelId="{05D0741F-A5EB-481D-A2FF-7AFBC008B5FC}" type="pres">
      <dgm:prSet presAssocID="{C328F71E-6DF3-4C93-BE29-8987DBA70C06}" presName="childShape" presStyleCnt="0"/>
      <dgm:spPr/>
    </dgm:pt>
    <dgm:pt modelId="{83BE348B-DBEF-4301-9041-B51F8816BABD}" type="pres">
      <dgm:prSet presAssocID="{D2A07C0B-97FE-435E-9228-3FA65109662A}" presName="Name13" presStyleLbl="parChTrans1D2" presStyleIdx="0" presStyleCnt="3"/>
      <dgm:spPr/>
    </dgm:pt>
    <dgm:pt modelId="{62181D83-769D-47E7-822E-F4D0FEA1B94E}" type="pres">
      <dgm:prSet presAssocID="{E25C252F-74E2-4878-9E9F-A33945FFA05C}" presName="childText" presStyleLbl="bgAcc1" presStyleIdx="0" presStyleCnt="3">
        <dgm:presLayoutVars>
          <dgm:bulletEnabled val="1"/>
        </dgm:presLayoutVars>
      </dgm:prSet>
      <dgm:spPr/>
    </dgm:pt>
    <dgm:pt modelId="{4F3AE84E-0AF5-4A9A-8E30-C99E4A930BF0}" type="pres">
      <dgm:prSet presAssocID="{DBE6D286-49B2-4073-852C-DC1200959635}" presName="root" presStyleCnt="0"/>
      <dgm:spPr/>
    </dgm:pt>
    <dgm:pt modelId="{0D238C73-FC20-431B-9584-669633F8F187}" type="pres">
      <dgm:prSet presAssocID="{DBE6D286-49B2-4073-852C-DC1200959635}" presName="rootComposite" presStyleCnt="0"/>
      <dgm:spPr/>
    </dgm:pt>
    <dgm:pt modelId="{51B06CFB-0C16-4BED-ABE4-EAD729F17346}" type="pres">
      <dgm:prSet presAssocID="{DBE6D286-49B2-4073-852C-DC1200959635}" presName="rootText" presStyleLbl="node1" presStyleIdx="1" presStyleCnt="2"/>
      <dgm:spPr/>
    </dgm:pt>
    <dgm:pt modelId="{E8F8541F-23F4-4BB4-8678-6B116000EE13}" type="pres">
      <dgm:prSet presAssocID="{DBE6D286-49B2-4073-852C-DC1200959635}" presName="rootConnector" presStyleLbl="node1" presStyleIdx="1" presStyleCnt="2"/>
      <dgm:spPr/>
    </dgm:pt>
    <dgm:pt modelId="{C85D4B74-DAF7-4D84-AA78-4EE6077EEEB8}" type="pres">
      <dgm:prSet presAssocID="{DBE6D286-49B2-4073-852C-DC1200959635}" presName="childShape" presStyleCnt="0"/>
      <dgm:spPr/>
    </dgm:pt>
    <dgm:pt modelId="{FCF8F648-C410-4E47-892F-99163735C899}" type="pres">
      <dgm:prSet presAssocID="{3395CC11-0367-4253-9456-F0350463ACF6}" presName="Name13" presStyleLbl="parChTrans1D2" presStyleIdx="1" presStyleCnt="3"/>
      <dgm:spPr/>
    </dgm:pt>
    <dgm:pt modelId="{F346027F-B147-4039-945B-1C73D5035E6D}" type="pres">
      <dgm:prSet presAssocID="{2F27AA0A-CC13-4510-BA62-D07469272B7E}" presName="childText" presStyleLbl="bgAcc1" presStyleIdx="1" presStyleCnt="3">
        <dgm:presLayoutVars>
          <dgm:bulletEnabled val="1"/>
        </dgm:presLayoutVars>
      </dgm:prSet>
      <dgm:spPr/>
    </dgm:pt>
    <dgm:pt modelId="{B952AF18-4707-4BC3-BA07-5581184C4586}" type="pres">
      <dgm:prSet presAssocID="{90338ECD-E603-4305-8584-0FFB171F3ABF}" presName="Name13" presStyleLbl="parChTrans1D2" presStyleIdx="2" presStyleCnt="3"/>
      <dgm:spPr/>
    </dgm:pt>
    <dgm:pt modelId="{B8722A62-FE2C-4718-B1F2-C60C4FEBB5C9}" type="pres">
      <dgm:prSet presAssocID="{BC2EA781-A627-42A4-85B7-C870E7AC2D0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720F0903-88C5-4DAC-993F-B9F19496419E}" type="presOf" srcId="{3BF61B84-9596-498E-8053-0A515922162E}" destId="{336AF8F5-A0EF-4921-BD2D-A11E22A011BA}" srcOrd="0" destOrd="0" presId="urn:microsoft.com/office/officeart/2005/8/layout/hierarchy3"/>
    <dgm:cxn modelId="{5E16AA29-9AB9-426E-B539-B95A6DCE3890}" srcId="{3BF61B84-9596-498E-8053-0A515922162E}" destId="{C328F71E-6DF3-4C93-BE29-8987DBA70C06}" srcOrd="0" destOrd="0" parTransId="{753EA22E-2028-4A94-9E71-6D84A7C29448}" sibTransId="{1E6BF8B7-CACA-47A9-9871-C32880C58037}"/>
    <dgm:cxn modelId="{7C4EF140-3757-495D-9851-F53F88D6B36C}" type="presOf" srcId="{C328F71E-6DF3-4C93-BE29-8987DBA70C06}" destId="{14E7A62F-EF66-44AF-B7A4-BDB38FF94D6D}" srcOrd="0" destOrd="0" presId="urn:microsoft.com/office/officeart/2005/8/layout/hierarchy3"/>
    <dgm:cxn modelId="{437A9B4D-63FB-4559-A48C-16119FBFD158}" srcId="{DBE6D286-49B2-4073-852C-DC1200959635}" destId="{BC2EA781-A627-42A4-85B7-C870E7AC2D08}" srcOrd="1" destOrd="0" parTransId="{90338ECD-E603-4305-8584-0FFB171F3ABF}" sibTransId="{E0D96EBC-C013-495E-9FB1-2FFF8B262AD2}"/>
    <dgm:cxn modelId="{E09B9653-2BAD-411F-A166-A1FE466185BF}" type="presOf" srcId="{DBE6D286-49B2-4073-852C-DC1200959635}" destId="{E8F8541F-23F4-4BB4-8678-6B116000EE13}" srcOrd="1" destOrd="0" presId="urn:microsoft.com/office/officeart/2005/8/layout/hierarchy3"/>
    <dgm:cxn modelId="{CE43C081-62A4-4117-B748-E6E1E0E1C65E}" type="presOf" srcId="{90338ECD-E603-4305-8584-0FFB171F3ABF}" destId="{B952AF18-4707-4BC3-BA07-5581184C4586}" srcOrd="0" destOrd="0" presId="urn:microsoft.com/office/officeart/2005/8/layout/hierarchy3"/>
    <dgm:cxn modelId="{0C4AAA8B-69AF-4C03-9CE2-4D383C763E71}" srcId="{3BF61B84-9596-498E-8053-0A515922162E}" destId="{DBE6D286-49B2-4073-852C-DC1200959635}" srcOrd="1" destOrd="0" parTransId="{3F58BE5D-CCE2-4EBD-BE2D-328A04F6257A}" sibTransId="{E604BD23-0960-4E67-831F-9D57E06DA86D}"/>
    <dgm:cxn modelId="{CAB8178D-1DAE-4DB1-8046-B53D88A85AD7}" type="presOf" srcId="{DBE6D286-49B2-4073-852C-DC1200959635}" destId="{51B06CFB-0C16-4BED-ABE4-EAD729F17346}" srcOrd="0" destOrd="0" presId="urn:microsoft.com/office/officeart/2005/8/layout/hierarchy3"/>
    <dgm:cxn modelId="{3C0DA1A3-A14C-489E-BF9D-7C68070E5D45}" type="presOf" srcId="{E25C252F-74E2-4878-9E9F-A33945FFA05C}" destId="{62181D83-769D-47E7-822E-F4D0FEA1B94E}" srcOrd="0" destOrd="0" presId="urn:microsoft.com/office/officeart/2005/8/layout/hierarchy3"/>
    <dgm:cxn modelId="{1995C2A6-25C8-4AEC-8BC5-57355C54C731}" type="presOf" srcId="{2F27AA0A-CC13-4510-BA62-D07469272B7E}" destId="{F346027F-B147-4039-945B-1C73D5035E6D}" srcOrd="0" destOrd="0" presId="urn:microsoft.com/office/officeart/2005/8/layout/hierarchy3"/>
    <dgm:cxn modelId="{44EE23AF-AAB3-4ECE-B615-C918A3AA4B41}" srcId="{DBE6D286-49B2-4073-852C-DC1200959635}" destId="{2F27AA0A-CC13-4510-BA62-D07469272B7E}" srcOrd="0" destOrd="0" parTransId="{3395CC11-0367-4253-9456-F0350463ACF6}" sibTransId="{965D3803-267F-4CD2-9871-E46D21B59EB7}"/>
    <dgm:cxn modelId="{C05FA5B9-6661-43AD-92BA-9A3E8D27FF0A}" type="presOf" srcId="{D2A07C0B-97FE-435E-9228-3FA65109662A}" destId="{83BE348B-DBEF-4301-9041-B51F8816BABD}" srcOrd="0" destOrd="0" presId="urn:microsoft.com/office/officeart/2005/8/layout/hierarchy3"/>
    <dgm:cxn modelId="{5408F9C3-0173-4436-B09B-06F73FF80945}" type="presOf" srcId="{BC2EA781-A627-42A4-85B7-C870E7AC2D08}" destId="{B8722A62-FE2C-4718-B1F2-C60C4FEBB5C9}" srcOrd="0" destOrd="0" presId="urn:microsoft.com/office/officeart/2005/8/layout/hierarchy3"/>
    <dgm:cxn modelId="{1754CBC6-596C-481A-B741-5EC927F2866F}" type="presOf" srcId="{3395CC11-0367-4253-9456-F0350463ACF6}" destId="{FCF8F648-C410-4E47-892F-99163735C899}" srcOrd="0" destOrd="0" presId="urn:microsoft.com/office/officeart/2005/8/layout/hierarchy3"/>
    <dgm:cxn modelId="{6370DAE0-A01C-42E4-97C9-B80163CF74B6}" srcId="{C328F71E-6DF3-4C93-BE29-8987DBA70C06}" destId="{E25C252F-74E2-4878-9E9F-A33945FFA05C}" srcOrd="0" destOrd="0" parTransId="{D2A07C0B-97FE-435E-9228-3FA65109662A}" sibTransId="{FA2409FE-7767-4349-AB48-BC32FC3672FD}"/>
    <dgm:cxn modelId="{145248EE-B840-4EDC-BCD7-0CF5B50A9C2F}" type="presOf" srcId="{C328F71E-6DF3-4C93-BE29-8987DBA70C06}" destId="{130C1B0B-1375-4619-ADE1-7E2B06EB518F}" srcOrd="1" destOrd="0" presId="urn:microsoft.com/office/officeart/2005/8/layout/hierarchy3"/>
    <dgm:cxn modelId="{83CDDA3F-11D7-4DB6-B606-6AC969EF0DA6}" type="presParOf" srcId="{336AF8F5-A0EF-4921-BD2D-A11E22A011BA}" destId="{F661AB1E-62F5-4714-81CD-522D87EAFBB6}" srcOrd="0" destOrd="0" presId="urn:microsoft.com/office/officeart/2005/8/layout/hierarchy3"/>
    <dgm:cxn modelId="{45E4E599-B7C1-4DE8-BB0A-9727B2A7EBE3}" type="presParOf" srcId="{F661AB1E-62F5-4714-81CD-522D87EAFBB6}" destId="{69754B6A-0ACB-4E66-9DFA-E9D92949CC9D}" srcOrd="0" destOrd="0" presId="urn:microsoft.com/office/officeart/2005/8/layout/hierarchy3"/>
    <dgm:cxn modelId="{3A168DEF-C2B4-417C-80E2-92EE9D490D92}" type="presParOf" srcId="{69754B6A-0ACB-4E66-9DFA-E9D92949CC9D}" destId="{14E7A62F-EF66-44AF-B7A4-BDB38FF94D6D}" srcOrd="0" destOrd="0" presId="urn:microsoft.com/office/officeart/2005/8/layout/hierarchy3"/>
    <dgm:cxn modelId="{D2D76DEB-B03A-43F7-BA94-67D336A80522}" type="presParOf" srcId="{69754B6A-0ACB-4E66-9DFA-E9D92949CC9D}" destId="{130C1B0B-1375-4619-ADE1-7E2B06EB518F}" srcOrd="1" destOrd="0" presId="urn:microsoft.com/office/officeart/2005/8/layout/hierarchy3"/>
    <dgm:cxn modelId="{4C2F517E-2FDD-421E-B1F3-AC6694D78898}" type="presParOf" srcId="{F661AB1E-62F5-4714-81CD-522D87EAFBB6}" destId="{05D0741F-A5EB-481D-A2FF-7AFBC008B5FC}" srcOrd="1" destOrd="0" presId="urn:microsoft.com/office/officeart/2005/8/layout/hierarchy3"/>
    <dgm:cxn modelId="{B873C254-F7C4-4398-8EE8-9D551B012E08}" type="presParOf" srcId="{05D0741F-A5EB-481D-A2FF-7AFBC008B5FC}" destId="{83BE348B-DBEF-4301-9041-B51F8816BABD}" srcOrd="0" destOrd="0" presId="urn:microsoft.com/office/officeart/2005/8/layout/hierarchy3"/>
    <dgm:cxn modelId="{46449047-1A4A-48EC-8D28-1CE3804ED5E3}" type="presParOf" srcId="{05D0741F-A5EB-481D-A2FF-7AFBC008B5FC}" destId="{62181D83-769D-47E7-822E-F4D0FEA1B94E}" srcOrd="1" destOrd="0" presId="urn:microsoft.com/office/officeart/2005/8/layout/hierarchy3"/>
    <dgm:cxn modelId="{218685E6-63C6-4468-8A55-B4BB7A8D6195}" type="presParOf" srcId="{336AF8F5-A0EF-4921-BD2D-A11E22A011BA}" destId="{4F3AE84E-0AF5-4A9A-8E30-C99E4A930BF0}" srcOrd="1" destOrd="0" presId="urn:microsoft.com/office/officeart/2005/8/layout/hierarchy3"/>
    <dgm:cxn modelId="{E0BD0FA2-B9B5-40CC-B3AB-D7E90210EC56}" type="presParOf" srcId="{4F3AE84E-0AF5-4A9A-8E30-C99E4A930BF0}" destId="{0D238C73-FC20-431B-9584-669633F8F187}" srcOrd="0" destOrd="0" presId="urn:microsoft.com/office/officeart/2005/8/layout/hierarchy3"/>
    <dgm:cxn modelId="{FAC15457-2535-4432-8F9F-499B5D0D0474}" type="presParOf" srcId="{0D238C73-FC20-431B-9584-669633F8F187}" destId="{51B06CFB-0C16-4BED-ABE4-EAD729F17346}" srcOrd="0" destOrd="0" presId="urn:microsoft.com/office/officeart/2005/8/layout/hierarchy3"/>
    <dgm:cxn modelId="{3117E416-8C70-49DD-9DE5-5AC24CE7C54E}" type="presParOf" srcId="{0D238C73-FC20-431B-9584-669633F8F187}" destId="{E8F8541F-23F4-4BB4-8678-6B116000EE13}" srcOrd="1" destOrd="0" presId="urn:microsoft.com/office/officeart/2005/8/layout/hierarchy3"/>
    <dgm:cxn modelId="{1A44F8FD-D064-4154-8469-817894627812}" type="presParOf" srcId="{4F3AE84E-0AF5-4A9A-8E30-C99E4A930BF0}" destId="{C85D4B74-DAF7-4D84-AA78-4EE6077EEEB8}" srcOrd="1" destOrd="0" presId="urn:microsoft.com/office/officeart/2005/8/layout/hierarchy3"/>
    <dgm:cxn modelId="{DCD38D94-6567-4E78-8AFA-410D2F16B541}" type="presParOf" srcId="{C85D4B74-DAF7-4D84-AA78-4EE6077EEEB8}" destId="{FCF8F648-C410-4E47-892F-99163735C899}" srcOrd="0" destOrd="0" presId="urn:microsoft.com/office/officeart/2005/8/layout/hierarchy3"/>
    <dgm:cxn modelId="{D5FBB877-6DF5-49DE-9A71-780C88C9EB77}" type="presParOf" srcId="{C85D4B74-DAF7-4D84-AA78-4EE6077EEEB8}" destId="{F346027F-B147-4039-945B-1C73D5035E6D}" srcOrd="1" destOrd="0" presId="urn:microsoft.com/office/officeart/2005/8/layout/hierarchy3"/>
    <dgm:cxn modelId="{424D4623-5511-4117-8F44-16094E3B4BA4}" type="presParOf" srcId="{C85D4B74-DAF7-4D84-AA78-4EE6077EEEB8}" destId="{B952AF18-4707-4BC3-BA07-5581184C4586}" srcOrd="2" destOrd="0" presId="urn:microsoft.com/office/officeart/2005/8/layout/hierarchy3"/>
    <dgm:cxn modelId="{922011C5-3525-4A46-A61F-6CB57C159587}" type="presParOf" srcId="{C85D4B74-DAF7-4D84-AA78-4EE6077EEEB8}" destId="{B8722A62-FE2C-4718-B1F2-C60C4FEBB5C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2C5884-D785-46B1-AC55-7200B6BD922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DBDD8F-5060-4338-8AB7-06E7C51A97D0}">
      <dgm:prSet/>
      <dgm:spPr/>
      <dgm:t>
        <a:bodyPr/>
        <a:lstStyle/>
        <a:p>
          <a:r>
            <a:rPr lang="en-US"/>
            <a:t>More generators – torus knot, sweeps, custom generators</a:t>
          </a:r>
        </a:p>
      </dgm:t>
    </dgm:pt>
    <dgm:pt modelId="{DCF1CEC3-D3FB-457B-99FB-B50FFE87F73F}" type="parTrans" cxnId="{0BE9A4E3-A0CB-4735-AB9F-09370D76CAC4}">
      <dgm:prSet/>
      <dgm:spPr/>
      <dgm:t>
        <a:bodyPr/>
        <a:lstStyle/>
        <a:p>
          <a:endParaRPr lang="en-US"/>
        </a:p>
      </dgm:t>
    </dgm:pt>
    <dgm:pt modelId="{32C7AAFD-EE55-4AF6-91CD-1591FAD8DBD7}" type="sibTrans" cxnId="{0BE9A4E3-A0CB-4735-AB9F-09370D76CAC4}">
      <dgm:prSet/>
      <dgm:spPr/>
      <dgm:t>
        <a:bodyPr/>
        <a:lstStyle/>
        <a:p>
          <a:endParaRPr lang="en-US"/>
        </a:p>
      </dgm:t>
    </dgm:pt>
    <dgm:pt modelId="{5CE01C99-D559-415C-B86D-2D3AB83D47B1}">
      <dgm:prSet/>
      <dgm:spPr/>
      <dgm:t>
        <a:bodyPr/>
        <a:lstStyle/>
        <a:p>
          <a:r>
            <a:rPr lang="en-US" dirty="0"/>
            <a:t>Mesh morphing operators – merge, border smooth</a:t>
          </a:r>
        </a:p>
      </dgm:t>
    </dgm:pt>
    <dgm:pt modelId="{6ADABAEA-64A6-423C-B6B1-A8C2F457B4DC}" type="parTrans" cxnId="{9FC12470-CE42-4C52-A7A6-5F1C4074C2D6}">
      <dgm:prSet/>
      <dgm:spPr/>
      <dgm:t>
        <a:bodyPr/>
        <a:lstStyle/>
        <a:p>
          <a:endParaRPr lang="en-US"/>
        </a:p>
      </dgm:t>
    </dgm:pt>
    <dgm:pt modelId="{8DCF4AB3-0BAA-47E5-91C7-08403F0DE6A6}" type="sibTrans" cxnId="{9FC12470-CE42-4C52-A7A6-5F1C4074C2D6}">
      <dgm:prSet/>
      <dgm:spPr/>
      <dgm:t>
        <a:bodyPr/>
        <a:lstStyle/>
        <a:p>
          <a:endParaRPr lang="en-US"/>
        </a:p>
      </dgm:t>
    </dgm:pt>
    <dgm:pt modelId="{D59D0D90-00EA-4B19-9259-E5B9C7592050}">
      <dgm:prSet/>
      <dgm:spPr/>
      <dgm:t>
        <a:bodyPr/>
        <a:lstStyle/>
        <a:p>
          <a:r>
            <a:rPr lang="en-US"/>
            <a:t>Ultimate goal – automatic surface filling</a:t>
          </a:r>
        </a:p>
      </dgm:t>
    </dgm:pt>
    <dgm:pt modelId="{D0107658-A557-4C81-8D13-4124F092AD31}" type="parTrans" cxnId="{BE6F3FD1-70C0-4CE7-B8B3-E8956239BADF}">
      <dgm:prSet/>
      <dgm:spPr/>
      <dgm:t>
        <a:bodyPr/>
        <a:lstStyle/>
        <a:p>
          <a:endParaRPr lang="en-US"/>
        </a:p>
      </dgm:t>
    </dgm:pt>
    <dgm:pt modelId="{1AA7952C-0843-4BEC-B61C-9A6DC67199D9}" type="sibTrans" cxnId="{BE6F3FD1-70C0-4CE7-B8B3-E8956239BADF}">
      <dgm:prSet/>
      <dgm:spPr/>
      <dgm:t>
        <a:bodyPr/>
        <a:lstStyle/>
        <a:p>
          <a:endParaRPr lang="en-US"/>
        </a:p>
      </dgm:t>
    </dgm:pt>
    <dgm:pt modelId="{EB67BF95-A6B0-44A4-82C1-9EC1FBED1C77}" type="pres">
      <dgm:prSet presAssocID="{132C5884-D785-46B1-AC55-7200B6BD9225}" presName="root" presStyleCnt="0">
        <dgm:presLayoutVars>
          <dgm:dir/>
          <dgm:resizeHandles val="exact"/>
        </dgm:presLayoutVars>
      </dgm:prSet>
      <dgm:spPr/>
    </dgm:pt>
    <dgm:pt modelId="{E28972CF-CF68-443C-86DB-1A3C20EC44F6}" type="pres">
      <dgm:prSet presAssocID="{9ADBDD8F-5060-4338-8AB7-06E7C51A97D0}" presName="compNode" presStyleCnt="0"/>
      <dgm:spPr/>
    </dgm:pt>
    <dgm:pt modelId="{A750F8EC-B491-4BBD-9DF7-D3AEB4617292}" type="pres">
      <dgm:prSet presAssocID="{9ADBDD8F-5060-4338-8AB7-06E7C51A97D0}" presName="bgRect" presStyleLbl="bgShp" presStyleIdx="0" presStyleCnt="3"/>
      <dgm:spPr/>
    </dgm:pt>
    <dgm:pt modelId="{A24E878E-7CDE-42F7-9100-9A78AC54A060}" type="pres">
      <dgm:prSet presAssocID="{9ADBDD8F-5060-4338-8AB7-06E7C51A97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2F9953E-A718-4A37-9FC8-13C6A3EBB15D}" type="pres">
      <dgm:prSet presAssocID="{9ADBDD8F-5060-4338-8AB7-06E7C51A97D0}" presName="spaceRect" presStyleCnt="0"/>
      <dgm:spPr/>
    </dgm:pt>
    <dgm:pt modelId="{B4A810BF-158B-4BB8-B7A5-81E389365454}" type="pres">
      <dgm:prSet presAssocID="{9ADBDD8F-5060-4338-8AB7-06E7C51A97D0}" presName="parTx" presStyleLbl="revTx" presStyleIdx="0" presStyleCnt="3">
        <dgm:presLayoutVars>
          <dgm:chMax val="0"/>
          <dgm:chPref val="0"/>
        </dgm:presLayoutVars>
      </dgm:prSet>
      <dgm:spPr/>
    </dgm:pt>
    <dgm:pt modelId="{8A4DA1E9-27DB-459A-80B9-F25ECA3B87AE}" type="pres">
      <dgm:prSet presAssocID="{32C7AAFD-EE55-4AF6-91CD-1591FAD8DBD7}" presName="sibTrans" presStyleCnt="0"/>
      <dgm:spPr/>
    </dgm:pt>
    <dgm:pt modelId="{0A49C32E-0BFD-478B-8AED-94A60A0BB97E}" type="pres">
      <dgm:prSet presAssocID="{5CE01C99-D559-415C-B86D-2D3AB83D47B1}" presName="compNode" presStyleCnt="0"/>
      <dgm:spPr/>
    </dgm:pt>
    <dgm:pt modelId="{9645DB5D-08E0-4BE9-A4D9-0733B9FE198B}" type="pres">
      <dgm:prSet presAssocID="{5CE01C99-D559-415C-B86D-2D3AB83D47B1}" presName="bgRect" presStyleLbl="bgShp" presStyleIdx="1" presStyleCnt="3"/>
      <dgm:spPr/>
    </dgm:pt>
    <dgm:pt modelId="{0F459AC1-517C-4116-ADEE-FAF2B500C014}" type="pres">
      <dgm:prSet presAssocID="{5CE01C99-D559-415C-B86D-2D3AB83D47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ED876D40-849A-4F1C-8069-0D18F9C3EA1F}" type="pres">
      <dgm:prSet presAssocID="{5CE01C99-D559-415C-B86D-2D3AB83D47B1}" presName="spaceRect" presStyleCnt="0"/>
      <dgm:spPr/>
    </dgm:pt>
    <dgm:pt modelId="{473FEFB4-DF20-42F9-B9B9-09FEBDD41C33}" type="pres">
      <dgm:prSet presAssocID="{5CE01C99-D559-415C-B86D-2D3AB83D47B1}" presName="parTx" presStyleLbl="revTx" presStyleIdx="1" presStyleCnt="3">
        <dgm:presLayoutVars>
          <dgm:chMax val="0"/>
          <dgm:chPref val="0"/>
        </dgm:presLayoutVars>
      </dgm:prSet>
      <dgm:spPr/>
    </dgm:pt>
    <dgm:pt modelId="{FB40D784-06DA-4AB7-B296-43551428FAC2}" type="pres">
      <dgm:prSet presAssocID="{8DCF4AB3-0BAA-47E5-91C7-08403F0DE6A6}" presName="sibTrans" presStyleCnt="0"/>
      <dgm:spPr/>
    </dgm:pt>
    <dgm:pt modelId="{93CE521B-C348-422D-88BA-4D7501671B25}" type="pres">
      <dgm:prSet presAssocID="{D59D0D90-00EA-4B19-9259-E5B9C7592050}" presName="compNode" presStyleCnt="0"/>
      <dgm:spPr/>
    </dgm:pt>
    <dgm:pt modelId="{11CF1D7A-9F6C-4638-82A2-E1D15EA37989}" type="pres">
      <dgm:prSet presAssocID="{D59D0D90-00EA-4B19-9259-E5B9C7592050}" presName="bgRect" presStyleLbl="bgShp" presStyleIdx="2" presStyleCnt="3"/>
      <dgm:spPr/>
    </dgm:pt>
    <dgm:pt modelId="{9992A0D6-D992-40CE-99A5-DD3E4ACDCD87}" type="pres">
      <dgm:prSet presAssocID="{D59D0D90-00EA-4B19-9259-E5B9C75920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8AEDB23-1931-4AAD-9B79-1F3DE2656851}" type="pres">
      <dgm:prSet presAssocID="{D59D0D90-00EA-4B19-9259-E5B9C7592050}" presName="spaceRect" presStyleCnt="0"/>
      <dgm:spPr/>
    </dgm:pt>
    <dgm:pt modelId="{5EF50568-2E5A-439D-A973-92B029100EEE}" type="pres">
      <dgm:prSet presAssocID="{D59D0D90-00EA-4B19-9259-E5B9C759205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64E143C-1E4B-4031-851F-BC86984C53EF}" type="presOf" srcId="{132C5884-D785-46B1-AC55-7200B6BD9225}" destId="{EB67BF95-A6B0-44A4-82C1-9EC1FBED1C77}" srcOrd="0" destOrd="0" presId="urn:microsoft.com/office/officeart/2018/2/layout/IconVerticalSolidList"/>
    <dgm:cxn modelId="{8F278C61-BD3A-4A3D-AB16-76EBFAF745CB}" type="presOf" srcId="{D59D0D90-00EA-4B19-9259-E5B9C7592050}" destId="{5EF50568-2E5A-439D-A973-92B029100EEE}" srcOrd="0" destOrd="0" presId="urn:microsoft.com/office/officeart/2018/2/layout/IconVerticalSolidList"/>
    <dgm:cxn modelId="{C89CB749-E1E0-423E-A0F1-4E7DB55D2F78}" type="presOf" srcId="{5CE01C99-D559-415C-B86D-2D3AB83D47B1}" destId="{473FEFB4-DF20-42F9-B9B9-09FEBDD41C33}" srcOrd="0" destOrd="0" presId="urn:microsoft.com/office/officeart/2018/2/layout/IconVerticalSolidList"/>
    <dgm:cxn modelId="{9FC12470-CE42-4C52-A7A6-5F1C4074C2D6}" srcId="{132C5884-D785-46B1-AC55-7200B6BD9225}" destId="{5CE01C99-D559-415C-B86D-2D3AB83D47B1}" srcOrd="1" destOrd="0" parTransId="{6ADABAEA-64A6-423C-B6B1-A8C2F457B4DC}" sibTransId="{8DCF4AB3-0BAA-47E5-91C7-08403F0DE6A6}"/>
    <dgm:cxn modelId="{24D7EB7A-5BB7-4800-86E9-B04EF2BA2467}" type="presOf" srcId="{9ADBDD8F-5060-4338-8AB7-06E7C51A97D0}" destId="{B4A810BF-158B-4BB8-B7A5-81E389365454}" srcOrd="0" destOrd="0" presId="urn:microsoft.com/office/officeart/2018/2/layout/IconVerticalSolidList"/>
    <dgm:cxn modelId="{BE6F3FD1-70C0-4CE7-B8B3-E8956239BADF}" srcId="{132C5884-D785-46B1-AC55-7200B6BD9225}" destId="{D59D0D90-00EA-4B19-9259-E5B9C7592050}" srcOrd="2" destOrd="0" parTransId="{D0107658-A557-4C81-8D13-4124F092AD31}" sibTransId="{1AA7952C-0843-4BEC-B61C-9A6DC67199D9}"/>
    <dgm:cxn modelId="{0BE9A4E3-A0CB-4735-AB9F-09370D76CAC4}" srcId="{132C5884-D785-46B1-AC55-7200B6BD9225}" destId="{9ADBDD8F-5060-4338-8AB7-06E7C51A97D0}" srcOrd="0" destOrd="0" parTransId="{DCF1CEC3-D3FB-457B-99FB-B50FFE87F73F}" sibTransId="{32C7AAFD-EE55-4AF6-91CD-1591FAD8DBD7}"/>
    <dgm:cxn modelId="{3C3BCD59-CAD8-459C-A4AE-5D249D46975D}" type="presParOf" srcId="{EB67BF95-A6B0-44A4-82C1-9EC1FBED1C77}" destId="{E28972CF-CF68-443C-86DB-1A3C20EC44F6}" srcOrd="0" destOrd="0" presId="urn:microsoft.com/office/officeart/2018/2/layout/IconVerticalSolidList"/>
    <dgm:cxn modelId="{11015578-7E6E-40D0-9C5C-1209A21BF0B8}" type="presParOf" srcId="{E28972CF-CF68-443C-86DB-1A3C20EC44F6}" destId="{A750F8EC-B491-4BBD-9DF7-D3AEB4617292}" srcOrd="0" destOrd="0" presId="urn:microsoft.com/office/officeart/2018/2/layout/IconVerticalSolidList"/>
    <dgm:cxn modelId="{56655473-1985-4CA5-A707-26E75308411E}" type="presParOf" srcId="{E28972CF-CF68-443C-86DB-1A3C20EC44F6}" destId="{A24E878E-7CDE-42F7-9100-9A78AC54A060}" srcOrd="1" destOrd="0" presId="urn:microsoft.com/office/officeart/2018/2/layout/IconVerticalSolidList"/>
    <dgm:cxn modelId="{8AE06AE5-32CA-4259-87AC-4841476C2B06}" type="presParOf" srcId="{E28972CF-CF68-443C-86DB-1A3C20EC44F6}" destId="{12F9953E-A718-4A37-9FC8-13C6A3EBB15D}" srcOrd="2" destOrd="0" presId="urn:microsoft.com/office/officeart/2018/2/layout/IconVerticalSolidList"/>
    <dgm:cxn modelId="{1128A4C2-C60C-4A30-8765-F5C71F58A371}" type="presParOf" srcId="{E28972CF-CF68-443C-86DB-1A3C20EC44F6}" destId="{B4A810BF-158B-4BB8-B7A5-81E389365454}" srcOrd="3" destOrd="0" presId="urn:microsoft.com/office/officeart/2018/2/layout/IconVerticalSolidList"/>
    <dgm:cxn modelId="{F5FCC483-7FC6-4B6A-A696-15118B14317A}" type="presParOf" srcId="{EB67BF95-A6B0-44A4-82C1-9EC1FBED1C77}" destId="{8A4DA1E9-27DB-459A-80B9-F25ECA3B87AE}" srcOrd="1" destOrd="0" presId="urn:microsoft.com/office/officeart/2018/2/layout/IconVerticalSolidList"/>
    <dgm:cxn modelId="{5313850C-7A76-4945-A022-0ECAEEB0E302}" type="presParOf" srcId="{EB67BF95-A6B0-44A4-82C1-9EC1FBED1C77}" destId="{0A49C32E-0BFD-478B-8AED-94A60A0BB97E}" srcOrd="2" destOrd="0" presId="urn:microsoft.com/office/officeart/2018/2/layout/IconVerticalSolidList"/>
    <dgm:cxn modelId="{15F62ED9-B86C-401E-ACA4-469A75E7FB85}" type="presParOf" srcId="{0A49C32E-0BFD-478B-8AED-94A60A0BB97E}" destId="{9645DB5D-08E0-4BE9-A4D9-0733B9FE198B}" srcOrd="0" destOrd="0" presId="urn:microsoft.com/office/officeart/2018/2/layout/IconVerticalSolidList"/>
    <dgm:cxn modelId="{6ED1ACC6-7C07-44FC-9587-A39B435FE479}" type="presParOf" srcId="{0A49C32E-0BFD-478B-8AED-94A60A0BB97E}" destId="{0F459AC1-517C-4116-ADEE-FAF2B500C014}" srcOrd="1" destOrd="0" presId="urn:microsoft.com/office/officeart/2018/2/layout/IconVerticalSolidList"/>
    <dgm:cxn modelId="{89894E25-B86D-480A-AA21-32CB06258F2A}" type="presParOf" srcId="{0A49C32E-0BFD-478B-8AED-94A60A0BB97E}" destId="{ED876D40-849A-4F1C-8069-0D18F9C3EA1F}" srcOrd="2" destOrd="0" presId="urn:microsoft.com/office/officeart/2018/2/layout/IconVerticalSolidList"/>
    <dgm:cxn modelId="{81FEF156-848E-4207-8BD8-2BC7928F8EF1}" type="presParOf" srcId="{0A49C32E-0BFD-478B-8AED-94A60A0BB97E}" destId="{473FEFB4-DF20-42F9-B9B9-09FEBDD41C33}" srcOrd="3" destOrd="0" presId="urn:microsoft.com/office/officeart/2018/2/layout/IconVerticalSolidList"/>
    <dgm:cxn modelId="{E8DA5619-2487-4B1B-B111-168243ACC286}" type="presParOf" srcId="{EB67BF95-A6B0-44A4-82C1-9EC1FBED1C77}" destId="{FB40D784-06DA-4AB7-B296-43551428FAC2}" srcOrd="3" destOrd="0" presId="urn:microsoft.com/office/officeart/2018/2/layout/IconVerticalSolidList"/>
    <dgm:cxn modelId="{B5DEF878-97FA-424D-AB0A-94D86906810C}" type="presParOf" srcId="{EB67BF95-A6B0-44A4-82C1-9EC1FBED1C77}" destId="{93CE521B-C348-422D-88BA-4D7501671B25}" srcOrd="4" destOrd="0" presId="urn:microsoft.com/office/officeart/2018/2/layout/IconVerticalSolidList"/>
    <dgm:cxn modelId="{1CF763C0-F33C-49E3-B105-5775E2F13F3B}" type="presParOf" srcId="{93CE521B-C348-422D-88BA-4D7501671B25}" destId="{11CF1D7A-9F6C-4638-82A2-E1D15EA37989}" srcOrd="0" destOrd="0" presId="urn:microsoft.com/office/officeart/2018/2/layout/IconVerticalSolidList"/>
    <dgm:cxn modelId="{2EB6552D-1AD1-432F-BED3-7ABB1AD0E316}" type="presParOf" srcId="{93CE521B-C348-422D-88BA-4D7501671B25}" destId="{9992A0D6-D992-40CE-99A5-DD3E4ACDCD87}" srcOrd="1" destOrd="0" presId="urn:microsoft.com/office/officeart/2018/2/layout/IconVerticalSolidList"/>
    <dgm:cxn modelId="{56AD3DC3-99EA-44D4-9609-FF8EFD053381}" type="presParOf" srcId="{93CE521B-C348-422D-88BA-4D7501671B25}" destId="{48AEDB23-1931-4AAD-9B79-1F3DE2656851}" srcOrd="2" destOrd="0" presId="urn:microsoft.com/office/officeart/2018/2/layout/IconVerticalSolidList"/>
    <dgm:cxn modelId="{D6019570-F7F6-4251-AA90-2445D13398AD}" type="presParOf" srcId="{93CE521B-C348-422D-88BA-4D7501671B25}" destId="{5EF50568-2E5A-439D-A973-92B029100E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428C1-9782-474F-957F-7C3D59C78EC4}">
      <dsp:nvSpPr>
        <dsp:cNvPr id="0" name=""/>
        <dsp:cNvSpPr/>
      </dsp:nvSpPr>
      <dsp:spPr>
        <a:xfrm>
          <a:off x="429032" y="1594364"/>
          <a:ext cx="1385415" cy="6927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AExpr</a:t>
          </a:r>
        </a:p>
      </dsp:txBody>
      <dsp:txXfrm>
        <a:off x="449321" y="1614653"/>
        <a:ext cx="1344837" cy="652129"/>
      </dsp:txXfrm>
    </dsp:sp>
    <dsp:sp modelId="{AF0370DF-F6DA-4ABC-ABDE-AAD863D08853}">
      <dsp:nvSpPr>
        <dsp:cNvPr id="0" name=""/>
        <dsp:cNvSpPr/>
      </dsp:nvSpPr>
      <dsp:spPr>
        <a:xfrm rot="17350740">
          <a:off x="1248104" y="1128042"/>
          <a:ext cx="168685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686853" y="1606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049359" y="1101933"/>
        <a:ext cx="84342" cy="84342"/>
      </dsp:txXfrm>
    </dsp:sp>
    <dsp:sp modelId="{B4088CEE-9570-4BD1-A173-C659CB08ED8C}">
      <dsp:nvSpPr>
        <dsp:cNvPr id="0" name=""/>
        <dsp:cNvSpPr/>
      </dsp:nvSpPr>
      <dsp:spPr>
        <a:xfrm>
          <a:off x="2368614" y="1137"/>
          <a:ext cx="1385415" cy="6927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AKeyword</a:t>
          </a:r>
        </a:p>
      </dsp:txBody>
      <dsp:txXfrm>
        <a:off x="2388903" y="21426"/>
        <a:ext cx="1344837" cy="652129"/>
      </dsp:txXfrm>
    </dsp:sp>
    <dsp:sp modelId="{58B9C70D-8D27-4904-8FAD-3708D478106F}">
      <dsp:nvSpPr>
        <dsp:cNvPr id="0" name=""/>
        <dsp:cNvSpPr/>
      </dsp:nvSpPr>
      <dsp:spPr>
        <a:xfrm rot="18289469">
          <a:off x="1606326" y="1526349"/>
          <a:ext cx="97040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70408" y="1606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67270" y="1518151"/>
        <a:ext cx="48520" cy="48520"/>
      </dsp:txXfrm>
    </dsp:sp>
    <dsp:sp modelId="{B07F170C-F36D-42F7-B81A-CCA00F1394EC}">
      <dsp:nvSpPr>
        <dsp:cNvPr id="0" name=""/>
        <dsp:cNvSpPr/>
      </dsp:nvSpPr>
      <dsp:spPr>
        <a:xfrm>
          <a:off x="2368614" y="797750"/>
          <a:ext cx="1385415" cy="6927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AIdent</a:t>
          </a:r>
        </a:p>
      </dsp:txBody>
      <dsp:txXfrm>
        <a:off x="2388903" y="818039"/>
        <a:ext cx="1344837" cy="652129"/>
      </dsp:txXfrm>
    </dsp:sp>
    <dsp:sp modelId="{77A2C870-7CC7-4154-BADE-AF2CE7EA268B}">
      <dsp:nvSpPr>
        <dsp:cNvPr id="0" name=""/>
        <dsp:cNvSpPr/>
      </dsp:nvSpPr>
      <dsp:spPr>
        <a:xfrm>
          <a:off x="1814447" y="1924656"/>
          <a:ext cx="5541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54166" y="1606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7676" y="1926864"/>
        <a:ext cx="27708" cy="27708"/>
      </dsp:txXfrm>
    </dsp:sp>
    <dsp:sp modelId="{B55B410C-EF3C-4F33-B8ED-5083190A5330}">
      <dsp:nvSpPr>
        <dsp:cNvPr id="0" name=""/>
        <dsp:cNvSpPr/>
      </dsp:nvSpPr>
      <dsp:spPr>
        <a:xfrm>
          <a:off x="2368614" y="1594364"/>
          <a:ext cx="1385415" cy="6927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ANumber</a:t>
          </a:r>
          <a:endParaRPr lang="en-US" sz="2200" kern="1200" dirty="0"/>
        </a:p>
      </dsp:txBody>
      <dsp:txXfrm>
        <a:off x="2388903" y="1614653"/>
        <a:ext cx="1344837" cy="652129"/>
      </dsp:txXfrm>
    </dsp:sp>
    <dsp:sp modelId="{30EF1FAD-BE90-4245-97A9-7E6F1D30FF82}">
      <dsp:nvSpPr>
        <dsp:cNvPr id="0" name=""/>
        <dsp:cNvSpPr/>
      </dsp:nvSpPr>
      <dsp:spPr>
        <a:xfrm rot="3310531">
          <a:off x="1606326" y="2322963"/>
          <a:ext cx="97040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70408" y="1606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67270" y="2314765"/>
        <a:ext cx="48520" cy="48520"/>
      </dsp:txXfrm>
    </dsp:sp>
    <dsp:sp modelId="{8D90ED56-1EDA-4D77-B8D0-4766C325FEAA}">
      <dsp:nvSpPr>
        <dsp:cNvPr id="0" name=""/>
        <dsp:cNvSpPr/>
      </dsp:nvSpPr>
      <dsp:spPr>
        <a:xfrm>
          <a:off x="2368614" y="2390978"/>
          <a:ext cx="1385415" cy="6927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ABinaryOp</a:t>
          </a:r>
        </a:p>
      </dsp:txBody>
      <dsp:txXfrm>
        <a:off x="2388903" y="2411267"/>
        <a:ext cx="1344837" cy="652129"/>
      </dsp:txXfrm>
    </dsp:sp>
    <dsp:sp modelId="{A37460DA-8DBE-41FD-8D32-6A2C7529DC30}">
      <dsp:nvSpPr>
        <dsp:cNvPr id="0" name=""/>
        <dsp:cNvSpPr/>
      </dsp:nvSpPr>
      <dsp:spPr>
        <a:xfrm rot="4249260">
          <a:off x="1248104" y="2721270"/>
          <a:ext cx="168685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686853" y="1606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049359" y="2695160"/>
        <a:ext cx="84342" cy="84342"/>
      </dsp:txXfrm>
    </dsp:sp>
    <dsp:sp modelId="{0F25AC49-4EE0-441E-80B8-CA9A0F50ABB6}">
      <dsp:nvSpPr>
        <dsp:cNvPr id="0" name=""/>
        <dsp:cNvSpPr/>
      </dsp:nvSpPr>
      <dsp:spPr>
        <a:xfrm>
          <a:off x="2368614" y="3187592"/>
          <a:ext cx="1385415" cy="6927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AUnaryOp</a:t>
          </a:r>
        </a:p>
      </dsp:txBody>
      <dsp:txXfrm>
        <a:off x="2388903" y="3207881"/>
        <a:ext cx="1344837" cy="6521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8F0B9-AA7A-483B-BA01-9D098C5BC1B3}">
      <dsp:nvSpPr>
        <dsp:cNvPr id="0" name=""/>
        <dsp:cNvSpPr/>
      </dsp:nvSpPr>
      <dsp:spPr>
        <a:xfrm>
          <a:off x="2262" y="1505288"/>
          <a:ext cx="1741719" cy="87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ACommand</a:t>
          </a:r>
        </a:p>
      </dsp:txBody>
      <dsp:txXfrm>
        <a:off x="27769" y="1530795"/>
        <a:ext cx="1690705" cy="819845"/>
      </dsp:txXfrm>
    </dsp:sp>
    <dsp:sp modelId="{41603955-6877-4A1C-A21F-7D5BDCE4C4E4}">
      <dsp:nvSpPr>
        <dsp:cNvPr id="0" name=""/>
        <dsp:cNvSpPr/>
      </dsp:nvSpPr>
      <dsp:spPr>
        <a:xfrm rot="17692822">
          <a:off x="1264364" y="1169409"/>
          <a:ext cx="1655921" cy="40385"/>
        </a:xfrm>
        <a:custGeom>
          <a:avLst/>
          <a:gdLst/>
          <a:ahLst/>
          <a:cxnLst/>
          <a:rect l="0" t="0" r="0" b="0"/>
          <a:pathLst>
            <a:path>
              <a:moveTo>
                <a:pt x="0" y="20192"/>
              </a:moveTo>
              <a:lnTo>
                <a:pt x="1655921" y="201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050926" y="1148204"/>
        <a:ext cx="82796" cy="82796"/>
      </dsp:txXfrm>
    </dsp:sp>
    <dsp:sp modelId="{8CECBB80-F2A5-4E5D-859D-1A8D9B77230E}">
      <dsp:nvSpPr>
        <dsp:cNvPr id="0" name=""/>
        <dsp:cNvSpPr/>
      </dsp:nvSpPr>
      <dsp:spPr>
        <a:xfrm>
          <a:off x="2440668" y="3056"/>
          <a:ext cx="1741719" cy="87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Point</a:t>
          </a:r>
        </a:p>
      </dsp:txBody>
      <dsp:txXfrm>
        <a:off x="2466175" y="28563"/>
        <a:ext cx="1690705" cy="819845"/>
      </dsp:txXfrm>
    </dsp:sp>
    <dsp:sp modelId="{2ADEFDD9-9A2B-47AD-8849-5508C1B84A29}">
      <dsp:nvSpPr>
        <dsp:cNvPr id="0" name=""/>
        <dsp:cNvSpPr/>
      </dsp:nvSpPr>
      <dsp:spPr>
        <a:xfrm rot="19457599">
          <a:off x="1663338" y="1670153"/>
          <a:ext cx="857973" cy="40385"/>
        </a:xfrm>
        <a:custGeom>
          <a:avLst/>
          <a:gdLst/>
          <a:ahLst/>
          <a:cxnLst/>
          <a:rect l="0" t="0" r="0" b="0"/>
          <a:pathLst>
            <a:path>
              <a:moveTo>
                <a:pt x="0" y="20192"/>
              </a:moveTo>
              <a:lnTo>
                <a:pt x="857973" y="201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0875" y="1668897"/>
        <a:ext cx="42898" cy="42898"/>
      </dsp:txXfrm>
    </dsp:sp>
    <dsp:sp modelId="{66830985-211B-4A4C-B6C4-7060B716F963}">
      <dsp:nvSpPr>
        <dsp:cNvPr id="0" name=""/>
        <dsp:cNvSpPr/>
      </dsp:nvSpPr>
      <dsp:spPr>
        <a:xfrm>
          <a:off x="2440668" y="1004544"/>
          <a:ext cx="1741719" cy="87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Mesh</a:t>
          </a:r>
        </a:p>
      </dsp:txBody>
      <dsp:txXfrm>
        <a:off x="2466175" y="1030051"/>
        <a:ext cx="1690705" cy="819845"/>
      </dsp:txXfrm>
    </dsp:sp>
    <dsp:sp modelId="{BDCB0297-C6DD-49D4-A7EA-9C3C4D0E8E78}">
      <dsp:nvSpPr>
        <dsp:cNvPr id="0" name=""/>
        <dsp:cNvSpPr/>
      </dsp:nvSpPr>
      <dsp:spPr>
        <a:xfrm rot="2142401">
          <a:off x="1663338" y="2170897"/>
          <a:ext cx="857973" cy="40385"/>
        </a:xfrm>
        <a:custGeom>
          <a:avLst/>
          <a:gdLst/>
          <a:ahLst/>
          <a:cxnLst/>
          <a:rect l="0" t="0" r="0" b="0"/>
          <a:pathLst>
            <a:path>
              <a:moveTo>
                <a:pt x="0" y="20192"/>
              </a:moveTo>
              <a:lnTo>
                <a:pt x="857973" y="201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0875" y="2169641"/>
        <a:ext cx="42898" cy="42898"/>
      </dsp:txXfrm>
    </dsp:sp>
    <dsp:sp modelId="{189133C2-33DC-4F54-9961-C5A68636653A}">
      <dsp:nvSpPr>
        <dsp:cNvPr id="0" name=""/>
        <dsp:cNvSpPr/>
      </dsp:nvSpPr>
      <dsp:spPr>
        <a:xfrm>
          <a:off x="2440668" y="2006032"/>
          <a:ext cx="1741719" cy="87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…</a:t>
          </a:r>
        </a:p>
      </dsp:txBody>
      <dsp:txXfrm>
        <a:off x="2466175" y="2031539"/>
        <a:ext cx="1690705" cy="819845"/>
      </dsp:txXfrm>
    </dsp:sp>
    <dsp:sp modelId="{CFE8F86F-1F15-45FC-B8FC-9595E5AEFFFF}">
      <dsp:nvSpPr>
        <dsp:cNvPr id="0" name=""/>
        <dsp:cNvSpPr/>
      </dsp:nvSpPr>
      <dsp:spPr>
        <a:xfrm rot="3907178">
          <a:off x="1264364" y="2671641"/>
          <a:ext cx="1655921" cy="40385"/>
        </a:xfrm>
        <a:custGeom>
          <a:avLst/>
          <a:gdLst/>
          <a:ahLst/>
          <a:cxnLst/>
          <a:rect l="0" t="0" r="0" b="0"/>
          <a:pathLst>
            <a:path>
              <a:moveTo>
                <a:pt x="0" y="20192"/>
              </a:moveTo>
              <a:lnTo>
                <a:pt x="1655921" y="201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050926" y="2650436"/>
        <a:ext cx="82796" cy="82796"/>
      </dsp:txXfrm>
    </dsp:sp>
    <dsp:sp modelId="{B15B3A8B-C0E0-4F0A-B619-0E4B7F65468C}">
      <dsp:nvSpPr>
        <dsp:cNvPr id="0" name=""/>
        <dsp:cNvSpPr/>
      </dsp:nvSpPr>
      <dsp:spPr>
        <a:xfrm>
          <a:off x="2440668" y="3007521"/>
          <a:ext cx="1741719" cy="87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Instance</a:t>
          </a:r>
        </a:p>
      </dsp:txBody>
      <dsp:txXfrm>
        <a:off x="2466175" y="3033028"/>
        <a:ext cx="1690705" cy="8198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B5E6A-34D4-44C6-AEFE-C06B7A108CC3}">
      <dsp:nvSpPr>
        <dsp:cNvPr id="0" name=""/>
        <dsp:cNvSpPr/>
      </dsp:nvSpPr>
      <dsp:spPr>
        <a:xfrm>
          <a:off x="2984" y="1665909"/>
          <a:ext cx="1099235" cy="549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AST</a:t>
          </a:r>
        </a:p>
      </dsp:txBody>
      <dsp:txXfrm>
        <a:off x="19082" y="1682007"/>
        <a:ext cx="1067039" cy="517421"/>
      </dsp:txXfrm>
    </dsp:sp>
    <dsp:sp modelId="{F72AA4D5-716D-4900-A01B-780C1EEAF271}">
      <dsp:nvSpPr>
        <dsp:cNvPr id="0" name=""/>
        <dsp:cNvSpPr/>
      </dsp:nvSpPr>
      <dsp:spPr>
        <a:xfrm rot="17350740">
          <a:off x="652863" y="1295914"/>
          <a:ext cx="1338406" cy="25488"/>
        </a:xfrm>
        <a:custGeom>
          <a:avLst/>
          <a:gdLst/>
          <a:ahLst/>
          <a:cxnLst/>
          <a:rect l="0" t="0" r="0" b="0"/>
          <a:pathLst>
            <a:path>
              <a:moveTo>
                <a:pt x="0" y="12744"/>
              </a:moveTo>
              <a:lnTo>
                <a:pt x="1338406" y="1274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88606" y="1275198"/>
        <a:ext cx="66920" cy="66920"/>
      </dsp:txXfrm>
    </dsp:sp>
    <dsp:sp modelId="{F8248C35-4B61-40DF-82AD-EFAE9EF73891}">
      <dsp:nvSpPr>
        <dsp:cNvPr id="0" name=""/>
        <dsp:cNvSpPr/>
      </dsp:nvSpPr>
      <dsp:spPr>
        <a:xfrm>
          <a:off x="1541913" y="401789"/>
          <a:ext cx="1099235" cy="549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Point</a:t>
          </a:r>
        </a:p>
      </dsp:txBody>
      <dsp:txXfrm>
        <a:off x="1558011" y="417887"/>
        <a:ext cx="1067039" cy="517421"/>
      </dsp:txXfrm>
    </dsp:sp>
    <dsp:sp modelId="{FFD16BA2-C514-4B6A-A3BD-6681AB98DCD4}">
      <dsp:nvSpPr>
        <dsp:cNvPr id="0" name=""/>
        <dsp:cNvSpPr/>
      </dsp:nvSpPr>
      <dsp:spPr>
        <a:xfrm rot="19457599">
          <a:off x="2590253" y="505838"/>
          <a:ext cx="541484" cy="25488"/>
        </a:xfrm>
        <a:custGeom>
          <a:avLst/>
          <a:gdLst/>
          <a:ahLst/>
          <a:cxnLst/>
          <a:rect l="0" t="0" r="0" b="0"/>
          <a:pathLst>
            <a:path>
              <a:moveTo>
                <a:pt x="0" y="12744"/>
              </a:moveTo>
              <a:lnTo>
                <a:pt x="541484" y="1274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7458" y="505045"/>
        <a:ext cx="27074" cy="27074"/>
      </dsp:txXfrm>
    </dsp:sp>
    <dsp:sp modelId="{CB6A7088-0DF4-4EA9-B062-8B8CD8C30641}">
      <dsp:nvSpPr>
        <dsp:cNvPr id="0" name=""/>
        <dsp:cNvSpPr/>
      </dsp:nvSpPr>
      <dsp:spPr>
        <a:xfrm>
          <a:off x="3080842" y="85759"/>
          <a:ext cx="1099235" cy="549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p1</a:t>
          </a:r>
        </a:p>
      </dsp:txBody>
      <dsp:txXfrm>
        <a:off x="3096940" y="101857"/>
        <a:ext cx="1067039" cy="517421"/>
      </dsp:txXfrm>
    </dsp:sp>
    <dsp:sp modelId="{ABC920E6-9075-48E7-AEBA-3FF656690665}">
      <dsp:nvSpPr>
        <dsp:cNvPr id="0" name=""/>
        <dsp:cNvSpPr/>
      </dsp:nvSpPr>
      <dsp:spPr>
        <a:xfrm rot="2142401">
          <a:off x="2590253" y="821869"/>
          <a:ext cx="541484" cy="25488"/>
        </a:xfrm>
        <a:custGeom>
          <a:avLst/>
          <a:gdLst/>
          <a:ahLst/>
          <a:cxnLst/>
          <a:rect l="0" t="0" r="0" b="0"/>
          <a:pathLst>
            <a:path>
              <a:moveTo>
                <a:pt x="0" y="12744"/>
              </a:moveTo>
              <a:lnTo>
                <a:pt x="541484" y="1274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7458" y="821076"/>
        <a:ext cx="27074" cy="27074"/>
      </dsp:txXfrm>
    </dsp:sp>
    <dsp:sp modelId="{FF853863-063A-43A5-AE01-5506EC2BEB79}">
      <dsp:nvSpPr>
        <dsp:cNvPr id="0" name=""/>
        <dsp:cNvSpPr/>
      </dsp:nvSpPr>
      <dsp:spPr>
        <a:xfrm>
          <a:off x="3080842" y="717819"/>
          <a:ext cx="1099235" cy="549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(x y z)</a:t>
          </a:r>
        </a:p>
      </dsp:txBody>
      <dsp:txXfrm>
        <a:off x="3096940" y="733917"/>
        <a:ext cx="1067039" cy="517421"/>
      </dsp:txXfrm>
    </dsp:sp>
    <dsp:sp modelId="{7A71EC54-5BD9-4731-9CE1-8423FC937343}">
      <dsp:nvSpPr>
        <dsp:cNvPr id="0" name=""/>
        <dsp:cNvSpPr/>
      </dsp:nvSpPr>
      <dsp:spPr>
        <a:xfrm>
          <a:off x="1102219" y="1927974"/>
          <a:ext cx="439694" cy="25488"/>
        </a:xfrm>
        <a:custGeom>
          <a:avLst/>
          <a:gdLst/>
          <a:ahLst/>
          <a:cxnLst/>
          <a:rect l="0" t="0" r="0" b="0"/>
          <a:pathLst>
            <a:path>
              <a:moveTo>
                <a:pt x="0" y="12744"/>
              </a:moveTo>
              <a:lnTo>
                <a:pt x="439694" y="1274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11074" y="1929726"/>
        <a:ext cx="21984" cy="21984"/>
      </dsp:txXfrm>
    </dsp:sp>
    <dsp:sp modelId="{F988666E-A31F-468F-A5C1-9083CCF595B3}">
      <dsp:nvSpPr>
        <dsp:cNvPr id="0" name=""/>
        <dsp:cNvSpPr/>
      </dsp:nvSpPr>
      <dsp:spPr>
        <a:xfrm>
          <a:off x="1541913" y="1665909"/>
          <a:ext cx="1099235" cy="549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Instance</a:t>
          </a:r>
        </a:p>
      </dsp:txBody>
      <dsp:txXfrm>
        <a:off x="1558011" y="1682007"/>
        <a:ext cx="1067039" cy="517421"/>
      </dsp:txXfrm>
    </dsp:sp>
    <dsp:sp modelId="{0352A15D-F2A3-467F-B4D4-6A61586D8430}">
      <dsp:nvSpPr>
        <dsp:cNvPr id="0" name=""/>
        <dsp:cNvSpPr/>
      </dsp:nvSpPr>
      <dsp:spPr>
        <a:xfrm rot="19457599">
          <a:off x="2590253" y="1769959"/>
          <a:ext cx="541484" cy="25488"/>
        </a:xfrm>
        <a:custGeom>
          <a:avLst/>
          <a:gdLst/>
          <a:ahLst/>
          <a:cxnLst/>
          <a:rect l="0" t="0" r="0" b="0"/>
          <a:pathLst>
            <a:path>
              <a:moveTo>
                <a:pt x="0" y="12744"/>
              </a:moveTo>
              <a:lnTo>
                <a:pt x="541484" y="1274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7458" y="1769166"/>
        <a:ext cx="27074" cy="27074"/>
      </dsp:txXfrm>
    </dsp:sp>
    <dsp:sp modelId="{721D444D-9B6E-4E4D-9F95-C85C35E42AC3}">
      <dsp:nvSpPr>
        <dsp:cNvPr id="0" name=""/>
        <dsp:cNvSpPr/>
      </dsp:nvSpPr>
      <dsp:spPr>
        <a:xfrm>
          <a:off x="3080842" y="1349879"/>
          <a:ext cx="1099235" cy="549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i1</a:t>
          </a:r>
        </a:p>
      </dsp:txBody>
      <dsp:txXfrm>
        <a:off x="3096940" y="1365977"/>
        <a:ext cx="1067039" cy="517421"/>
      </dsp:txXfrm>
    </dsp:sp>
    <dsp:sp modelId="{72DC1DC6-E7D8-4B72-A1AE-EA481A33F9E9}">
      <dsp:nvSpPr>
        <dsp:cNvPr id="0" name=""/>
        <dsp:cNvSpPr/>
      </dsp:nvSpPr>
      <dsp:spPr>
        <a:xfrm rot="2142401">
          <a:off x="2590253" y="2085989"/>
          <a:ext cx="541484" cy="25488"/>
        </a:xfrm>
        <a:custGeom>
          <a:avLst/>
          <a:gdLst/>
          <a:ahLst/>
          <a:cxnLst/>
          <a:rect l="0" t="0" r="0" b="0"/>
          <a:pathLst>
            <a:path>
              <a:moveTo>
                <a:pt x="0" y="12744"/>
              </a:moveTo>
              <a:lnTo>
                <a:pt x="541484" y="1274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7458" y="2085196"/>
        <a:ext cx="27074" cy="27074"/>
      </dsp:txXfrm>
    </dsp:sp>
    <dsp:sp modelId="{D698CEAE-79AF-4C68-B3AA-027E95F17049}">
      <dsp:nvSpPr>
        <dsp:cNvPr id="0" name=""/>
        <dsp:cNvSpPr/>
      </dsp:nvSpPr>
      <dsp:spPr>
        <a:xfrm>
          <a:off x="3080842" y="1981939"/>
          <a:ext cx="1099235" cy="549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p1</a:t>
          </a:r>
        </a:p>
      </dsp:txBody>
      <dsp:txXfrm>
        <a:off x="3096940" y="1998037"/>
        <a:ext cx="1067039" cy="517421"/>
      </dsp:txXfrm>
    </dsp:sp>
    <dsp:sp modelId="{FF3106B6-8B21-44DB-AC7A-4BB0793EFAE8}">
      <dsp:nvSpPr>
        <dsp:cNvPr id="0" name=""/>
        <dsp:cNvSpPr/>
      </dsp:nvSpPr>
      <dsp:spPr>
        <a:xfrm rot="4249260">
          <a:off x="652863" y="2560034"/>
          <a:ext cx="1338406" cy="25488"/>
        </a:xfrm>
        <a:custGeom>
          <a:avLst/>
          <a:gdLst/>
          <a:ahLst/>
          <a:cxnLst/>
          <a:rect l="0" t="0" r="0" b="0"/>
          <a:pathLst>
            <a:path>
              <a:moveTo>
                <a:pt x="0" y="12744"/>
              </a:moveTo>
              <a:lnTo>
                <a:pt x="1338406" y="1274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88606" y="2539318"/>
        <a:ext cx="66920" cy="66920"/>
      </dsp:txXfrm>
    </dsp:sp>
    <dsp:sp modelId="{58B15E92-539E-439F-98A9-01C75ECB483F}">
      <dsp:nvSpPr>
        <dsp:cNvPr id="0" name=""/>
        <dsp:cNvSpPr/>
      </dsp:nvSpPr>
      <dsp:spPr>
        <a:xfrm>
          <a:off x="1541913" y="2930030"/>
          <a:ext cx="1099235" cy="549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Instance</a:t>
          </a:r>
        </a:p>
      </dsp:txBody>
      <dsp:txXfrm>
        <a:off x="1558011" y="2946128"/>
        <a:ext cx="1067039" cy="517421"/>
      </dsp:txXfrm>
    </dsp:sp>
    <dsp:sp modelId="{972837A4-B8E9-472C-9483-087DCB5CA449}">
      <dsp:nvSpPr>
        <dsp:cNvPr id="0" name=""/>
        <dsp:cNvSpPr/>
      </dsp:nvSpPr>
      <dsp:spPr>
        <a:xfrm rot="19457599">
          <a:off x="2590253" y="3034079"/>
          <a:ext cx="541484" cy="25488"/>
        </a:xfrm>
        <a:custGeom>
          <a:avLst/>
          <a:gdLst/>
          <a:ahLst/>
          <a:cxnLst/>
          <a:rect l="0" t="0" r="0" b="0"/>
          <a:pathLst>
            <a:path>
              <a:moveTo>
                <a:pt x="0" y="12744"/>
              </a:moveTo>
              <a:lnTo>
                <a:pt x="541484" y="1274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7458" y="3033286"/>
        <a:ext cx="27074" cy="27074"/>
      </dsp:txXfrm>
    </dsp:sp>
    <dsp:sp modelId="{488CD659-AFB2-4C29-A74B-8705055FDB2D}">
      <dsp:nvSpPr>
        <dsp:cNvPr id="0" name=""/>
        <dsp:cNvSpPr/>
      </dsp:nvSpPr>
      <dsp:spPr>
        <a:xfrm>
          <a:off x="3080842" y="2613999"/>
          <a:ext cx="1099235" cy="549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i2</a:t>
          </a:r>
        </a:p>
      </dsp:txBody>
      <dsp:txXfrm>
        <a:off x="3096940" y="2630097"/>
        <a:ext cx="1067039" cy="517421"/>
      </dsp:txXfrm>
    </dsp:sp>
    <dsp:sp modelId="{B0237DAC-0B9B-4CB3-9107-D9BF5810044A}">
      <dsp:nvSpPr>
        <dsp:cNvPr id="0" name=""/>
        <dsp:cNvSpPr/>
      </dsp:nvSpPr>
      <dsp:spPr>
        <a:xfrm rot="2142401">
          <a:off x="2590253" y="3350109"/>
          <a:ext cx="541484" cy="25488"/>
        </a:xfrm>
        <a:custGeom>
          <a:avLst/>
          <a:gdLst/>
          <a:ahLst/>
          <a:cxnLst/>
          <a:rect l="0" t="0" r="0" b="0"/>
          <a:pathLst>
            <a:path>
              <a:moveTo>
                <a:pt x="0" y="12744"/>
              </a:moveTo>
              <a:lnTo>
                <a:pt x="541484" y="1274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7458" y="3349316"/>
        <a:ext cx="27074" cy="27074"/>
      </dsp:txXfrm>
    </dsp:sp>
    <dsp:sp modelId="{CB2AAA94-10DD-4362-ACEF-A29E317293A7}">
      <dsp:nvSpPr>
        <dsp:cNvPr id="0" name=""/>
        <dsp:cNvSpPr/>
      </dsp:nvSpPr>
      <dsp:spPr>
        <a:xfrm>
          <a:off x="3080842" y="3246060"/>
          <a:ext cx="1099235" cy="549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p1</a:t>
          </a:r>
        </a:p>
      </dsp:txBody>
      <dsp:txXfrm>
        <a:off x="3096940" y="3262158"/>
        <a:ext cx="1067039" cy="5174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7A62F-EF66-44AF-B7A4-BDB38FF94D6D}">
      <dsp:nvSpPr>
        <dsp:cNvPr id="0" name=""/>
        <dsp:cNvSpPr/>
      </dsp:nvSpPr>
      <dsp:spPr>
        <a:xfrm>
          <a:off x="510" y="313751"/>
          <a:ext cx="1859390" cy="929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Entities</a:t>
          </a:r>
        </a:p>
      </dsp:txBody>
      <dsp:txXfrm>
        <a:off x="27740" y="340981"/>
        <a:ext cx="1804930" cy="875235"/>
      </dsp:txXfrm>
    </dsp:sp>
    <dsp:sp modelId="{83BE348B-DBEF-4301-9041-B51F8816BABD}">
      <dsp:nvSpPr>
        <dsp:cNvPr id="0" name=""/>
        <dsp:cNvSpPr/>
      </dsp:nvSpPr>
      <dsp:spPr>
        <a:xfrm>
          <a:off x="186449" y="1243447"/>
          <a:ext cx="185939" cy="697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7271"/>
              </a:lnTo>
              <a:lnTo>
                <a:pt x="185939" y="69727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81D83-769D-47E7-822E-F4D0FEA1B94E}">
      <dsp:nvSpPr>
        <dsp:cNvPr id="0" name=""/>
        <dsp:cNvSpPr/>
      </dsp:nvSpPr>
      <dsp:spPr>
        <a:xfrm>
          <a:off x="372388" y="1475870"/>
          <a:ext cx="1487512" cy="92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p1</a:t>
          </a:r>
        </a:p>
      </dsp:txBody>
      <dsp:txXfrm>
        <a:off x="399618" y="1503100"/>
        <a:ext cx="1433052" cy="875235"/>
      </dsp:txXfrm>
    </dsp:sp>
    <dsp:sp modelId="{51B06CFB-0C16-4BED-ABE4-EAD729F17346}">
      <dsp:nvSpPr>
        <dsp:cNvPr id="0" name=""/>
        <dsp:cNvSpPr/>
      </dsp:nvSpPr>
      <dsp:spPr>
        <a:xfrm>
          <a:off x="2324748" y="313751"/>
          <a:ext cx="1859390" cy="929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Scene Nodes</a:t>
          </a:r>
        </a:p>
      </dsp:txBody>
      <dsp:txXfrm>
        <a:off x="2351978" y="340981"/>
        <a:ext cx="1804930" cy="875235"/>
      </dsp:txXfrm>
    </dsp:sp>
    <dsp:sp modelId="{FCF8F648-C410-4E47-892F-99163735C899}">
      <dsp:nvSpPr>
        <dsp:cNvPr id="0" name=""/>
        <dsp:cNvSpPr/>
      </dsp:nvSpPr>
      <dsp:spPr>
        <a:xfrm>
          <a:off x="2510687" y="1243447"/>
          <a:ext cx="185939" cy="697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7271"/>
              </a:lnTo>
              <a:lnTo>
                <a:pt x="185939" y="69727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6027F-B147-4039-945B-1C73D5035E6D}">
      <dsp:nvSpPr>
        <dsp:cNvPr id="0" name=""/>
        <dsp:cNvSpPr/>
      </dsp:nvSpPr>
      <dsp:spPr>
        <a:xfrm>
          <a:off x="2696626" y="1475870"/>
          <a:ext cx="1487512" cy="92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i1</a:t>
          </a:r>
        </a:p>
      </dsp:txBody>
      <dsp:txXfrm>
        <a:off x="2723856" y="1503100"/>
        <a:ext cx="1433052" cy="875235"/>
      </dsp:txXfrm>
    </dsp:sp>
    <dsp:sp modelId="{B952AF18-4707-4BC3-BA07-5581184C4586}">
      <dsp:nvSpPr>
        <dsp:cNvPr id="0" name=""/>
        <dsp:cNvSpPr/>
      </dsp:nvSpPr>
      <dsp:spPr>
        <a:xfrm>
          <a:off x="2510687" y="1243447"/>
          <a:ext cx="185939" cy="1859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9390"/>
              </a:lnTo>
              <a:lnTo>
                <a:pt x="185939" y="18593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22A62-FE2C-4718-B1F2-C60C4FEBB5C9}">
      <dsp:nvSpPr>
        <dsp:cNvPr id="0" name=""/>
        <dsp:cNvSpPr/>
      </dsp:nvSpPr>
      <dsp:spPr>
        <a:xfrm>
          <a:off x="2696626" y="2637989"/>
          <a:ext cx="1487512" cy="92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i2</a:t>
          </a:r>
        </a:p>
      </dsp:txBody>
      <dsp:txXfrm>
        <a:off x="2723856" y="2665219"/>
        <a:ext cx="1433052" cy="875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0F8EC-B491-4BBD-9DF7-D3AEB4617292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4E878E-7CDE-42F7-9100-9A78AC54A060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A810BF-158B-4BB8-B7A5-81E389365454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More generators – torus knot, sweeps, custom generators</a:t>
          </a:r>
        </a:p>
      </dsp:txBody>
      <dsp:txXfrm>
        <a:off x="1642860" y="607"/>
        <a:ext cx="4985943" cy="1422390"/>
      </dsp:txXfrm>
    </dsp:sp>
    <dsp:sp modelId="{9645DB5D-08E0-4BE9-A4D9-0733B9FE198B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459AC1-517C-4116-ADEE-FAF2B500C014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3FEFB4-DF20-42F9-B9B9-09FEBDD41C33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Mesh morphing operators – merge, border smooth</a:t>
          </a:r>
        </a:p>
      </dsp:txBody>
      <dsp:txXfrm>
        <a:off x="1642860" y="1778595"/>
        <a:ext cx="4985943" cy="1422390"/>
      </dsp:txXfrm>
    </dsp:sp>
    <dsp:sp modelId="{11CF1D7A-9F6C-4638-82A2-E1D15EA37989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92A0D6-D992-40CE-99A5-DD3E4ACDCD87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F50568-2E5A-439D-A973-92B029100EEE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Ultimate goal – automatic surface filling</a:t>
          </a:r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62C85-F815-4336-A88C-DB1A7A10D6A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10A66-6030-495A-B32E-8690ABF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9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Those are the ideas that we have accumulated over the past a few years and many pitfalls that we have fell into implementing Nome.</a:t>
            </a:r>
          </a:p>
          <a:p>
            <a:r>
              <a:rPr lang="en-US" dirty="0"/>
              <a:t>Innerworkings of </a:t>
            </a:r>
            <a:r>
              <a:rPr lang="en-US" dirty="0" err="1"/>
              <a:t>nome</a:t>
            </a:r>
            <a:r>
              <a:rPr lang="en-US" dirty="0"/>
              <a:t> so that you can get started coding!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10A66-6030-495A-B32E-8690ABFA0C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3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go one level 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10A66-6030-495A-B32E-8690ABFA0C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4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the </a:t>
            </a:r>
            <a:r>
              <a:rPr lang="en-US" dirty="0" err="1"/>
              <a:t>prev</a:t>
            </a:r>
            <a:r>
              <a:rPr lang="en-US" dirty="0"/>
              <a:t> two slides weren’t clear, the AST looks like this on the left.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10A66-6030-495A-B32E-8690ABFA0C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2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1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2908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87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62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22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7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32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58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72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3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4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82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29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650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942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294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42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317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846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27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84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962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37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75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4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7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1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1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7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3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3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3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8100-C3A8-439F-A79A-1CDA5DC19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AEAFEA-1C95-4E73-A49F-5D530583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77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eecs.berkeley.edu/~sequin/CS184/IMGS/HierSceneComp.GI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A13B120-82EE-4D45-A819-EDA1B4F94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 Overview of the Architecture and Codebase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31D7C-AB3E-48BD-B12A-9AC9B3CF9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/>
              <a:t>Nome3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89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C5D6-9F00-443C-8B7F-5162478D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– grammar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3B11-6A6C-49D7-A155-AAA80E128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the grammar of the .nom file format</a:t>
            </a:r>
          </a:p>
          <a:p>
            <a:r>
              <a:rPr lang="en-US" dirty="0"/>
              <a:t>Reads in a text file, outputs a parse tree (or AST, abstract syntax tree)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Point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AExpr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1FA5B-3BF6-44D5-BAB3-14E1E6FC2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43" y="3429000"/>
            <a:ext cx="6142857" cy="3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4F3094-B78C-472B-8268-B6EB99AA5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43" y="4092649"/>
            <a:ext cx="3990476" cy="1914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70FA3B-171F-4CE2-B222-2CA10CC1B75E}"/>
              </a:ext>
            </a:extLst>
          </p:cNvPr>
          <p:cNvSpPr txBox="1"/>
          <p:nvPr/>
        </p:nvSpPr>
        <p:spPr>
          <a:xfrm>
            <a:off x="2733267" y="3059668"/>
            <a:ext cx="586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      p0       (     0         0      {expr x}  )    endpoint</a:t>
            </a:r>
          </a:p>
        </p:txBody>
      </p:sp>
    </p:spTree>
    <p:extLst>
      <p:ext uri="{BB962C8B-B14F-4D97-AF65-F5344CB8AC3E}">
        <p14:creationId xmlns:p14="http://schemas.microsoft.com/office/powerpoint/2010/main" val="255181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0B5B-8485-42F0-BB47-4A1493C5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Parser – AST Classes Inheritance Tree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A661E7-F373-4B13-BAD0-887F5086B3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0073840"/>
              </p:ext>
            </p:extLst>
          </p:nvPr>
        </p:nvGraphicFramePr>
        <p:xfrm>
          <a:off x="677863" y="2160588"/>
          <a:ext cx="418306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4EDE154-DA83-4336-B536-D113726527F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6123000"/>
              </p:ext>
            </p:extLst>
          </p:nvPr>
        </p:nvGraphicFramePr>
        <p:xfrm>
          <a:off x="5089525" y="2160588"/>
          <a:ext cx="418465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71034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3CE7-CA88-4DA2-9D76-C5A3329B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 Builder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A2AFA1-9C2F-4926-86FF-45E08A86CA5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94245609"/>
              </p:ext>
            </p:extLst>
          </p:nvPr>
        </p:nvGraphicFramePr>
        <p:xfrm>
          <a:off x="677863" y="2160588"/>
          <a:ext cx="418306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D9E6FA-F14B-4ACF-B9F7-913A44415BC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1630198"/>
              </p:ext>
            </p:extLst>
          </p:nvPr>
        </p:nvGraphicFramePr>
        <p:xfrm>
          <a:off x="5947364" y="2156275"/>
          <a:ext cx="418465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478CFE5A-B03A-4001-8977-2A80B96C4355}"/>
              </a:ext>
            </a:extLst>
          </p:cNvPr>
          <p:cNvSpPr/>
          <p:nvPr/>
        </p:nvSpPr>
        <p:spPr>
          <a:xfrm>
            <a:off x="5117330" y="3822568"/>
            <a:ext cx="573628" cy="548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57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658A-D5C8-484B-B017-8236DCE9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QtFrontend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D66A-2CB7-4F3A-AA10-A870D1458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the GUI you see</a:t>
            </a:r>
          </a:p>
          <a:p>
            <a:pPr lvl="1"/>
            <a:r>
              <a:rPr lang="en-US" dirty="0"/>
              <a:t>File open/save</a:t>
            </a:r>
          </a:p>
          <a:p>
            <a:pPr lvl="1"/>
            <a:r>
              <a:rPr lang="en-US" dirty="0"/>
              <a:t>Direct3D 11 viewport and input handling</a:t>
            </a:r>
          </a:p>
          <a:p>
            <a:pPr lvl="1"/>
            <a:r>
              <a:rPr lang="en-US" dirty="0"/>
              <a:t>Calls into the rest of Nome</a:t>
            </a:r>
          </a:p>
        </p:txBody>
      </p:sp>
    </p:spTree>
    <p:extLst>
      <p:ext uri="{BB962C8B-B14F-4D97-AF65-F5344CB8AC3E}">
        <p14:creationId xmlns:p14="http://schemas.microsoft.com/office/powerpoint/2010/main" val="197460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F6CB3A-DA19-460D-8BA4-6B901DD6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/>
              <a:t>QtFrontend</a:t>
            </a:r>
            <a:r>
              <a:rPr lang="en-US" dirty="0"/>
              <a:t> – file opening</a:t>
            </a:r>
            <a:br>
              <a:rPr lang="en-US" dirty="0"/>
            </a:br>
            <a:r>
              <a:rPr lang="en-US" dirty="0"/>
              <a:t>[MainWindow.cpp]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2B4C8C-8908-43F3-88BC-EA376D542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3EA4D8-79E9-4D95-A58B-AC4BE3788AD0}"/>
              </a:ext>
            </a:extLst>
          </p:cNvPr>
          <p:cNvSpPr/>
          <p:nvPr/>
        </p:nvSpPr>
        <p:spPr>
          <a:xfrm>
            <a:off x="510364" y="2021946"/>
            <a:ext cx="1105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//Init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SourceManager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CSourceManager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SourceFile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SourceManager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ASTContext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CASTContext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//Parsing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CNomeDriver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driver{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ASTContext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SourceManager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SourceFile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driver.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ParseToAST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//Build Scene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Scene::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CASTSceneBuilder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builder{ 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ASTContext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SourceManager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SourceFile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builder.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Traverse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Scene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builder.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GetScene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//Create Viewport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ViewportClient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CEditorViewportClient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(Scene,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SourceManager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SourceFile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ViewWidget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CNomeViewWidget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ViewportClient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setCentralWidget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ViewWidget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42198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C89C-DE74-481C-9C15-B6CC533E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everything together!</a:t>
            </a:r>
            <a:br>
              <a:rPr lang="en-US" dirty="0"/>
            </a:br>
            <a:r>
              <a:rPr lang="en-US" dirty="0"/>
              <a:t>Example: Rendering 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C20CD-B2CA-4C7A-8D02-E018EC967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Looks really simple: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DFS and for every scene tree node N:</a:t>
            </a:r>
          </a:p>
          <a:p>
            <a:pPr lvl="1"/>
            <a:r>
              <a:rPr lang="en-US" dirty="0"/>
              <a:t>Update N-&gt;</a:t>
            </a:r>
            <a:r>
              <a:rPr lang="en-US" dirty="0" err="1"/>
              <a:t>LocalToWorldMatrix</a:t>
            </a:r>
            <a:endParaRPr lang="en-US" dirty="0"/>
          </a:p>
          <a:p>
            <a:pPr lvl="2"/>
            <a:r>
              <a:rPr lang="en-US" dirty="0"/>
              <a:t>Parent transformation dirty?</a:t>
            </a:r>
          </a:p>
          <a:p>
            <a:pPr lvl="2"/>
            <a:r>
              <a:rPr lang="en-US" dirty="0"/>
              <a:t>Scene node transformation dirty?</a:t>
            </a:r>
          </a:p>
          <a:p>
            <a:pPr lvl="1"/>
            <a:r>
              <a:rPr lang="en-US" dirty="0"/>
              <a:t>Update N-&gt;</a:t>
            </a:r>
            <a:r>
              <a:rPr lang="en-US" dirty="0" err="1"/>
              <a:t>AssociatedEntity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9DC30-1BF3-457D-9F9C-FD865086530F}"/>
              </a:ext>
            </a:extLst>
          </p:cNvPr>
          <p:cNvSpPr/>
          <p:nvPr/>
        </p:nvSpPr>
        <p:spPr>
          <a:xfrm>
            <a:off x="1040091" y="2521373"/>
            <a:ext cx="2240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Rendering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Scene-&gt;Render();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68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63C26-4B91-44D3-A03B-2CC0E0B6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Roadmap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7D67AD-AC63-4B65-AAFD-B25DDF1E3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15013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50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6216B-7CDF-4E85-A5EA-DC43575E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High level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A4848-8022-4F69-817D-DAFEF40AB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Flow – implements the dependency graph</a:t>
            </a:r>
          </a:p>
          <a:p>
            <a:pPr>
              <a:lnSpc>
                <a:spcPct val="90000"/>
              </a:lnSpc>
            </a:pPr>
            <a:r>
              <a:rPr lang="en-US" sz="1700" strike="sngStrike" dirty="0" err="1">
                <a:solidFill>
                  <a:schemeClr val="bg1"/>
                </a:solidFill>
              </a:rPr>
              <a:t>FlowViz</a:t>
            </a:r>
            <a:r>
              <a:rPr lang="en-US" sz="1700" strike="sngStrike" dirty="0">
                <a:solidFill>
                  <a:schemeClr val="bg1"/>
                </a:solidFill>
              </a:rPr>
              <a:t> – supposedly a visualizer, not done yet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Parsing – front-end that parses .nom files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Render – interfaces with the hardware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Scene – main implementation of the scene graph (generators are in there as well)</a:t>
            </a:r>
          </a:p>
          <a:p>
            <a:pPr>
              <a:lnSpc>
                <a:spcPct val="90000"/>
              </a:lnSpc>
            </a:pPr>
            <a:r>
              <a:rPr lang="en-US" sz="1700" dirty="0" err="1">
                <a:solidFill>
                  <a:schemeClr val="bg1"/>
                </a:solidFill>
              </a:rPr>
              <a:t>QtFrontend</a:t>
            </a:r>
            <a:r>
              <a:rPr lang="en-US" sz="1700" dirty="0">
                <a:solidFill>
                  <a:schemeClr val="bg1"/>
                </a:solidFill>
              </a:rPr>
              <a:t> – the GUI you see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A2F02-A772-4C22-B7AD-7BF39B5D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735" y="972608"/>
            <a:ext cx="3298032" cy="4900269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33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BDBE-4279-4E3C-9970-E8BD1CC7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Interlude: C++ Memory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FB5C-1E3E-4973-B214-8F5ABB0A9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manual memory management</a:t>
            </a:r>
          </a:p>
          <a:p>
            <a:pPr lvl="1"/>
            <a:r>
              <a:rPr lang="en-US" dirty="0"/>
              <a:t>new/delete</a:t>
            </a:r>
          </a:p>
          <a:p>
            <a:pPr lvl="1"/>
            <a:r>
              <a:rPr lang="en-US" dirty="0"/>
              <a:t>malloc()/free()</a:t>
            </a:r>
          </a:p>
          <a:p>
            <a:r>
              <a:rPr lang="en-US" dirty="0"/>
              <a:t>RAII (Resource allocation is initialization)</a:t>
            </a:r>
          </a:p>
          <a:p>
            <a:pPr lvl="1"/>
            <a:r>
              <a:rPr lang="en-US" dirty="0"/>
              <a:t>Constructor/destructor of stack allocated objects are automatically called!</a:t>
            </a:r>
          </a:p>
          <a:p>
            <a:pPr lvl="1"/>
            <a:r>
              <a:rPr lang="en-US" dirty="0"/>
              <a:t>Statically allocated objects are constructed BEFORE main()</a:t>
            </a:r>
          </a:p>
          <a:p>
            <a:r>
              <a:rPr lang="en-US" dirty="0"/>
              <a:t>Reference counting</a:t>
            </a:r>
          </a:p>
          <a:p>
            <a:pPr lvl="1"/>
            <a:r>
              <a:rPr lang="en-US" dirty="0"/>
              <a:t>Shared ownership: you “new” an object but not sure when to delete</a:t>
            </a:r>
          </a:p>
          <a:p>
            <a:pPr lvl="1"/>
            <a:r>
              <a:rPr lang="en-US" dirty="0"/>
              <a:t>Smart pointer using RAII</a:t>
            </a:r>
          </a:p>
        </p:txBody>
      </p:sp>
    </p:spTree>
    <p:extLst>
      <p:ext uri="{BB962C8B-B14F-4D97-AF65-F5344CB8AC3E}">
        <p14:creationId xmlns:p14="http://schemas.microsoft.com/office/powerpoint/2010/main" val="13259012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6A538-A9F6-4F8A-9637-20A13534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Foundation Library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5C19-70F9-4D4D-A0A2-F3951D319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A collection of random helper functions/classes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Reference counted pointers</a:t>
            </a:r>
          </a:p>
          <a:p>
            <a:pPr lvl="1"/>
            <a:r>
              <a:rPr lang="en-US" dirty="0"/>
              <a:t>Get current directory path</a:t>
            </a:r>
          </a:p>
          <a:p>
            <a:pPr lvl="1"/>
            <a:r>
              <a:rPr lang="en-US" dirty="0"/>
              <a:t>Get current executable path</a:t>
            </a:r>
          </a:p>
          <a:p>
            <a:pPr lvl="1"/>
            <a:r>
              <a:rPr lang="en-US" dirty="0" err="1"/>
              <a:t>FStringUtils</a:t>
            </a:r>
            <a:r>
              <a:rPr lang="en-US" dirty="0"/>
              <a:t>::Split(“ ”)</a:t>
            </a:r>
          </a:p>
          <a:p>
            <a:pPr lvl="1"/>
            <a:r>
              <a:rPr lang="en-US" dirty="0" err="1"/>
              <a:t>VectorPool</a:t>
            </a:r>
            <a:endParaRPr lang="en-US" dirty="0"/>
          </a:p>
          <a:p>
            <a:pPr lvl="1"/>
            <a:r>
              <a:rPr lang="en-US" dirty="0"/>
              <a:t>...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3673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DF5B-AADA-447A-BE0C-BFA059A3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ImGui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389B-CC07-4688-A7A4-900F63C07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third party GUI library</a:t>
            </a:r>
          </a:p>
          <a:p>
            <a:r>
              <a:rPr lang="en-US" dirty="0"/>
              <a:t>Super duper convenient to use! Very helpful for debugging.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 (show a hello world window):</a:t>
            </a:r>
          </a:p>
          <a:p>
            <a:r>
              <a:rPr lang="en-US" dirty="0" err="1"/>
              <a:t>ImGui</a:t>
            </a:r>
            <a:r>
              <a:rPr lang="en-US" dirty="0"/>
              <a:t>::Begin(“Title”);</a:t>
            </a:r>
          </a:p>
          <a:p>
            <a:r>
              <a:rPr lang="en-US" dirty="0" err="1"/>
              <a:t>ImGui</a:t>
            </a:r>
            <a:r>
              <a:rPr lang="en-US" dirty="0"/>
              <a:t>::Text(“Hello world”);</a:t>
            </a:r>
          </a:p>
          <a:p>
            <a:r>
              <a:rPr lang="en-US" dirty="0" err="1"/>
              <a:t>ImGui</a:t>
            </a:r>
            <a:r>
              <a:rPr lang="en-US" dirty="0"/>
              <a:t>::End();</a:t>
            </a:r>
          </a:p>
        </p:txBody>
      </p:sp>
    </p:spTree>
    <p:extLst>
      <p:ext uri="{BB962C8B-B14F-4D97-AF65-F5344CB8AC3E}">
        <p14:creationId xmlns:p14="http://schemas.microsoft.com/office/powerpoint/2010/main" val="1069941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C9F-73B0-437F-AB46-F2FF0309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graph and lazy 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6C40E-5692-4A34-AB03-3370A35B4A56}"/>
              </a:ext>
            </a:extLst>
          </p:cNvPr>
          <p:cNvSpPr/>
          <p:nvPr/>
        </p:nvSpPr>
        <p:spPr>
          <a:xfrm>
            <a:off x="3275593" y="193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Var: 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554E5C-8CC9-4C51-B7DB-F0BC06E1716E}"/>
              </a:ext>
            </a:extLst>
          </p:cNvPr>
          <p:cNvSpPr/>
          <p:nvPr/>
        </p:nvSpPr>
        <p:spPr>
          <a:xfrm>
            <a:off x="1099023" y="3946125"/>
            <a:ext cx="1491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Constant: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A93D9-99E0-4E4C-803F-A290B1C3C2A4}"/>
              </a:ext>
            </a:extLst>
          </p:cNvPr>
          <p:cNvSpPr/>
          <p:nvPr/>
        </p:nvSpPr>
        <p:spPr>
          <a:xfrm>
            <a:off x="5228681" y="26250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FA7608-753D-41D0-8F07-F6157BA4D0BE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189993" y="2387600"/>
            <a:ext cx="1038688" cy="69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067F096-E319-4D89-8E3B-42D84E51BB2E}"/>
              </a:ext>
            </a:extLst>
          </p:cNvPr>
          <p:cNvSpPr/>
          <p:nvPr/>
        </p:nvSpPr>
        <p:spPr>
          <a:xfrm>
            <a:off x="6720129" y="2951826"/>
            <a:ext cx="621438" cy="293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495315-BEB8-4DE8-8EDD-BAACF7795B06}"/>
              </a:ext>
            </a:extLst>
          </p:cNvPr>
          <p:cNvSpPr txBox="1"/>
          <p:nvPr/>
        </p:nvSpPr>
        <p:spPr>
          <a:xfrm>
            <a:off x="7333645" y="2897612"/>
            <a:ext cx="210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 x+5y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CFBAAA-8E75-44A4-91CA-56996BB367AC}"/>
              </a:ext>
            </a:extLst>
          </p:cNvPr>
          <p:cNvSpPr/>
          <p:nvPr/>
        </p:nvSpPr>
        <p:spPr>
          <a:xfrm>
            <a:off x="6806213" y="3847976"/>
            <a:ext cx="1491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F59279E-A369-4F5B-A052-FD6851A96B95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6143081" y="3082278"/>
            <a:ext cx="663132" cy="1222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4FA45-CD02-4A7A-9E8D-EADDF248BE30}"/>
              </a:ext>
            </a:extLst>
          </p:cNvPr>
          <p:cNvSpPr/>
          <p:nvPr/>
        </p:nvSpPr>
        <p:spPr>
          <a:xfrm>
            <a:off x="1676071" y="28170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Var: 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73698-2AFB-4675-8711-7A5F09ADBF3E}"/>
              </a:ext>
            </a:extLst>
          </p:cNvPr>
          <p:cNvSpPr/>
          <p:nvPr/>
        </p:nvSpPr>
        <p:spPr>
          <a:xfrm>
            <a:off x="3216347" y="330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002AA6-1255-438A-B56C-381D0F22C899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2590471" y="3274258"/>
            <a:ext cx="625876" cy="48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C05286-9806-4CFD-960A-9ED4079E7B8B}"/>
              </a:ext>
            </a:extLst>
          </p:cNvPr>
          <p:cNvCxnSpPr>
            <a:stCxn id="6" idx="3"/>
            <a:endCxn id="20" idx="1"/>
          </p:cNvCxnSpPr>
          <p:nvPr/>
        </p:nvCxnSpPr>
        <p:spPr>
          <a:xfrm flipV="1">
            <a:off x="2590471" y="3759200"/>
            <a:ext cx="625876" cy="64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8DE1B-269D-45FF-8F12-C09AF2459732}"/>
              </a:ext>
            </a:extLst>
          </p:cNvPr>
          <p:cNvCxnSpPr>
            <a:stCxn id="20" idx="3"/>
            <a:endCxn id="7" idx="1"/>
          </p:cNvCxnSpPr>
          <p:nvPr/>
        </p:nvCxnSpPr>
        <p:spPr>
          <a:xfrm flipV="1">
            <a:off x="4130747" y="3082278"/>
            <a:ext cx="1097934" cy="67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18D317-E44C-4ABA-A64C-30E8411B6F5A}"/>
              </a:ext>
            </a:extLst>
          </p:cNvPr>
          <p:cNvSpPr txBox="1"/>
          <p:nvPr/>
        </p:nvSpPr>
        <p:spPr>
          <a:xfrm>
            <a:off x="6180337" y="4250962"/>
            <a:ext cx="64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PosX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439189-8439-4FF1-9AE5-3AD5F6D1EFFF}"/>
              </a:ext>
            </a:extLst>
          </p:cNvPr>
          <p:cNvSpPr txBox="1"/>
          <p:nvPr/>
        </p:nvSpPr>
        <p:spPr>
          <a:xfrm>
            <a:off x="4162222" y="2093073"/>
            <a:ext cx="81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A4E3EB-AED1-4BC8-866D-264EB3191C7B}"/>
              </a:ext>
            </a:extLst>
          </p:cNvPr>
          <p:cNvSpPr txBox="1"/>
          <p:nvPr/>
        </p:nvSpPr>
        <p:spPr>
          <a:xfrm>
            <a:off x="4108515" y="3790282"/>
            <a:ext cx="81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489DE9-33C0-4E13-A4C2-BD96DA930703}"/>
              </a:ext>
            </a:extLst>
          </p:cNvPr>
          <p:cNvSpPr txBox="1"/>
          <p:nvPr/>
        </p:nvSpPr>
        <p:spPr>
          <a:xfrm>
            <a:off x="4725167" y="264195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3764E8-C513-4EA0-BAFA-26681A827425}"/>
              </a:ext>
            </a:extLst>
          </p:cNvPr>
          <p:cNvSpPr txBox="1"/>
          <p:nvPr/>
        </p:nvSpPr>
        <p:spPr>
          <a:xfrm>
            <a:off x="4707795" y="311585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6C4DC9-9A44-4D36-89D5-250CE4A6055B}"/>
              </a:ext>
            </a:extLst>
          </p:cNvPr>
          <p:cNvSpPr txBox="1"/>
          <p:nvPr/>
        </p:nvSpPr>
        <p:spPr>
          <a:xfrm>
            <a:off x="6096243" y="2735101"/>
            <a:ext cx="81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D7F5C8-74CA-49A0-9C95-AEAD26BE4E42}"/>
              </a:ext>
            </a:extLst>
          </p:cNvPr>
          <p:cNvSpPr txBox="1"/>
          <p:nvPr/>
        </p:nvSpPr>
        <p:spPr>
          <a:xfrm>
            <a:off x="4216810" y="4925049"/>
            <a:ext cx="2639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stack:</a:t>
            </a:r>
          </a:p>
          <a:p>
            <a:r>
              <a:rPr lang="en-US" dirty="0" err="1"/>
              <a:t>x.Result.MarkDirty</a:t>
            </a:r>
            <a:r>
              <a:rPr lang="en-US" dirty="0"/>
              <a:t>()</a:t>
            </a:r>
          </a:p>
          <a:p>
            <a:r>
              <a:rPr lang="en-US" dirty="0"/>
              <a:t>Add.Op1.NotifyDirty()</a:t>
            </a:r>
          </a:p>
          <a:p>
            <a:r>
              <a:rPr lang="en-US" dirty="0" err="1"/>
              <a:t>Add.Result.MarkDirty</a:t>
            </a:r>
            <a:r>
              <a:rPr lang="en-US" dirty="0"/>
              <a:t>()</a:t>
            </a:r>
          </a:p>
          <a:p>
            <a:r>
              <a:rPr lang="en-US" dirty="0" err="1"/>
              <a:t>Point.PosX.NotifyDirty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09715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63E2-A01C-43B3-AA88-81F662A7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flow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A0B6-8322-49E2-B0BE-7DF29B3C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Transform.h</a:t>
            </a:r>
            <a:r>
              <a:rPr lang="en-US" dirty="0"/>
              <a:t>/</a:t>
            </a:r>
            <a:r>
              <a:rPr lang="en-US" dirty="0" err="1"/>
              <a:t>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4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57FD9-532D-4816-A970-7D34A44E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Scene = Entities + Scene Nodes</a:t>
            </a:r>
          </a:p>
        </p:txBody>
      </p:sp>
      <p:sp>
        <p:nvSpPr>
          <p:cNvPr id="26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4F39-28F3-4DD0-9C9D-5DDA7124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mesh</a:t>
            </a:r>
            <a:r>
              <a:rPr lang="en-US" dirty="0">
                <a:latin typeface="Consolas" panose="020B0609020204030204" pitchFamily="49" charset="0"/>
              </a:rPr>
              <a:t> m1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mesh</a:t>
            </a:r>
            <a:r>
              <a:rPr lang="en-US" dirty="0">
                <a:latin typeface="Consolas" panose="020B0609020204030204" pitchFamily="49" charset="0"/>
              </a:rPr>
              <a:t> m2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p1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beziercurve</a:t>
            </a:r>
            <a:r>
              <a:rPr lang="en-US" dirty="0">
                <a:latin typeface="Consolas" panose="020B0609020204030204" pitchFamily="49" charset="0"/>
              </a:rPr>
              <a:t> bz1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latin typeface="Consolas" panose="020B0609020204030204" pitchFamily="49" charset="0"/>
              </a:rPr>
              <a:t> g1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instance</a:t>
            </a:r>
            <a:r>
              <a:rPr lang="en-US" dirty="0">
                <a:latin typeface="Consolas" panose="020B0609020204030204" pitchFamily="49" charset="0"/>
              </a:rPr>
              <a:t> c1 of m1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instance</a:t>
            </a:r>
            <a:r>
              <a:rPr lang="en-US" dirty="0">
                <a:latin typeface="Consolas" panose="020B0609020204030204" pitchFamily="49" charset="0"/>
              </a:rPr>
              <a:t> c2 of m2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instance</a:t>
            </a:r>
            <a:r>
              <a:rPr lang="en-US" dirty="0">
                <a:latin typeface="Consolas" panose="020B0609020204030204" pitchFamily="49" charset="0"/>
              </a:rPr>
              <a:t> i1 of g1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instance</a:t>
            </a:r>
            <a:r>
              <a:rPr lang="en-US" dirty="0">
                <a:latin typeface="Consolas" panose="020B0609020204030204" pitchFamily="49" charset="0"/>
              </a:rPr>
              <a:t> i2 of g1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8A0FFB-B0F4-4228-8418-A52AAD92B5FD}"/>
              </a:ext>
            </a:extLst>
          </p:cNvPr>
          <p:cNvSpPr/>
          <p:nvPr/>
        </p:nvSpPr>
        <p:spPr>
          <a:xfrm>
            <a:off x="3160450" y="2272684"/>
            <a:ext cx="2814222" cy="843377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Entity/Generator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E10B0C-ABE3-49BF-BF66-9F97A6963622}"/>
              </a:ext>
            </a:extLst>
          </p:cNvPr>
          <p:cNvSpPr/>
          <p:nvPr/>
        </p:nvSpPr>
        <p:spPr>
          <a:xfrm>
            <a:off x="4152079" y="4042237"/>
            <a:ext cx="2692604" cy="843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AB37D-A497-4BFB-A5D2-672C0C035C91}"/>
              </a:ext>
            </a:extLst>
          </p:cNvPr>
          <p:cNvSpPr txBox="1"/>
          <p:nvPr/>
        </p:nvSpPr>
        <p:spPr>
          <a:xfrm>
            <a:off x="7050999" y="3105960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are all Flow graph nodes!</a:t>
            </a:r>
          </a:p>
        </p:txBody>
      </p:sp>
    </p:spTree>
    <p:extLst>
      <p:ext uri="{BB962C8B-B14F-4D97-AF65-F5344CB8AC3E}">
        <p14:creationId xmlns:p14="http://schemas.microsoft.com/office/powerpoint/2010/main" val="1618481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3884-6E59-4C7C-8F70-917F1C0D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E6D2-7BBA-46F9-89C8-8D7FFB08F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spatial representation of the scene. Encodes transformations.</a:t>
            </a:r>
          </a:p>
          <a:p>
            <a:r>
              <a:rPr lang="en-US" dirty="0"/>
              <a:t>A DFS tree of the scene graph is the scene tree!</a:t>
            </a:r>
          </a:p>
          <a:p>
            <a:r>
              <a:rPr lang="en-US" dirty="0">
                <a:hlinkClick r:id="rId2"/>
              </a:rPr>
              <a:t>https://people.eecs.berkeley.edu/~sequin/CS184/IMGS/HierSceneComp.GIF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2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650</Words>
  <Application>Microsoft Office PowerPoint</Application>
  <PresentationFormat>Widescreen</PresentationFormat>
  <Paragraphs>151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Trebuchet MS</vt:lpstr>
      <vt:lpstr>Wingdings 3</vt:lpstr>
      <vt:lpstr>Facet</vt:lpstr>
      <vt:lpstr>1_Facet</vt:lpstr>
      <vt:lpstr>Nome3</vt:lpstr>
      <vt:lpstr>High level overview</vt:lpstr>
      <vt:lpstr>Interlude: C++ Memory Management</vt:lpstr>
      <vt:lpstr>Foundation Library</vt:lpstr>
      <vt:lpstr>ImGui</vt:lpstr>
      <vt:lpstr>Flow graph and lazy evaluation</vt:lpstr>
      <vt:lpstr>Using flow graph</vt:lpstr>
      <vt:lpstr>Scene = Entities + Scene Nodes</vt:lpstr>
      <vt:lpstr>Scene Graph</vt:lpstr>
      <vt:lpstr>Parser – grammar elements</vt:lpstr>
      <vt:lpstr>Parser – AST Classes Inheritance Tree</vt:lpstr>
      <vt:lpstr>Scene Builder</vt:lpstr>
      <vt:lpstr>QtFrontend</vt:lpstr>
      <vt:lpstr>QtFrontend – file opening [MainWindow.cpp]</vt:lpstr>
      <vt:lpstr>Pulling everything together! Example: Rendering a frame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Nome3</dc:title>
  <dc:creator>Toby Chen</dc:creator>
  <cp:lastModifiedBy>Toby Chen</cp:lastModifiedBy>
  <cp:revision>1</cp:revision>
  <dcterms:created xsi:type="dcterms:W3CDTF">2019-03-01T23:30:34Z</dcterms:created>
  <dcterms:modified xsi:type="dcterms:W3CDTF">2019-03-08T23:53:21Z</dcterms:modified>
</cp:coreProperties>
</file>