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6B9F-4588-4C32-818C-C2A57DCB9D42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7733-D16A-401D-84B8-05FEB7611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8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6B9F-4588-4C32-818C-C2A57DCB9D42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7733-D16A-401D-84B8-05FEB7611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6B9F-4588-4C32-818C-C2A57DCB9D42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7733-D16A-401D-84B8-05FEB7611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53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6B9F-4588-4C32-818C-C2A57DCB9D42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7733-D16A-401D-84B8-05FEB761147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7441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6B9F-4588-4C32-818C-C2A57DCB9D42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7733-D16A-401D-84B8-05FEB7611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90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6B9F-4588-4C32-818C-C2A57DCB9D42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7733-D16A-401D-84B8-05FEB7611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4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6B9F-4588-4C32-818C-C2A57DCB9D42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7733-D16A-401D-84B8-05FEB7611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94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6B9F-4588-4C32-818C-C2A57DCB9D42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7733-D16A-401D-84B8-05FEB7611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39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6B9F-4588-4C32-818C-C2A57DCB9D42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7733-D16A-401D-84B8-05FEB7611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1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6B9F-4588-4C32-818C-C2A57DCB9D42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7733-D16A-401D-84B8-05FEB7611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5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6B9F-4588-4C32-818C-C2A57DCB9D42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7733-D16A-401D-84B8-05FEB7611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4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6B9F-4588-4C32-818C-C2A57DCB9D42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7733-D16A-401D-84B8-05FEB7611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13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6B9F-4588-4C32-818C-C2A57DCB9D42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7733-D16A-401D-84B8-05FEB7611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3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6B9F-4588-4C32-818C-C2A57DCB9D42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7733-D16A-401D-84B8-05FEB7611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4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6B9F-4588-4C32-818C-C2A57DCB9D42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7733-D16A-401D-84B8-05FEB7611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6B9F-4588-4C32-818C-C2A57DCB9D42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7733-D16A-401D-84B8-05FEB7611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0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6B9F-4588-4C32-818C-C2A57DCB9D42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E7733-D16A-401D-84B8-05FEB7611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3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4166B9F-4588-4C32-818C-C2A57DCB9D42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E7733-D16A-401D-84B8-05FEB7611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5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9195"/>
            <a:ext cx="9144000" cy="2747026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b="1" dirty="0" smtClean="0"/>
              <a:t/>
            </a:r>
            <a:br>
              <a:rPr lang="en-US" sz="4000" b="1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b="1" dirty="0"/>
              <a:t>Effects of shell condition and temperature on size-weight relationships of three major Alaskan commercially fished crab stocks and derived biomass estimates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5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Current procedures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66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35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            Effects of shell condition and temperature on size-weight relationships of three major Alaskan commercially fished crab stocks and derived biomass estimates</vt:lpstr>
      <vt:lpstr>Current procedures</vt:lpstr>
    </vt:vector>
  </TitlesOfParts>
  <Company>NOAA - Alaska Fisheries Science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Effects of shell condition and temperature on size-weight relationships of three major Alaskan commercially fished crab stocks and derived biomass estimates</dc:title>
  <dc:creator>Jon.Richar</dc:creator>
  <cp:lastModifiedBy>Jon.Richar</cp:lastModifiedBy>
  <cp:revision>2</cp:revision>
  <dcterms:created xsi:type="dcterms:W3CDTF">2020-12-18T02:25:32Z</dcterms:created>
  <dcterms:modified xsi:type="dcterms:W3CDTF">2020-12-18T02:45:03Z</dcterms:modified>
</cp:coreProperties>
</file>