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77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8" r:id="rId18"/>
    <p:sldId id="279" r:id="rId19"/>
    <p:sldId id="280" r:id="rId20"/>
    <p:sldId id="274" r:id="rId21"/>
  </p:sldIdLst>
  <p:sldSz cx="12192000" cy="6858000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Corbel" pitchFamily="34" charset="0"/>
      <p:regular r:id="rId27"/>
      <p:bold r:id="rId28"/>
      <p:italic r:id="rId29"/>
      <p:boldItalic r:id="rId30"/>
    </p:embeddedFont>
    <p:embeddedFont>
      <p:font typeface="Algerian" pitchFamily="8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7767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8e0f1deef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78e0f1dee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e34175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e34175f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78e34175f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8e0f1dee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8e0f1deef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8e0f1deef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8e0f1de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8e0f1deef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78e0f1deef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8e0f1deef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8e0f1deef_5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78e0f1deef_5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8e34175f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8e34175fa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78e34175fa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e0f1dee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8e0f1dee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8e34175f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8e34175fa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78e34175fa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e34175f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8e34175fa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78e34175fa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8e34175f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8e34175fa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78e34175fa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IN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IN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IN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IN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ctrTitle"/>
          </p:nvPr>
        </p:nvSpPr>
        <p:spPr>
          <a:xfrm>
            <a:off x="2150427" y="457646"/>
            <a:ext cx="9248095" cy="2160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  <a:t>VEHICLE REGISTRATION SYSTEM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1"/>
          </p:nvPr>
        </p:nvSpPr>
        <p:spPr>
          <a:xfrm>
            <a:off x="319596" y="4085208"/>
            <a:ext cx="5708400" cy="2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7022237" y="3932812"/>
            <a:ext cx="5169763" cy="170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  </a:t>
            </a:r>
            <a:r>
              <a:rPr lang="en-IN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Anju</a:t>
            </a: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 E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IN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IN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Aravind</a:t>
            </a:r>
            <a:r>
              <a:rPr lang="en-IN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 A </a:t>
            </a:r>
            <a:r>
              <a:rPr lang="en-IN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lang="en-IN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</a:t>
            </a:r>
            <a:r>
              <a:rPr lang="en-IN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Ashlin</a:t>
            </a: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James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IN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IN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Jishma</a:t>
            </a: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K. P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IN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IN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Sreejith</a:t>
            </a:r>
            <a:r>
              <a:rPr lang="en-IN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Mohan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206127" y="331200"/>
            <a:ext cx="119859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IN" sz="40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MODULES </a:t>
            </a:r>
            <a:endParaRPr dirty="0"/>
          </a:p>
        </p:txBody>
      </p:sp>
      <p:sp>
        <p:nvSpPr>
          <p:cNvPr id="196" name="Google Shape;196;p27"/>
          <p:cNvSpPr/>
          <p:nvPr/>
        </p:nvSpPr>
        <p:spPr>
          <a:xfrm>
            <a:off x="2214802" y="1482577"/>
            <a:ext cx="91575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Vehicle Registration System contains three modules: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Administration Module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Dealer Module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Customer Module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2260200" y="1322025"/>
            <a:ext cx="9931800" cy="356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Administration </a:t>
            </a:r>
            <a:r>
              <a:rPr lang="en-IN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RTO is the admin which is the main user of Online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Registration System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 Login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Add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dealer details into this system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 He/she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sanction the unique vehicle registration to the customer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 Manage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and dealers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5. Generate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View Reports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2323475" y="1015950"/>
            <a:ext cx="8057400" cy="48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Dealer Module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Dealer is the user of Vehicle registration System.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Login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Add Vehicle Details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Provide Temporary Registration Number to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Customer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2323475" y="1015950"/>
            <a:ext cx="8057400" cy="48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Module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is the user of Vehicle registration System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 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Login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Apply for Permanent Registration Number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Apply for Temporary Registration Number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Edit Profile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ctrTitle"/>
          </p:nvPr>
        </p:nvSpPr>
        <p:spPr>
          <a:xfrm>
            <a:off x="2544900" y="-23875"/>
            <a:ext cx="5818200" cy="1749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1"/>
          </p:nvPr>
        </p:nvSpPr>
        <p:spPr>
          <a:xfrm>
            <a:off x="2214400" y="2029921"/>
            <a:ext cx="9834000" cy="442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21957" algn="l" rtl="0">
              <a:spcBef>
                <a:spcPts val="420"/>
              </a:spcBef>
              <a:spcAft>
                <a:spcPts val="0"/>
              </a:spcAft>
              <a:buSzPts val="3045"/>
              <a:buChar char="●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Enabled Architecture for registration of vehicles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21957" algn="l" rtl="0">
              <a:spcBef>
                <a:spcPts val="0"/>
              </a:spcBef>
              <a:spcAft>
                <a:spcPts val="0"/>
              </a:spcAft>
              <a:buSzPts val="3045"/>
              <a:buChar char="●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Well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designed reports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21957" algn="l" rtl="0">
              <a:spcBef>
                <a:spcPts val="0"/>
              </a:spcBef>
              <a:spcAft>
                <a:spcPts val="0"/>
              </a:spcAft>
              <a:buSzPts val="3045"/>
              <a:buChar char="●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Accuracy and speed  in work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21957" algn="l" rtl="0">
              <a:spcBef>
                <a:spcPts val="0"/>
              </a:spcBef>
              <a:spcAft>
                <a:spcPts val="0"/>
              </a:spcAft>
              <a:buSzPts val="3045"/>
              <a:buChar char="●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Easy and fast retrieval of information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21957" algn="l" rtl="0">
              <a:spcBef>
                <a:spcPts val="0"/>
              </a:spcBef>
              <a:spcAft>
                <a:spcPts val="0"/>
              </a:spcAft>
              <a:buSzPts val="3045"/>
              <a:buChar char="●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Decrease the load of the person involved in existing manual system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21957" algn="l" rtl="0">
              <a:spcBef>
                <a:spcPts val="0"/>
              </a:spcBef>
              <a:spcAft>
                <a:spcPts val="0"/>
              </a:spcAft>
              <a:buSzPts val="3045"/>
              <a:buChar char="●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Access of any information individually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21957" algn="l" rtl="0">
              <a:spcBef>
                <a:spcPts val="0"/>
              </a:spcBef>
              <a:spcAft>
                <a:spcPts val="0"/>
              </a:spcAft>
              <a:buSzPts val="3045"/>
              <a:buChar char="●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Easy to  update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21957" algn="r" rtl="0">
              <a:spcBef>
                <a:spcPts val="600"/>
              </a:spcBef>
              <a:spcAft>
                <a:spcPts val="0"/>
              </a:spcAft>
              <a:buSzPts val="3045"/>
              <a:buChar char="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ctrTitle" idx="4294967295"/>
          </p:nvPr>
        </p:nvSpPr>
        <p:spPr>
          <a:xfrm>
            <a:off x="941951" y="280926"/>
            <a:ext cx="8363100" cy="86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I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ADVANTAGES 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4294967295"/>
          </p:nvPr>
        </p:nvSpPr>
        <p:spPr>
          <a:xfrm>
            <a:off x="2214400" y="1470750"/>
            <a:ext cx="9834000" cy="498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49580" algn="l" rtl="0">
              <a:spcBef>
                <a:spcPts val="480"/>
              </a:spcBef>
              <a:spcAft>
                <a:spcPts val="0"/>
              </a:spcAft>
              <a:buSzPts val="3480"/>
              <a:buChar char="●"/>
            </a:pPr>
            <a:endParaRPr lang="en-IN" dirty="0" smtClean="0"/>
          </a:p>
          <a:p>
            <a:pPr marL="457200" lvl="0" indent="-449580" algn="l" rtl="0">
              <a:spcBef>
                <a:spcPts val="480"/>
              </a:spcBef>
              <a:spcAft>
                <a:spcPts val="0"/>
              </a:spcAft>
              <a:buSzPts val="3480"/>
              <a:buChar char="●"/>
            </a:pPr>
            <a:endParaRPr lang="en-IN" dirty="0"/>
          </a:p>
          <a:p>
            <a:pPr marL="457200" lvl="0" indent="-449580" algn="l" rtl="0">
              <a:spcBef>
                <a:spcPts val="480"/>
              </a:spcBef>
              <a:spcAft>
                <a:spcPts val="0"/>
              </a:spcAft>
              <a:buSzPts val="3480"/>
              <a:buChar char="●"/>
            </a:pPr>
            <a:endParaRPr lang="en-IN" dirty="0" smtClean="0"/>
          </a:p>
          <a:p>
            <a:pPr marL="457200" lvl="0" indent="-449580" algn="l" rtl="0">
              <a:spcBef>
                <a:spcPts val="480"/>
              </a:spcBef>
              <a:spcAft>
                <a:spcPts val="0"/>
              </a:spcAft>
              <a:buSzPts val="3480"/>
              <a:buChar char="●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educe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visit of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office  .</a:t>
            </a:r>
          </a:p>
          <a:p>
            <a:pPr marL="457200" lvl="0" indent="-449580" algn="l" rtl="0">
              <a:spcBef>
                <a:spcPts val="480"/>
              </a:spcBef>
              <a:spcAft>
                <a:spcPts val="0"/>
              </a:spcAft>
              <a:buSzPts val="3480"/>
              <a:buChar char="●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49580" algn="l" rtl="0">
              <a:spcBef>
                <a:spcPts val="0"/>
              </a:spcBef>
              <a:spcAft>
                <a:spcPts val="0"/>
              </a:spcAft>
              <a:buSzPts val="3480"/>
              <a:buChar char="●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To eliminate the hard task of maintaining the hard documents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49580" algn="l" rtl="0">
              <a:spcBef>
                <a:spcPts val="0"/>
              </a:spcBef>
              <a:spcAft>
                <a:spcPts val="0"/>
              </a:spcAft>
              <a:buSzPts val="3480"/>
              <a:buChar char="●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49580" algn="l" rtl="0">
              <a:spcBef>
                <a:spcPts val="0"/>
              </a:spcBef>
              <a:spcAft>
                <a:spcPts val="0"/>
              </a:spcAft>
              <a:buSzPts val="3480"/>
              <a:buChar char="●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To eliminate the heavy waiting time for approval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49580" algn="l" rtl="0">
              <a:spcBef>
                <a:spcPts val="0"/>
              </a:spcBef>
              <a:spcAft>
                <a:spcPts val="0"/>
              </a:spcAft>
              <a:buSzPts val="3480"/>
              <a:buChar char="●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49580" algn="l" rtl="0">
              <a:spcBef>
                <a:spcPts val="0"/>
              </a:spcBef>
              <a:spcAft>
                <a:spcPts val="0"/>
              </a:spcAft>
              <a:buSzPts val="3480"/>
              <a:buChar char="●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Easy tracking of the progress of the vehicle registration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request.</a:t>
            </a:r>
          </a:p>
          <a:p>
            <a:pPr marL="457200" lvl="0" indent="-449580" algn="l" rtl="0">
              <a:spcBef>
                <a:spcPts val="0"/>
              </a:spcBef>
              <a:spcAft>
                <a:spcPts val="0"/>
              </a:spcAft>
              <a:buSzPts val="3480"/>
              <a:buChar char="●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49580" algn="l" rtl="0">
              <a:spcBef>
                <a:spcPts val="0"/>
              </a:spcBef>
              <a:spcAft>
                <a:spcPts val="0"/>
              </a:spcAft>
              <a:buSzPts val="3480"/>
              <a:buChar char="●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Customers have access of current requirement information easily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 idx="4294967295"/>
          </p:nvPr>
        </p:nvSpPr>
        <p:spPr>
          <a:xfrm>
            <a:off x="941951" y="91925"/>
            <a:ext cx="8363100" cy="169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latin typeface="Times New Roman"/>
                <a:ea typeface="Times New Roman"/>
                <a:cs typeface="Times New Roman"/>
                <a:sym typeface="Times New Roman"/>
              </a:rPr>
              <a:t>           DISADVANTAGES 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4294967295"/>
          </p:nvPr>
        </p:nvSpPr>
        <p:spPr>
          <a:xfrm>
            <a:off x="2214400" y="1470750"/>
            <a:ext cx="9834000" cy="498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49580" algn="l" rtl="0">
              <a:spcBef>
                <a:spcPts val="480"/>
              </a:spcBef>
              <a:spcAft>
                <a:spcPts val="0"/>
              </a:spcAft>
              <a:buSzPts val="3480"/>
              <a:buChar char="●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Offline reports cannot be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generated.</a:t>
            </a:r>
          </a:p>
          <a:p>
            <a:pPr marL="7620" lvl="0" indent="0" algn="l" rtl="0">
              <a:spcBef>
                <a:spcPts val="480"/>
              </a:spcBef>
              <a:spcAft>
                <a:spcPts val="0"/>
              </a:spcAft>
              <a:buSzPts val="3480"/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49580" algn="l" rtl="0">
              <a:spcBef>
                <a:spcPts val="0"/>
              </a:spcBef>
              <a:spcAft>
                <a:spcPts val="0"/>
              </a:spcAft>
              <a:buSzPts val="3480"/>
              <a:buChar char="●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Licence registration cannot be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done.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ctrTitle"/>
          </p:nvPr>
        </p:nvSpPr>
        <p:spPr>
          <a:xfrm>
            <a:off x="413151" y="776676"/>
            <a:ext cx="8363100" cy="868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I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1"/>
          </p:nvPr>
        </p:nvSpPr>
        <p:spPr>
          <a:xfrm>
            <a:off x="2557800" y="1651600"/>
            <a:ext cx="9634200" cy="469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Customer has the authority to book vehicle, get temporary number from the dealer.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He/she can apply for permanent number through this portal.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supplier or dealer provides temporary number to customer.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Customer can apply for Permanent number before it expires.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Admin authorized to allot permanent number to vehicles.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80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 idx="4294967295"/>
          </p:nvPr>
        </p:nvSpPr>
        <p:spPr>
          <a:xfrm>
            <a:off x="941951" y="91925"/>
            <a:ext cx="8363100" cy="169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I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RESULT 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4294967295"/>
          </p:nvPr>
        </p:nvSpPr>
        <p:spPr>
          <a:xfrm>
            <a:off x="2214400" y="1470750"/>
            <a:ext cx="9834000" cy="498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49580" algn="l" rtl="0">
              <a:spcBef>
                <a:spcPts val="480"/>
              </a:spcBef>
              <a:spcAft>
                <a:spcPts val="0"/>
              </a:spcAft>
              <a:buSzPts val="3480"/>
              <a:buChar char="●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Customer apply for permanent number.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7620" lvl="0" indent="0" algn="l" rtl="0">
              <a:spcBef>
                <a:spcPts val="480"/>
              </a:spcBef>
              <a:spcAft>
                <a:spcPts val="0"/>
              </a:spcAft>
              <a:buSzPts val="3480"/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49580" algn="l" rtl="0">
              <a:spcBef>
                <a:spcPts val="0"/>
              </a:spcBef>
              <a:spcAft>
                <a:spcPts val="0"/>
              </a:spcAft>
              <a:buSzPts val="3480"/>
              <a:buChar char="●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provides permanent number to customer.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1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 idx="4294967295"/>
          </p:nvPr>
        </p:nvSpPr>
        <p:spPr>
          <a:xfrm>
            <a:off x="941951" y="91925"/>
            <a:ext cx="8363100" cy="169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I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4294967295"/>
          </p:nvPr>
        </p:nvSpPr>
        <p:spPr>
          <a:xfrm>
            <a:off x="2214400" y="1470750"/>
            <a:ext cx="9834000" cy="498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49580" algn="l" rtl="0">
              <a:spcBef>
                <a:spcPts val="480"/>
              </a:spcBef>
              <a:spcAft>
                <a:spcPts val="0"/>
              </a:spcAft>
              <a:buSzPts val="3480"/>
              <a:buChar char="●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system provides customer to book vehicl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 to get temporary number.</a:t>
            </a:r>
          </a:p>
          <a:p>
            <a:pPr marL="7620" lvl="0" indent="0" algn="l" rtl="0">
              <a:spcBef>
                <a:spcPts val="480"/>
              </a:spcBef>
              <a:spcAft>
                <a:spcPts val="0"/>
              </a:spcAft>
              <a:buSzPts val="3480"/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49580" algn="l" rtl="0">
              <a:spcBef>
                <a:spcPts val="480"/>
              </a:spcBef>
              <a:spcAft>
                <a:spcPts val="0"/>
              </a:spcAft>
              <a:buSzPts val="3480"/>
              <a:buChar char="●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Allow customer to apply permanent registration number within 30 days,</a:t>
            </a:r>
          </a:p>
          <a:p>
            <a:pPr marL="7620" lvl="0" indent="0" algn="l" rtl="0">
              <a:spcBef>
                <a:spcPts val="480"/>
              </a:spcBef>
              <a:spcAft>
                <a:spcPts val="0"/>
              </a:spcAft>
              <a:buSzPts val="3480"/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49580" algn="l" rtl="0">
              <a:spcBef>
                <a:spcPts val="0"/>
              </a:spcBef>
              <a:spcAft>
                <a:spcPts val="0"/>
              </a:spcAft>
              <a:buSzPts val="3480"/>
              <a:buChar char="●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RTO administrator provides Permanent number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to customer.</a:t>
            </a:r>
          </a:p>
          <a:p>
            <a:pPr marL="762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9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519553" y="3"/>
            <a:ext cx="91530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519539" y="1069567"/>
            <a:ext cx="9958200" cy="3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OUTCOME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/>
          <p:nvPr/>
        </p:nvSpPr>
        <p:spPr>
          <a:xfrm>
            <a:off x="2660897" y="2967335"/>
            <a:ext cx="687021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 cap="non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262699" y="-3"/>
            <a:ext cx="9851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1288975" y="887775"/>
            <a:ext cx="108255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4335" algn="just" rtl="0">
              <a:spcBef>
                <a:spcPts val="0"/>
              </a:spcBef>
              <a:spcAft>
                <a:spcPts val="0"/>
              </a:spcAft>
              <a:buSzPts val="261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project Vehicle Registration System is proposed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to make registration of vehicles.</a:t>
            </a:r>
          </a:p>
          <a:p>
            <a:pPr marL="62865" lvl="0" indent="0" algn="just" rtl="0">
              <a:spcBef>
                <a:spcPts val="0"/>
              </a:spcBef>
              <a:spcAft>
                <a:spcPts val="0"/>
              </a:spcAft>
              <a:buSzPts val="2610"/>
              <a:buNone/>
            </a:pP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4335" algn="just" rtl="0">
              <a:spcBef>
                <a:spcPts val="0"/>
              </a:spcBef>
              <a:spcAft>
                <a:spcPts val="0"/>
              </a:spcAft>
              <a:buSzPts val="261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project is very useful for those who are concern with the vehicle registration process on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RTO(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Regional transport office).</a:t>
            </a:r>
          </a:p>
          <a:p>
            <a:pPr marL="62865" lvl="0" indent="0" algn="just" rtl="0">
              <a:spcBef>
                <a:spcPts val="0"/>
              </a:spcBef>
              <a:spcAft>
                <a:spcPts val="0"/>
              </a:spcAft>
              <a:buSzPts val="261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RTO office administration is a government transport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organization for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vehicle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registrations.</a:t>
            </a: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4335" algn="just" rtl="0">
              <a:spcBef>
                <a:spcPts val="0"/>
              </a:spcBef>
              <a:spcAft>
                <a:spcPts val="0"/>
              </a:spcAft>
              <a:buSzPts val="2610"/>
              <a:buFont typeface="Times New Roman"/>
              <a:buChar char="●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utomate 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existing manual system by the help of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computerized so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that their valuable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can be stored for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longer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period with easy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access.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01600" algn="l" rtl="0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01600" algn="l" rtl="0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1160410" y="62630"/>
            <a:ext cx="98517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200" dirty="0" smtClean="0">
                <a:latin typeface="Times New Roman"/>
                <a:cs typeface="Times New Roman"/>
                <a:sym typeface="Times New Roman"/>
              </a:rPr>
              <a:t>Conti…</a:t>
            </a:r>
            <a:endParaRPr sz="3200" dirty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1288975" y="887775"/>
            <a:ext cx="108255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Customer can apply for temporary registration and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permanent </a:t>
            </a: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registration. </a:t>
            </a:r>
          </a:p>
          <a:p>
            <a:pPr marL="62865" lvl="0" indent="0" algn="just">
              <a:spcBef>
                <a:spcPts val="0"/>
              </a:spcBef>
              <a:buNone/>
            </a:pP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" lvl="0" indent="0" algn="just" rtl="0">
              <a:spcBef>
                <a:spcPts val="0"/>
              </a:spcBef>
              <a:spcAft>
                <a:spcPts val="0"/>
              </a:spcAft>
              <a:buSzPts val="2610"/>
              <a:buNone/>
            </a:pP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4335" algn="just" rtl="0">
              <a:spcBef>
                <a:spcPts val="0"/>
              </a:spcBef>
              <a:spcAft>
                <a:spcPts val="0"/>
              </a:spcAft>
              <a:buSzPts val="2610"/>
              <a:buFont typeface="Times New Roman"/>
              <a:buChar char="●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Once the verification finished RTO administrator generates a unique identification number for each new vehicle.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4335" algn="just" rtl="0">
              <a:spcBef>
                <a:spcPts val="0"/>
              </a:spcBef>
              <a:spcAft>
                <a:spcPts val="0"/>
              </a:spcAft>
              <a:buSzPts val="2610"/>
              <a:buFont typeface="Times New Roman"/>
              <a:buChar char="●"/>
            </a:pP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01600" algn="l" rtl="0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01600" algn="l" rtl="0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4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subTitle" idx="1"/>
          </p:nvPr>
        </p:nvSpPr>
        <p:spPr>
          <a:xfrm>
            <a:off x="1516852" y="331198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IN" sz="40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SCOPE</a:t>
            </a:r>
            <a:endParaRPr dirty="0"/>
          </a:p>
        </p:txBody>
      </p:sp>
      <p:sp>
        <p:nvSpPr>
          <p:cNvPr id="166" name="Google Shape;166;p22"/>
          <p:cNvSpPr/>
          <p:nvPr/>
        </p:nvSpPr>
        <p:spPr>
          <a:xfrm>
            <a:off x="1855025" y="1482575"/>
            <a:ext cx="101370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Scope of the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egistration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includes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user with 24/7 access to information and services like Online Application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Registration.</a:t>
            </a:r>
          </a:p>
          <a:p>
            <a:pPr marL="762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help collecting perfect management in detail. </a:t>
            </a:r>
            <a:endParaRPr lang="en-IN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endParaRPr lang="en-IN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help a customer with temporary registration number  to apply for a permanent vehicle </a:t>
            </a: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registration.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endParaRPr lang="en-IN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administrator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the authority to know information about all his customers and also manipulate them. </a:t>
            </a:r>
            <a:endParaRPr lang="en-IN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ubTitle" idx="1"/>
          </p:nvPr>
        </p:nvSpPr>
        <p:spPr>
          <a:xfrm>
            <a:off x="1516851" y="331200"/>
            <a:ext cx="9782100" cy="6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Conti..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8100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project aims at business process automation that is to computerize various processes of vehicle registration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system.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utilize resources in an efficient manner by increasing productivity through automation. </a:t>
            </a: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It satisfies the user requirement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Easy to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operate</a:t>
            </a: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Have a good user interface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ctrTitle"/>
          </p:nvPr>
        </p:nvSpPr>
        <p:spPr>
          <a:xfrm>
            <a:off x="413151" y="776676"/>
            <a:ext cx="8363100" cy="868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           OBJECTIVES 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1"/>
          </p:nvPr>
        </p:nvSpPr>
        <p:spPr>
          <a:xfrm>
            <a:off x="2557800" y="1651600"/>
            <a:ext cx="9634200" cy="469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The primary thrust of the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endeavour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is to bring the services to the doorstep of the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citizens.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emove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the hassles faced in obtaining any kind of services related to Transport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Sector.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the system secure, transparent, cost-effective and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user-friendly.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Provide services like get temporary number, approval of permanent number , within a short span of time.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subTitle" idx="1"/>
          </p:nvPr>
        </p:nvSpPr>
        <p:spPr>
          <a:xfrm>
            <a:off x="2557800" y="1727800"/>
            <a:ext cx="9634200" cy="469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The main objective of the project on Vehicle Registration System is to manage the details of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Dealer,Vehicles,RTO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Verify the Temporary number expires within 30 days.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81000" algn="l">
              <a:spcBef>
                <a:spcPts val="0"/>
              </a:spcBef>
              <a:buSzPts val="240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Approve permanent number to 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customer.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ctrTitle"/>
          </p:nvPr>
        </p:nvSpPr>
        <p:spPr>
          <a:xfrm>
            <a:off x="413151" y="776676"/>
            <a:ext cx="8363100" cy="868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IN" sz="4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1"/>
          </p:nvPr>
        </p:nvSpPr>
        <p:spPr>
          <a:xfrm>
            <a:off x="2557800" y="1651600"/>
            <a:ext cx="9634200" cy="469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Hardware includes Pentium Server with network of  586 Dx4 300Mhz,8.3 GB HDD,64mb RAM.</a:t>
            </a: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Software includes JDK 1.8.Appache Tomcat 8.0,JSP servlet, </a:t>
            </a:r>
            <a:r>
              <a:rPr lang="en-IN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ojdbc</a:t>
            </a: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(oracle database)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Operating System: Windows version:10</a:t>
            </a: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en-IN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80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643</Words>
  <Application>Microsoft Office PowerPoint</Application>
  <PresentationFormat>Custom</PresentationFormat>
  <Paragraphs>184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Algerian</vt:lpstr>
      <vt:lpstr>Times New Roman</vt:lpstr>
      <vt:lpstr>Parallax</vt:lpstr>
      <vt:lpstr>    VEHICLE REGISTRATION SYSTEM</vt:lpstr>
      <vt:lpstr>CONTENTS</vt:lpstr>
      <vt:lpstr>INTRODUCTION</vt:lpstr>
      <vt:lpstr>Conti…</vt:lpstr>
      <vt:lpstr>PowerPoint Presentation</vt:lpstr>
      <vt:lpstr>PowerPoint Presentation</vt:lpstr>
      <vt:lpstr>           OBJECTIVES </vt:lpstr>
      <vt:lpstr>PowerPoint Presentation</vt:lpstr>
      <vt:lpstr>           APPROACH</vt:lpstr>
      <vt:lpstr>PowerPoint Presentation</vt:lpstr>
      <vt:lpstr>PowerPoint Presentation</vt:lpstr>
      <vt:lpstr>PowerPoint Presentation</vt:lpstr>
      <vt:lpstr>PowerPoint Presentation</vt:lpstr>
      <vt:lpstr>FEATURES</vt:lpstr>
      <vt:lpstr>           ADVANTAGES </vt:lpstr>
      <vt:lpstr>           DISADVANTAGES </vt:lpstr>
      <vt:lpstr>           SOLUTION</vt:lpstr>
      <vt:lpstr>           RESULT </vt:lpstr>
      <vt:lpstr>          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VEHICLE REGISTRATION SYSTEM</dc:title>
  <cp:lastModifiedBy>User</cp:lastModifiedBy>
  <cp:revision>16</cp:revision>
  <dcterms:modified xsi:type="dcterms:W3CDTF">2019-11-17T16:33:51Z</dcterms:modified>
</cp:coreProperties>
</file>