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</p:sldIdLst>
  <p:sldSz cx="12192000" cy="6858000"/>
  <p:notesSz cx="6858000" cy="9144000"/>
  <p:embeddedFontLst>
    <p:embeddedFont>
      <p:font typeface="나눔고딕 ExtraBold" panose="020B0600000101010101" charset="-127"/>
      <p:bold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D484"/>
    <a:srgbClr val="FF0066"/>
    <a:srgbClr val="FF33CC"/>
    <a:srgbClr val="FF66FF"/>
    <a:srgbClr val="586776"/>
    <a:srgbClr val="00B050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12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D4ECE1-08C1-4B36-A36D-355CFFA2AC7D}"/>
              </a:ext>
            </a:extLst>
          </p:cNvPr>
          <p:cNvSpPr/>
          <p:nvPr/>
        </p:nvSpPr>
        <p:spPr>
          <a:xfrm>
            <a:off x="447471" y="1210650"/>
            <a:ext cx="11528192" cy="533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0E2EA5-C2C9-4679-A68C-611D4B96C7C5}"/>
              </a:ext>
            </a:extLst>
          </p:cNvPr>
          <p:cNvSpPr txBox="1"/>
          <p:nvPr/>
        </p:nvSpPr>
        <p:spPr>
          <a:xfrm>
            <a:off x="672441" y="625875"/>
            <a:ext cx="425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아키텍처</a:t>
            </a:r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EA8B4B-44B8-4623-A694-4234D4CFCB03}"/>
              </a:ext>
            </a:extLst>
          </p:cNvPr>
          <p:cNvGrpSpPr/>
          <p:nvPr/>
        </p:nvGrpSpPr>
        <p:grpSpPr>
          <a:xfrm>
            <a:off x="10151189" y="2408385"/>
            <a:ext cx="1824474" cy="2041229"/>
            <a:chOff x="9296058" y="2237273"/>
            <a:chExt cx="1824474" cy="20412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AD7291-A35D-4AC6-BD1E-59D13881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934" y="2606605"/>
              <a:ext cx="1556722" cy="16718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1D655C-E910-4ECC-BA3B-4E215CA18994}"/>
                </a:ext>
              </a:extLst>
            </p:cNvPr>
            <p:cNvSpPr txBox="1"/>
            <p:nvPr/>
          </p:nvSpPr>
          <p:spPr>
            <a:xfrm>
              <a:off x="9296058" y="2237273"/>
              <a:ext cx="1824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Azure </a:t>
              </a:r>
              <a:r>
                <a:rPr lang="en-US" altLang="ko-KR" dirty="0" err="1"/>
                <a:t>DataBase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7F4BC1-6BBC-4DEA-BC9D-56741658795E}"/>
              </a:ext>
            </a:extLst>
          </p:cNvPr>
          <p:cNvGrpSpPr/>
          <p:nvPr/>
        </p:nvGrpSpPr>
        <p:grpSpPr>
          <a:xfrm>
            <a:off x="3809211" y="4113846"/>
            <a:ext cx="1832509" cy="2128571"/>
            <a:chOff x="5971309" y="2310543"/>
            <a:chExt cx="1832509" cy="21285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76C955-3CC2-41A8-AEA9-5CC1E6EB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309" y="2606605"/>
              <a:ext cx="1832509" cy="18325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3BC78D-E581-4E2D-9825-1263D954F8BC}"/>
                </a:ext>
              </a:extLst>
            </p:cNvPr>
            <p:cNvSpPr txBox="1"/>
            <p:nvPr/>
          </p:nvSpPr>
          <p:spPr>
            <a:xfrm>
              <a:off x="6056224" y="2310543"/>
              <a:ext cx="174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Machine Client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1715AC-36A5-4849-816A-BE75EA464DD3}"/>
              </a:ext>
            </a:extLst>
          </p:cNvPr>
          <p:cNvGrpSpPr/>
          <p:nvPr/>
        </p:nvGrpSpPr>
        <p:grpSpPr>
          <a:xfrm>
            <a:off x="597763" y="2601025"/>
            <a:ext cx="1703461" cy="2025279"/>
            <a:chOff x="572801" y="2253223"/>
            <a:chExt cx="1703461" cy="20252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02D414-39BA-4EA3-92B4-1BDF3366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01" y="2641410"/>
              <a:ext cx="1703461" cy="163709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FFAF06-414C-4D6E-B59A-F2FB60E307B1}"/>
                </a:ext>
              </a:extLst>
            </p:cNvPr>
            <p:cNvSpPr txBox="1"/>
            <p:nvPr/>
          </p:nvSpPr>
          <p:spPr>
            <a:xfrm>
              <a:off x="1019819" y="225322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A5CF23-4529-430B-B779-4EFDF6134C0D}"/>
              </a:ext>
            </a:extLst>
          </p:cNvPr>
          <p:cNvGrpSpPr/>
          <p:nvPr/>
        </p:nvGrpSpPr>
        <p:grpSpPr>
          <a:xfrm>
            <a:off x="3513620" y="1343338"/>
            <a:ext cx="2200276" cy="2569608"/>
            <a:chOff x="3297054" y="2192872"/>
            <a:chExt cx="2200276" cy="256960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097FFC-731A-4CC4-86ED-6F446490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054" y="2562204"/>
              <a:ext cx="2200276" cy="22002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86C3ED-F221-4510-A0AA-49F984C902F9}"/>
                </a:ext>
              </a:extLst>
            </p:cNvPr>
            <p:cNvSpPr txBox="1"/>
            <p:nvPr/>
          </p:nvSpPr>
          <p:spPr>
            <a:xfrm>
              <a:off x="3373546" y="2192872"/>
              <a:ext cx="2047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Chatting Program</a:t>
              </a:r>
              <a:endParaRPr lang="ko-KR" altLang="en-US" dirty="0"/>
            </a:p>
          </p:txBody>
        </p:sp>
      </p:grpSp>
      <p:sp>
        <p:nvSpPr>
          <p:cNvPr id="16" name="Rectangle 5">
            <a:extLst>
              <a:ext uri="{FF2B5EF4-FFF2-40B4-BE49-F238E27FC236}">
                <a16:creationId xmlns:a16="http://schemas.microsoft.com/office/drawing/2014/main" id="{7665F157-0CBF-4D94-88CE-8B30C5FC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589"/>
            <a:ext cx="65" cy="54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5F9FB11-42A9-4DFE-B6B1-353F893164E0}"/>
              </a:ext>
            </a:extLst>
          </p:cNvPr>
          <p:cNvGrpSpPr/>
          <p:nvPr/>
        </p:nvGrpSpPr>
        <p:grpSpPr>
          <a:xfrm>
            <a:off x="6360563" y="1243173"/>
            <a:ext cx="2677853" cy="2867170"/>
            <a:chOff x="8919043" y="1605820"/>
            <a:chExt cx="1832509" cy="20171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CE09B6-85D6-4A0A-AAF7-BA6244575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43" y="1790486"/>
              <a:ext cx="1832509" cy="183250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118EA-A9A1-41AD-9714-78E43617B695}"/>
                </a:ext>
              </a:extLst>
            </p:cNvPr>
            <p:cNvSpPr txBox="1"/>
            <p:nvPr/>
          </p:nvSpPr>
          <p:spPr>
            <a:xfrm>
              <a:off x="9521317" y="160582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MiniERP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25C2D0-2A36-4907-9DC7-602904E233D0}"/>
              </a:ext>
            </a:extLst>
          </p:cNvPr>
          <p:cNvGrpSpPr/>
          <p:nvPr/>
        </p:nvGrpSpPr>
        <p:grpSpPr>
          <a:xfrm>
            <a:off x="7000515" y="4619455"/>
            <a:ext cx="1989327" cy="1922428"/>
            <a:chOff x="8832618" y="1506841"/>
            <a:chExt cx="1989327" cy="21161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8E5536C-92EF-4FC1-AF87-31B67E6F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43" y="1790486"/>
              <a:ext cx="1832509" cy="183250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F6B52A-BC05-4C4B-B2A0-075722FEF296}"/>
                </a:ext>
              </a:extLst>
            </p:cNvPr>
            <p:cNvSpPr txBox="1"/>
            <p:nvPr/>
          </p:nvSpPr>
          <p:spPr>
            <a:xfrm>
              <a:off x="8832618" y="1506841"/>
              <a:ext cx="1989327" cy="40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Machine Monitor</a:t>
              </a:r>
              <a:endParaRPr lang="ko-KR" altLang="en-US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7F2E56-EB56-4B4B-86B0-344A0ECF774D}"/>
              </a:ext>
            </a:extLst>
          </p:cNvPr>
          <p:cNvCxnSpPr>
            <a:stCxn id="6" idx="3"/>
          </p:cNvCxnSpPr>
          <p:nvPr/>
        </p:nvCxnSpPr>
        <p:spPr>
          <a:xfrm flipV="1">
            <a:off x="2301224" y="2698812"/>
            <a:ext cx="1604951" cy="1108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8483A2-C1A6-49FC-9C5A-AFD4B6B2F35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301224" y="3807758"/>
            <a:ext cx="1507987" cy="1518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AE3B3D-9C2A-49B7-8DBF-70244A7FE7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46159" y="2807998"/>
            <a:ext cx="914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F4C9255-B394-4E7F-B5B8-EEF4CAEE3C43}"/>
              </a:ext>
            </a:extLst>
          </p:cNvPr>
          <p:cNvCxnSpPr>
            <a:stCxn id="26" idx="3"/>
            <a:endCxn id="18" idx="2"/>
          </p:cNvCxnSpPr>
          <p:nvPr/>
        </p:nvCxnSpPr>
        <p:spPr>
          <a:xfrm flipH="1" flipV="1">
            <a:off x="7699490" y="4110343"/>
            <a:ext cx="1219959" cy="1599165"/>
          </a:xfrm>
          <a:prstGeom prst="bentConnector4">
            <a:avLst>
              <a:gd name="adj1" fmla="val -18738"/>
              <a:gd name="adj2" fmla="val 760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A719117-83CA-4A1B-8442-C78D1724E75C}"/>
              </a:ext>
            </a:extLst>
          </p:cNvPr>
          <p:cNvCxnSpPr>
            <a:endCxn id="26" idx="1"/>
          </p:cNvCxnSpPr>
          <p:nvPr/>
        </p:nvCxnSpPr>
        <p:spPr>
          <a:xfrm>
            <a:off x="5637404" y="5326163"/>
            <a:ext cx="1449536" cy="3833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A18B75E-D3FF-46D6-A36B-DA3CAE5C42A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038416" y="2807998"/>
            <a:ext cx="1246649" cy="8056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0F7F79-168E-43FB-9C5F-1A8ADA7DC277}"/>
              </a:ext>
            </a:extLst>
          </p:cNvPr>
          <p:cNvSpPr/>
          <p:nvPr/>
        </p:nvSpPr>
        <p:spPr>
          <a:xfrm>
            <a:off x="676238" y="1203493"/>
            <a:ext cx="1509023" cy="337630"/>
          </a:xfrm>
          <a:prstGeom prst="roundRect">
            <a:avLst/>
          </a:prstGeom>
          <a:solidFill>
            <a:srgbClr val="5CD4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맑은 고딕</vt:lpstr>
      <vt:lpstr>나눔고딕 ExtraBold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성욱 지</cp:lastModifiedBy>
  <cp:revision>84</cp:revision>
  <dcterms:created xsi:type="dcterms:W3CDTF">2014-12-18T04:01:36Z</dcterms:created>
  <dcterms:modified xsi:type="dcterms:W3CDTF">2019-03-06T01:09:35Z</dcterms:modified>
</cp:coreProperties>
</file>