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0" r:id="rId2"/>
    <p:sldId id="261" r:id="rId3"/>
    <p:sldId id="265" r:id="rId4"/>
    <p:sldId id="266" r:id="rId5"/>
    <p:sldId id="267" r:id="rId6"/>
    <p:sldId id="263" r:id="rId7"/>
    <p:sldId id="269" r:id="rId8"/>
    <p:sldId id="271" r:id="rId9"/>
    <p:sldId id="283" r:id="rId10"/>
    <p:sldId id="284" r:id="rId11"/>
    <p:sldId id="291" r:id="rId12"/>
    <p:sldId id="292" r:id="rId13"/>
    <p:sldId id="274" r:id="rId14"/>
    <p:sldId id="277" r:id="rId15"/>
    <p:sldId id="276" r:id="rId16"/>
    <p:sldId id="280" r:id="rId17"/>
    <p:sldId id="278" r:id="rId18"/>
    <p:sldId id="279" r:id="rId19"/>
    <p:sldId id="285" r:id="rId20"/>
    <p:sldId id="287" r:id="rId21"/>
    <p:sldId id="288" r:id="rId22"/>
    <p:sldId id="286" r:id="rId23"/>
    <p:sldId id="289" r:id="rId24"/>
    <p:sldId id="290" r:id="rId25"/>
    <p:sldId id="273" r:id="rId26"/>
    <p:sldId id="281" r:id="rId27"/>
    <p:sldId id="282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개발팀 계정" initials="개계" lastIdx="1" clrIdx="0">
    <p:extLst>
      <p:ext uri="{19B8F6BF-5375-455C-9EA6-DF929625EA0E}">
        <p15:presenceInfo xmlns:p15="http://schemas.microsoft.com/office/powerpoint/2012/main" userId="S::gateways02@gateways.kr::15519e20-ffed-40fa-a64a-646ddf7361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  <a:srgbClr val="21FF7B"/>
    <a:srgbClr val="61C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85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6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9월 21일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9월 21일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67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21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464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24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50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9월 21일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9월 21일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package/oculus-utilities-for-unity-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shboard.oculus.com/tools/osig-genera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06954-B907-4D07-ABF1-D166184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GEAR VR</a:t>
            </a:r>
            <a:endParaRPr lang="ko-KR" altLang="en-US" spc="300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7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2C7-3A39-4C52-930A-2D989BE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시간동안 바라보았을 때</a:t>
            </a:r>
            <a:r>
              <a:rPr lang="en-US" altLang="ko-KR" dirty="0"/>
              <a:t>, Input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C1FCC-CED5-4592-B54B-5CFB3207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21515"/>
            <a:ext cx="5265656" cy="380999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[Hierarchy]</a:t>
            </a:r>
            <a:r>
              <a:rPr lang="ko-KR" altLang="en-US" dirty="0"/>
              <a:t>안에 </a:t>
            </a:r>
            <a:r>
              <a:rPr lang="en-US" altLang="ko-KR" dirty="0"/>
              <a:t>Canvas</a:t>
            </a:r>
            <a:r>
              <a:rPr lang="ko-KR" altLang="en-US" dirty="0"/>
              <a:t>를 생성해줍니다</a:t>
            </a:r>
            <a:r>
              <a:rPr lang="en-US" altLang="ko-KR" dirty="0"/>
              <a:t>. 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ko-KR" altLang="en-US" dirty="0"/>
              <a:t>캔버스의 설정을 다음과 같이 변경해줍니다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생성된 </a:t>
            </a:r>
            <a:r>
              <a:rPr lang="en-US" altLang="ko-KR" dirty="0"/>
              <a:t>Canvas</a:t>
            </a:r>
            <a:r>
              <a:rPr lang="ko-KR" altLang="en-US" dirty="0"/>
              <a:t>안에 이미지 두개를 생성해줍니다</a:t>
            </a:r>
            <a:r>
              <a:rPr lang="en-US" altLang="ko-KR" dirty="0"/>
              <a:t>.</a:t>
            </a:r>
          </a:p>
          <a:p>
            <a:pPr marL="617220" lvl="1" indent="-342900">
              <a:buFont typeface="+mj-ea"/>
              <a:buAutoNum type="circleNumDbPlain"/>
            </a:pPr>
            <a:r>
              <a:rPr lang="ko-KR" altLang="en-US" dirty="0"/>
              <a:t>생성된 이미지는 </a:t>
            </a:r>
            <a:r>
              <a:rPr lang="en-US" altLang="ko-KR" dirty="0"/>
              <a:t>Gaze </a:t>
            </a:r>
            <a:r>
              <a:rPr lang="ko-KR" altLang="en-US" dirty="0"/>
              <a:t>역할과 </a:t>
            </a:r>
            <a:r>
              <a:rPr lang="en-US" altLang="ko-KR" dirty="0"/>
              <a:t>Cursor</a:t>
            </a:r>
            <a:r>
              <a:rPr lang="ko-KR" altLang="en-US" dirty="0"/>
              <a:t>역할을 할 것으로 각 이미지의 이름을 역할에 맞게 바꿔줍니다</a:t>
            </a:r>
            <a:r>
              <a:rPr lang="en-US" altLang="ko-KR" dirty="0"/>
              <a:t>.</a:t>
            </a:r>
          </a:p>
          <a:p>
            <a:pPr marL="617220" lvl="1" indent="-342900">
              <a:buFont typeface="+mj-ea"/>
              <a:buAutoNum type="circleNumDbPlain"/>
            </a:pPr>
            <a:r>
              <a:rPr lang="en-US" altLang="ko-KR" dirty="0"/>
              <a:t>Cursor</a:t>
            </a:r>
            <a:r>
              <a:rPr lang="ko-KR" altLang="en-US" dirty="0"/>
              <a:t>을 </a:t>
            </a:r>
            <a:r>
              <a:rPr lang="en-US" altLang="ko-KR" dirty="0"/>
              <a:t>Gaze </a:t>
            </a:r>
            <a:r>
              <a:rPr lang="ko-KR" altLang="en-US" dirty="0"/>
              <a:t>오브젝트의 자식</a:t>
            </a:r>
            <a:r>
              <a:rPr lang="en-US" altLang="ko-KR" dirty="0"/>
              <a:t>, </a:t>
            </a:r>
            <a:r>
              <a:rPr lang="ko-KR" altLang="en-US" dirty="0"/>
              <a:t>아래에 넣어줍니다</a:t>
            </a:r>
            <a:r>
              <a:rPr lang="en-US" altLang="ko-KR" dirty="0"/>
              <a:t>. </a:t>
            </a:r>
          </a:p>
          <a:p>
            <a:pPr marL="617220" lvl="1" indent="-342900">
              <a:buFont typeface="+mj-ea"/>
              <a:buAutoNum type="circleNumDbPlain"/>
            </a:pPr>
            <a:r>
              <a:rPr lang="en-US" altLang="ko-KR" dirty="0"/>
              <a:t>Source Image</a:t>
            </a:r>
            <a:r>
              <a:rPr lang="ko-KR" altLang="en-US" dirty="0"/>
              <a:t>에 동그라미 모양의 이미지를 넣어 줍니다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Gaze</a:t>
            </a:r>
            <a:r>
              <a:rPr lang="ko-KR" altLang="en-US" dirty="0"/>
              <a:t>의 </a:t>
            </a:r>
            <a:r>
              <a:rPr lang="en-US" altLang="ko-KR" dirty="0"/>
              <a:t>Fill </a:t>
            </a:r>
            <a:r>
              <a:rPr lang="en-US" altLang="ko-KR" dirty="0" err="1"/>
              <a:t>Methhod</a:t>
            </a:r>
            <a:r>
              <a:rPr lang="ko-KR" altLang="en-US" dirty="0"/>
              <a:t>는 </a:t>
            </a:r>
            <a:r>
              <a:rPr lang="en-US" altLang="ko-KR" dirty="0"/>
              <a:t>Radial 360</a:t>
            </a:r>
            <a:r>
              <a:rPr lang="ko-KR" altLang="en-US" dirty="0"/>
              <a:t>으로 바꿔줍니다</a:t>
            </a:r>
            <a:r>
              <a:rPr lang="en-US" altLang="ko-KR" dirty="0"/>
              <a:t>. Cursor</a:t>
            </a:r>
            <a:r>
              <a:rPr lang="ko-KR" altLang="en-US" dirty="0"/>
              <a:t>에는 색깔을 넣어줍니다</a:t>
            </a:r>
            <a:r>
              <a:rPr lang="en-US" altLang="ko-KR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DA255A-6EA5-4F4E-B7DC-D6B343FD7B1F}"/>
              </a:ext>
            </a:extLst>
          </p:cNvPr>
          <p:cNvGrpSpPr/>
          <p:nvPr/>
        </p:nvGrpSpPr>
        <p:grpSpPr>
          <a:xfrm>
            <a:off x="7457927" y="1821514"/>
            <a:ext cx="3198417" cy="3810000"/>
            <a:chOff x="6904477" y="1658591"/>
            <a:chExt cx="3657600" cy="43569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5FAE698-F537-4B10-8D48-EF384EC27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4477" y="1658591"/>
              <a:ext cx="3657600" cy="1695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773A78-74DE-49BD-8C75-AFEBB5237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4477" y="2532296"/>
              <a:ext cx="3638550" cy="2390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2B5E914-0289-4617-930C-756215BFA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477" y="4186777"/>
              <a:ext cx="3638550" cy="1828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B4A519-1B94-43B7-96B0-A1AFFA48BF52}"/>
                </a:ext>
              </a:extLst>
            </p:cNvPr>
            <p:cNvSpPr/>
            <p:nvPr/>
          </p:nvSpPr>
          <p:spPr>
            <a:xfrm>
              <a:off x="6904477" y="3727683"/>
              <a:ext cx="3638550" cy="205653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3F4AA4-35A1-4FBB-9EDA-D4EE6C69CB99}"/>
                </a:ext>
              </a:extLst>
            </p:cNvPr>
            <p:cNvSpPr/>
            <p:nvPr/>
          </p:nvSpPr>
          <p:spPr>
            <a:xfrm>
              <a:off x="6904477" y="4656841"/>
              <a:ext cx="3638550" cy="1502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B5BA2E-1F9B-4D80-9251-3691E1238D4A}"/>
              </a:ext>
            </a:extLst>
          </p:cNvPr>
          <p:cNvSpPr/>
          <p:nvPr/>
        </p:nvSpPr>
        <p:spPr>
          <a:xfrm>
            <a:off x="7457927" y="1989056"/>
            <a:ext cx="3198417" cy="59647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CD05601-0329-4E3E-8A55-A6145D9684C2}"/>
              </a:ext>
            </a:extLst>
          </p:cNvPr>
          <p:cNvSpPr txBox="1">
            <a:spLocks/>
          </p:cNvSpPr>
          <p:nvPr/>
        </p:nvSpPr>
        <p:spPr>
          <a:xfrm>
            <a:off x="1137060" y="1404594"/>
            <a:ext cx="5376861" cy="3497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A43F27"/>
                </a:solidFill>
              </a:rPr>
              <a:t>3. </a:t>
            </a:r>
            <a:r>
              <a:rPr lang="ko-KR" altLang="en-US" dirty="0"/>
              <a:t>먼저 </a:t>
            </a:r>
            <a:r>
              <a:rPr lang="en-US" altLang="ko-KR" dirty="0"/>
              <a:t>3D </a:t>
            </a:r>
            <a:r>
              <a:rPr lang="ko-KR" altLang="en-US" dirty="0"/>
              <a:t>오브젝트를 생성해 줍니다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A43F27"/>
                </a:solidFill>
              </a:rPr>
              <a:t>4. </a:t>
            </a:r>
            <a:r>
              <a:rPr lang="en-US" altLang="ko-KR" dirty="0"/>
              <a:t>Camera</a:t>
            </a:r>
            <a:r>
              <a:rPr lang="ko-KR" altLang="en-US" dirty="0"/>
              <a:t>안에 새로운 스크립트 </a:t>
            </a:r>
            <a:r>
              <a:rPr lang="en-US" altLang="ko-KR" dirty="0"/>
              <a:t>[Player Ctrl]</a:t>
            </a:r>
            <a:r>
              <a:rPr lang="ko-KR" altLang="en-US" dirty="0"/>
              <a:t>를 생성해 줍니다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A43F27"/>
                </a:solidFill>
              </a:rPr>
              <a:t>5. </a:t>
            </a:r>
            <a:r>
              <a:rPr lang="en-US" altLang="ko-KR" dirty="0">
                <a:hlinkClick r:id="rId2" action="ppaction://hlinksldjump"/>
              </a:rPr>
              <a:t>[Player Ctrl] </a:t>
            </a:r>
            <a:r>
              <a:rPr lang="ko-KR" altLang="en-US" dirty="0"/>
              <a:t>스크립트 </a:t>
            </a:r>
            <a:r>
              <a:rPr lang="en-US" altLang="ko-KR" dirty="0"/>
              <a:t>Cursor Gaze Image </a:t>
            </a:r>
            <a:r>
              <a:rPr lang="ko-KR" altLang="en-US" dirty="0"/>
              <a:t>안에 </a:t>
            </a:r>
            <a:r>
              <a:rPr lang="en-US" altLang="ko-KR" dirty="0"/>
              <a:t>Gaze </a:t>
            </a:r>
            <a:r>
              <a:rPr lang="ko-KR" altLang="en-US" dirty="0"/>
              <a:t>오브젝트를 넣어 줍니다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A43F27"/>
                </a:solidFill>
              </a:rPr>
              <a:t>6. </a:t>
            </a:r>
            <a:r>
              <a:rPr lang="ko-KR" altLang="en-US" dirty="0"/>
              <a:t>다음과 같이 세팅 해주면 끝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D56518-50C1-47D9-A1A4-F3F303C881C5}"/>
              </a:ext>
            </a:extLst>
          </p:cNvPr>
          <p:cNvGrpSpPr/>
          <p:nvPr/>
        </p:nvGrpSpPr>
        <p:grpSpPr>
          <a:xfrm>
            <a:off x="7149195" y="1404595"/>
            <a:ext cx="3905745" cy="4723679"/>
            <a:chOff x="6947554" y="613480"/>
            <a:chExt cx="4559873" cy="551479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8E995E-1289-4CFE-9B3B-E121B353F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7555" y="2388838"/>
              <a:ext cx="4559872" cy="8810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EEF04-5336-4FDC-B070-6BD13978C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7554" y="613480"/>
              <a:ext cx="4551555" cy="162672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C51C28-12AF-44CA-83D5-EF8E4E36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7555" y="3551893"/>
              <a:ext cx="4559872" cy="2576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7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6D382EB-1754-4D1E-BA98-68134FCB1809}"/>
              </a:ext>
            </a:extLst>
          </p:cNvPr>
          <p:cNvGrpSpPr/>
          <p:nvPr/>
        </p:nvGrpSpPr>
        <p:grpSpPr>
          <a:xfrm>
            <a:off x="759644" y="638008"/>
            <a:ext cx="10672713" cy="5581984"/>
            <a:chOff x="759643" y="894670"/>
            <a:chExt cx="10672713" cy="55819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D7B8E2-1315-4743-8D94-20B16E46CFD2}"/>
                </a:ext>
              </a:extLst>
            </p:cNvPr>
            <p:cNvSpPr txBox="1"/>
            <p:nvPr/>
          </p:nvSpPr>
          <p:spPr>
            <a:xfrm>
              <a:off x="759643" y="1847654"/>
              <a:ext cx="10672713" cy="4629000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PlayerCtrl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MonoBehaviour</a:t>
              </a:r>
              <a:endPara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Image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CursorGageImage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커서 이미지를 저장하는 변수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Vector3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ScreenCenter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카메라의 중앙 지점을 저장하는 변수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커서 게이지를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3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초간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1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까지 증가시키기 위한 변수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0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으로 초기화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Start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ScreenCenter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Vector3(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Camera.main.pixelWidth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/ 2,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Camera.main.pixelHeight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/ 2);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메인 카메라 화면의 높이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/2 = x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좌표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넓이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/2 y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좌표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= 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카메라 중앙 좌표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Update is called once per frame</a:t>
              </a:r>
              <a:endPara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Ray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ray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Camera.main.ScreenPointToRay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ScreenCenter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카메라 중앙 좌표부터 레이를 생성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RaycastHit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hit;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//ray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가 충돌한 지점의 정보를 저장하는 변수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CursorGageImage.fillAmount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커서 게이지 이미지의 </a:t>
              </a:r>
              <a:r>
                <a:rPr lang="en-US" altLang="ko-KR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fillAmount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의 값은 </a:t>
              </a:r>
              <a:r>
                <a:rPr lang="en-US" altLang="ko-KR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의 값과 같게 한다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Physics.Raycast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(ray,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hit, 100.0f))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//ray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를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100.0f 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거리까지 쏘아서 충돌 상태를 확인한다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da-DK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GageTimer += 1.0f / 3.0f * Time.deltaTime;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3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초 동안 </a:t>
              </a:r>
              <a:r>
                <a:rPr lang="en-US" altLang="ko-KR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을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1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로 증가시킨다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&gt;= 1)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이벤트를 처리 하는 곳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hit.transform.gameObject.SetActive(</a:t>
              </a:r>
              <a:r>
                <a:rPr lang="pt-BR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false</a:t>
              </a:r>
              <a:r>
                <a:rPr lang="pt-BR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      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endPara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//ray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에 아무것도 충돌하지 않으면 </a:t>
              </a:r>
              <a:r>
                <a:rPr lang="en-US" altLang="ko-KR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GageTimer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를 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0</a:t>
              </a:r>
              <a:r>
                <a:rPr lang="ko-KR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으로 한다</a:t>
              </a:r>
              <a:r>
                <a:rPr lang="en-US" altLang="ko-KR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469A64-4C9C-439D-A423-B0F791DF21A4}"/>
                </a:ext>
              </a:extLst>
            </p:cNvPr>
            <p:cNvSpPr txBox="1"/>
            <p:nvPr/>
          </p:nvSpPr>
          <p:spPr>
            <a:xfrm>
              <a:off x="759643" y="1386551"/>
              <a:ext cx="10672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다음 예제는 </a:t>
              </a:r>
              <a:r>
                <a:rPr lang="en-US" altLang="ko-KR" sz="1600" dirty="0"/>
                <a:t>3D</a:t>
              </a:r>
              <a:r>
                <a:rPr lang="ko-KR" altLang="en-US" sz="1600" dirty="0"/>
                <a:t>오브젝트를 </a:t>
              </a:r>
              <a:r>
                <a:rPr lang="en-US" altLang="ko-KR" sz="1600" dirty="0"/>
                <a:t>3</a:t>
              </a:r>
              <a:r>
                <a:rPr lang="ko-KR" altLang="en-US" sz="1600" dirty="0"/>
                <a:t>초 이상 바라봤을 때 해당 대상이 사라지도록 하는 것을 예로 작성되었습니다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F0931-26A2-48D4-9FD9-02111C8722EA}"/>
                </a:ext>
              </a:extLst>
            </p:cNvPr>
            <p:cNvSpPr txBox="1"/>
            <p:nvPr/>
          </p:nvSpPr>
          <p:spPr>
            <a:xfrm>
              <a:off x="759643" y="894670"/>
              <a:ext cx="61038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[Player Ctrl]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8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B88B-3B28-4D2F-BD25-3125B9EC4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A43F27"/>
                </a:solidFill>
              </a:rPr>
              <a:t>컨트롤러 조작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3F10FD-30B0-4DFF-9EA0-56DE196A4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2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405D0-D731-43EF-9B78-B7A0F8CC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적용 하기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5A3C-0BAB-4734-B0D4-29A64B85F5A2}"/>
              </a:ext>
            </a:extLst>
          </p:cNvPr>
          <p:cNvSpPr txBox="1">
            <a:spLocks/>
          </p:cNvSpPr>
          <p:nvPr/>
        </p:nvSpPr>
        <p:spPr>
          <a:xfrm>
            <a:off x="1295400" y="1930554"/>
            <a:ext cx="5378777" cy="3810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 err="1">
                <a:solidFill>
                  <a:srgbClr val="000000"/>
                </a:solidFill>
                <a:latin typeface="Noto Sans KR"/>
              </a:rPr>
              <a:t>오큘러스</a:t>
            </a:r>
            <a:r>
              <a:rPr lang="ko-KR" altLang="en-US" sz="1800" dirty="0">
                <a:solidFill>
                  <a:srgbClr val="000000"/>
                </a:solidFill>
                <a:latin typeface="Noto Sans KR"/>
              </a:rPr>
              <a:t> 패키지를 </a:t>
            </a:r>
            <a:r>
              <a:rPr lang="en-US" altLang="ko-KR" sz="1800" dirty="0">
                <a:solidFill>
                  <a:srgbClr val="000000"/>
                </a:solidFill>
                <a:latin typeface="Noto Sans KR"/>
              </a:rPr>
              <a:t>Impot</a:t>
            </a:r>
            <a:r>
              <a:rPr lang="ko-KR" altLang="en-US" sz="1800" dirty="0">
                <a:solidFill>
                  <a:srgbClr val="000000"/>
                </a:solidFill>
                <a:latin typeface="Noto Sans KR"/>
              </a:rPr>
              <a:t>하면 </a:t>
            </a:r>
            <a:r>
              <a:rPr lang="en-US" altLang="ko-KR" sz="1800" dirty="0">
                <a:solidFill>
                  <a:srgbClr val="000000"/>
                </a:solidFill>
                <a:latin typeface="Noto Sans KR"/>
              </a:rPr>
              <a:t>Project</a:t>
            </a:r>
            <a:r>
              <a:rPr lang="ko-KR" altLang="en-US" sz="1800" dirty="0">
                <a:solidFill>
                  <a:srgbClr val="000000"/>
                </a:solidFill>
                <a:latin typeface="Noto Sans KR"/>
              </a:rPr>
              <a:t>안에 </a:t>
            </a:r>
            <a:r>
              <a:rPr lang="en-US" altLang="ko-KR" sz="1800" dirty="0">
                <a:solidFill>
                  <a:srgbClr val="000000"/>
                </a:solidFill>
                <a:latin typeface="Noto Sans KR"/>
              </a:rPr>
              <a:t>Oculus</a:t>
            </a:r>
            <a:r>
              <a:rPr lang="ko-KR" altLang="en-US" sz="1800" dirty="0">
                <a:solidFill>
                  <a:srgbClr val="000000"/>
                </a:solidFill>
                <a:latin typeface="Noto Sans KR"/>
              </a:rPr>
              <a:t>가 생성 된 걸 확인 할 수 있습니다</a:t>
            </a:r>
            <a:r>
              <a:rPr lang="en-US" altLang="ko-KR" sz="1800" dirty="0">
                <a:solidFill>
                  <a:srgbClr val="000000"/>
                </a:solidFill>
                <a:latin typeface="Noto Sans KR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Main Camera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를 지우고 </a:t>
            </a:r>
            <a:r>
              <a:rPr lang="en-US" altLang="ko-KR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OVRCameraRig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를 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Hierarchy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창에 끌어 넣습니다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카메라는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OVR -&gt; Prefabs -&gt; </a:t>
            </a:r>
            <a:r>
              <a:rPr lang="en-US" altLang="ko-KR" sz="1600" dirty="0" err="1">
                <a:solidFill>
                  <a:srgbClr val="000000"/>
                </a:solidFill>
                <a:latin typeface="Noto Sans KR"/>
              </a:rPr>
              <a:t>OVRCameraRig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이고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,</a:t>
            </a:r>
            <a:endParaRPr lang="ko-KR" altLang="en-US" sz="1600" dirty="0">
              <a:solidFill>
                <a:srgbClr val="000000"/>
              </a:solidFill>
              <a:latin typeface="Noto Sans KR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컨트롤러는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OVR -&gt; Prefabs -&gt; </a:t>
            </a:r>
            <a:r>
              <a:rPr lang="en-US" altLang="ko-KR" sz="1600" dirty="0" err="1">
                <a:solidFill>
                  <a:srgbClr val="000000"/>
                </a:solidFill>
                <a:latin typeface="Noto Sans KR"/>
              </a:rPr>
              <a:t>TrackedRemote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A43F27"/>
                </a:solidFill>
              </a:rPr>
              <a:t>3.  </a:t>
            </a:r>
            <a:r>
              <a:rPr lang="en-US" sz="1800" dirty="0" err="1"/>
              <a:t>OVRCameraRig</a:t>
            </a:r>
            <a:r>
              <a:rPr lang="ko-KR" altLang="en-US" sz="1800" dirty="0"/>
              <a:t>안에 있는 </a:t>
            </a:r>
            <a:r>
              <a:rPr lang="en-US" altLang="ko-KR" sz="1800" dirty="0" err="1"/>
              <a:t>RightHandAnchor</a:t>
            </a:r>
            <a:r>
              <a:rPr lang="ko-KR" altLang="en-US" sz="1800" dirty="0"/>
              <a:t>에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VR – </a:t>
            </a:r>
            <a:r>
              <a:rPr lang="en-US" sz="1800" dirty="0" err="1"/>
              <a:t>Prefebs</a:t>
            </a:r>
            <a:r>
              <a:rPr lang="en-US" sz="1800" dirty="0"/>
              <a:t> </a:t>
            </a:r>
            <a:r>
              <a:rPr lang="ko-KR" altLang="en-US" sz="1800" dirty="0" err="1"/>
              <a:t>안에있는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TrackedRemote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프리팹을</a:t>
            </a:r>
            <a:r>
              <a:rPr lang="ko-KR" altLang="en-US" sz="1800" dirty="0"/>
              <a:t> 넣어 줍니다</a:t>
            </a:r>
            <a:r>
              <a:rPr lang="en-US" altLang="ko-KR" sz="1800" dirty="0"/>
              <a:t>.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BCD984D-9439-4F53-A3B3-C7DA75FB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061" y="962000"/>
            <a:ext cx="3901023" cy="3963235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FBE23A-C0DD-40C7-A78E-71D2714C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73" y="3277803"/>
            <a:ext cx="4779611" cy="26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B73C-B6FC-4E73-BA2F-84DB7A9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PointerRaycaster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427BC-063C-497A-BCBF-E8C05315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36" y="1981201"/>
            <a:ext cx="5203597" cy="39338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컨트롤러를 사용하기 위한 포인터 생성을 하기 위해 다음과 같은 설정을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TrackedRemote</a:t>
            </a:r>
            <a:r>
              <a:rPr lang="ko-KR" altLang="en-US" dirty="0"/>
              <a:t>의 속성 창에서 </a:t>
            </a:r>
            <a:r>
              <a:rPr lang="en-US" altLang="ko-KR" dirty="0"/>
              <a:t>Controller </a:t>
            </a:r>
            <a:r>
              <a:rPr lang="ko-KR" altLang="en-US" dirty="0"/>
              <a:t>설정을 맞춰 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빈 오브젝트</a:t>
            </a:r>
            <a:r>
              <a:rPr lang="en-US" altLang="ko-KR" dirty="0"/>
              <a:t>(Create Empty)</a:t>
            </a:r>
            <a:r>
              <a:rPr lang="ko-KR" altLang="en-US" dirty="0"/>
              <a:t>를 생성해 줍니다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빈 오브젝트의 이름을 </a:t>
            </a:r>
            <a:r>
              <a:rPr lang="en-US" altLang="ko-KR" dirty="0"/>
              <a:t>Pointer</a:t>
            </a:r>
            <a:r>
              <a:rPr lang="ko-KR" altLang="en-US" dirty="0"/>
              <a:t>로 바꿔 줍니다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Pointer</a:t>
            </a:r>
            <a:r>
              <a:rPr lang="ko-KR" altLang="en-US" dirty="0"/>
              <a:t>의 속성 창에 </a:t>
            </a:r>
            <a:r>
              <a:rPr lang="en-US" altLang="ko-KR" dirty="0" err="1"/>
              <a:t>LineRenderer</a:t>
            </a:r>
            <a:r>
              <a:rPr lang="en-US" altLang="ko-KR" dirty="0"/>
              <a:t> &amp; Physics</a:t>
            </a:r>
            <a:r>
              <a:rPr lang="ko-KR" altLang="en-US" dirty="0"/>
              <a:t> </a:t>
            </a:r>
            <a:r>
              <a:rPr lang="en-US" altLang="ko-KR" dirty="0" err="1"/>
              <a:t>Raycaster</a:t>
            </a:r>
            <a:r>
              <a:rPr lang="ko-KR" altLang="en-US" dirty="0"/>
              <a:t>를 넣어줍니다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ACD3B2-02B6-40BF-9084-87EC20B0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19" y="1105334"/>
            <a:ext cx="2628900" cy="3057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B5C472-1A73-4032-B9A5-E1FBC71A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219" y="2118523"/>
            <a:ext cx="2676525" cy="3933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715851-739E-4FE4-BFE8-9810E4CC569F}"/>
              </a:ext>
            </a:extLst>
          </p:cNvPr>
          <p:cNvSpPr/>
          <p:nvPr/>
        </p:nvSpPr>
        <p:spPr>
          <a:xfrm>
            <a:off x="6454320" y="3572759"/>
            <a:ext cx="2628900" cy="1979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F5ECE6-341E-43C9-8527-F38425620CE1}"/>
              </a:ext>
            </a:extLst>
          </p:cNvPr>
          <p:cNvSpPr/>
          <p:nvPr/>
        </p:nvSpPr>
        <p:spPr>
          <a:xfrm>
            <a:off x="9083219" y="4383464"/>
            <a:ext cx="2676525" cy="131377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7490322-16AA-44B1-B743-94DFD046A85D}"/>
              </a:ext>
            </a:extLst>
          </p:cNvPr>
          <p:cNvSpPr txBox="1">
            <a:spLocks/>
          </p:cNvSpPr>
          <p:nvPr/>
        </p:nvSpPr>
        <p:spPr>
          <a:xfrm>
            <a:off x="886905" y="422496"/>
            <a:ext cx="5209095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Line Renderer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050FE-0143-4473-8EF3-F25749A9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0" y="828675"/>
            <a:ext cx="2895600" cy="5334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FE5E30-4D01-49DA-B9EC-142A004BF071}"/>
              </a:ext>
            </a:extLst>
          </p:cNvPr>
          <p:cNvSpPr/>
          <p:nvPr/>
        </p:nvSpPr>
        <p:spPr>
          <a:xfrm>
            <a:off x="951690" y="3132306"/>
            <a:ext cx="2895600" cy="14494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9018E-D2D4-4887-9379-06364B5D0D1E}"/>
              </a:ext>
            </a:extLst>
          </p:cNvPr>
          <p:cNvSpPr txBox="1"/>
          <p:nvPr/>
        </p:nvSpPr>
        <p:spPr>
          <a:xfrm>
            <a:off x="4161009" y="1210417"/>
            <a:ext cx="4775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[Positions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Size]</a:t>
            </a:r>
            <a:r>
              <a:rPr lang="ko-KR" altLang="en-US" dirty="0">
                <a:solidFill>
                  <a:srgbClr val="FF0000"/>
                </a:solidFill>
              </a:rPr>
              <a:t>에서 그래프를 조절 하여 </a:t>
            </a:r>
            <a:r>
              <a:rPr lang="en-US" altLang="ko-KR" dirty="0" err="1">
                <a:solidFill>
                  <a:srgbClr val="FF0000"/>
                </a:solidFill>
              </a:rPr>
              <a:t>RayPoint</a:t>
            </a:r>
            <a:r>
              <a:rPr lang="ko-KR" altLang="en-US" dirty="0">
                <a:solidFill>
                  <a:srgbClr val="FF0000"/>
                </a:solidFill>
              </a:rPr>
              <a:t>의 크기를 조절 할 수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702833-D424-4291-85A2-961A05841887}"/>
              </a:ext>
            </a:extLst>
          </p:cNvPr>
          <p:cNvGrpSpPr/>
          <p:nvPr/>
        </p:nvGrpSpPr>
        <p:grpSpPr>
          <a:xfrm>
            <a:off x="4161010" y="2322902"/>
            <a:ext cx="2933700" cy="2733676"/>
            <a:chOff x="3937082" y="828674"/>
            <a:chExt cx="2933700" cy="27336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52F7676-B0EF-439A-B31C-2103828E0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82" y="828675"/>
              <a:ext cx="2933700" cy="273367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07F6F9-2E7F-4635-AB44-543CF6036C69}"/>
                </a:ext>
              </a:extLst>
            </p:cNvPr>
            <p:cNvSpPr/>
            <p:nvPr/>
          </p:nvSpPr>
          <p:spPr>
            <a:xfrm>
              <a:off x="3956132" y="828674"/>
              <a:ext cx="2895600" cy="623053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4A1ACC-EBA3-4DBC-985D-32F45FEF3033}"/>
              </a:ext>
            </a:extLst>
          </p:cNvPr>
          <p:cNvSpPr txBox="1"/>
          <p:nvPr/>
        </p:nvSpPr>
        <p:spPr>
          <a:xfrm>
            <a:off x="7215294" y="2207502"/>
            <a:ext cx="4575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[Material-Element]</a:t>
            </a:r>
            <a:r>
              <a:rPr lang="ko-KR" altLang="en-US" dirty="0">
                <a:solidFill>
                  <a:srgbClr val="0070C0"/>
                </a:solidFill>
              </a:rPr>
              <a:t>에 원하는 </a:t>
            </a:r>
            <a:r>
              <a:rPr lang="en-US" altLang="ko-KR" dirty="0">
                <a:solidFill>
                  <a:srgbClr val="0070C0"/>
                </a:solidFill>
              </a:rPr>
              <a:t>Material</a:t>
            </a:r>
            <a:r>
              <a:rPr lang="ko-KR" altLang="en-US" dirty="0">
                <a:solidFill>
                  <a:srgbClr val="0070C0"/>
                </a:solidFill>
              </a:rPr>
              <a:t>을 적용 시켜 주면 </a:t>
            </a:r>
            <a:r>
              <a:rPr lang="en-US" altLang="ko-KR" dirty="0" err="1">
                <a:solidFill>
                  <a:srgbClr val="0070C0"/>
                </a:solidFill>
              </a:rPr>
              <a:t>PointRay</a:t>
            </a:r>
            <a:r>
              <a:rPr lang="ko-KR" altLang="en-US" dirty="0">
                <a:solidFill>
                  <a:srgbClr val="0070C0"/>
                </a:solidFill>
              </a:rPr>
              <a:t>의 색을 바꿀 수 있습니다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B3D18D2-F793-4112-A669-21E06F1B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921" y="3449590"/>
            <a:ext cx="302895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659CAF-82B7-40D4-AFFF-8046B52E8DA2}"/>
              </a:ext>
            </a:extLst>
          </p:cNvPr>
          <p:cNvSpPr txBox="1"/>
          <p:nvPr/>
        </p:nvSpPr>
        <p:spPr>
          <a:xfrm>
            <a:off x="7261921" y="4404103"/>
            <a:ext cx="45753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61C45C"/>
                </a:solidFill>
              </a:rPr>
              <a:t>Material</a:t>
            </a:r>
            <a:r>
              <a:rPr lang="ko-KR" altLang="en-US" dirty="0">
                <a:solidFill>
                  <a:srgbClr val="61C45C"/>
                </a:solidFill>
              </a:rPr>
              <a:t>을 넣어주었을 때</a:t>
            </a:r>
            <a:r>
              <a:rPr lang="en-US" altLang="ko-KR" dirty="0">
                <a:solidFill>
                  <a:srgbClr val="61C45C"/>
                </a:solidFill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61C45C"/>
                </a:solidFill>
              </a:rPr>
              <a:t>속성창의 아래 쪽에 다음과 같이 </a:t>
            </a:r>
            <a:r>
              <a:rPr lang="en-US" altLang="ko-KR" dirty="0">
                <a:solidFill>
                  <a:srgbClr val="61C45C"/>
                </a:solidFill>
              </a:rPr>
              <a:t>Material</a:t>
            </a:r>
            <a:r>
              <a:rPr lang="ko-KR" altLang="en-US" dirty="0">
                <a:solidFill>
                  <a:srgbClr val="61C45C"/>
                </a:solidFill>
              </a:rPr>
              <a:t>이 들어와 있습니다</a:t>
            </a:r>
            <a:r>
              <a:rPr lang="en-US" altLang="ko-KR" dirty="0">
                <a:solidFill>
                  <a:srgbClr val="61C45C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61C45C"/>
                </a:solidFill>
              </a:rPr>
              <a:t>Shader</a:t>
            </a:r>
            <a:r>
              <a:rPr lang="ko-KR" altLang="en-US" dirty="0">
                <a:solidFill>
                  <a:srgbClr val="61C45C"/>
                </a:solidFill>
              </a:rPr>
              <a:t>를 </a:t>
            </a:r>
            <a:r>
              <a:rPr lang="en-US" altLang="ko-KR" dirty="0">
                <a:solidFill>
                  <a:srgbClr val="61C45C"/>
                </a:solidFill>
              </a:rPr>
              <a:t>Color</a:t>
            </a:r>
            <a:r>
              <a:rPr lang="ko-KR" altLang="en-US" dirty="0">
                <a:solidFill>
                  <a:srgbClr val="61C45C"/>
                </a:solidFill>
              </a:rPr>
              <a:t>로 바꾸면 원하는 색상이 나옵니다</a:t>
            </a:r>
            <a:r>
              <a:rPr lang="en-US" altLang="ko-KR" dirty="0">
                <a:solidFill>
                  <a:srgbClr val="61C45C"/>
                </a:solidFill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6E5391-02D9-4984-9847-CD27DA80C55A}"/>
              </a:ext>
            </a:extLst>
          </p:cNvPr>
          <p:cNvSpPr/>
          <p:nvPr/>
        </p:nvSpPr>
        <p:spPr>
          <a:xfrm>
            <a:off x="7261921" y="3463763"/>
            <a:ext cx="3028950" cy="800101"/>
          </a:xfrm>
          <a:prstGeom prst="rect">
            <a:avLst/>
          </a:prstGeom>
          <a:noFill/>
          <a:ln w="38100">
            <a:solidFill>
              <a:srgbClr val="61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1F992-C7CC-4455-962B-CE278E8EC07F}"/>
              </a:ext>
            </a:extLst>
          </p:cNvPr>
          <p:cNvSpPr txBox="1"/>
          <p:nvPr/>
        </p:nvSpPr>
        <p:spPr>
          <a:xfrm>
            <a:off x="1102935" y="480767"/>
            <a:ext cx="6494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43F27"/>
                </a:solidFill>
              </a:rPr>
              <a:t>5. </a:t>
            </a:r>
            <a:r>
              <a:rPr lang="en-US" altLang="ko-KR" dirty="0"/>
              <a:t>Pointer</a:t>
            </a:r>
            <a:r>
              <a:rPr lang="ko-KR" altLang="en-US" dirty="0"/>
              <a:t> 오브젝트 안에 새로운 스크립트를 생성 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olidFill>
                  <a:srgbClr val="A43F27"/>
                </a:solidFill>
              </a:rPr>
              <a:t>6. </a:t>
            </a:r>
            <a:r>
              <a:rPr lang="ko-KR" altLang="en-US" dirty="0"/>
              <a:t>만들어진 스크립트 안에 다음과 같은 코드를 작성해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B9440-BF1A-4C8E-802D-4F8970F5638D}"/>
              </a:ext>
            </a:extLst>
          </p:cNvPr>
          <p:cNvSpPr txBox="1"/>
          <p:nvPr/>
        </p:nvSpPr>
        <p:spPr>
          <a:xfrm>
            <a:off x="1102936" y="1681096"/>
            <a:ext cx="10473180" cy="4521741"/>
          </a:xfrm>
          <a:prstGeom prst="rect">
            <a:avLst/>
          </a:prstGeom>
          <a:noFill/>
        </p:spPr>
        <p:txBody>
          <a:bodyPr wrap="square" numCol="2" spcCol="72000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PhysicsPointer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Awake()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Update()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lineRenderer.SetPosition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lineRenderer.SetPosition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Vector3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RaycastHit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CreateForwardRaycast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Vector3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hit.collider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hit.point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RaycastHit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CreateForwardRaycast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RaycastHit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Ray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Ray(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transform.forward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Physics.Raycast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(ray,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hit; </a:t>
            </a:r>
          </a:p>
          <a:p>
            <a:endParaRPr lang="ko-KR" alt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Vector3 DefaultEnd(</a:t>
            </a:r>
            <a:r>
              <a:rPr lang="nb-NO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transform.forward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length);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3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D008A-7E75-48D9-9518-E5E6077C6A5C}"/>
              </a:ext>
            </a:extLst>
          </p:cNvPr>
          <p:cNvSpPr txBox="1"/>
          <p:nvPr/>
        </p:nvSpPr>
        <p:spPr>
          <a:xfrm>
            <a:off x="1102935" y="480767"/>
            <a:ext cx="6806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A43F27"/>
                </a:solidFill>
              </a:rPr>
              <a:t>7. </a:t>
            </a:r>
            <a:r>
              <a:rPr lang="en-US" altLang="ko-KR" b="1" dirty="0"/>
              <a:t>Hierarchy-</a:t>
            </a:r>
            <a:r>
              <a:rPr lang="en-US" altLang="ko-KR" b="1" dirty="0" err="1"/>
              <a:t>EventSystem</a:t>
            </a:r>
            <a:r>
              <a:rPr lang="ko-KR" altLang="en-US" b="1" dirty="0"/>
              <a:t>에 새로운 스크립트를 만들어 줍니다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	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EventSystem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없을 경우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 만들어 주세요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>
                <a:solidFill>
                  <a:srgbClr val="A43F27"/>
                </a:solidFill>
              </a:rPr>
              <a:t>8. </a:t>
            </a:r>
            <a:r>
              <a:rPr lang="ko-KR" altLang="en-US" b="1" dirty="0"/>
              <a:t>다음 코드를 작성 해줍니다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23D04-7639-4C47-8B14-D4EE6B9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8" y="1527142"/>
            <a:ext cx="2657475" cy="3476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16BE74-1749-417C-9918-6ED96D972C31}"/>
              </a:ext>
            </a:extLst>
          </p:cNvPr>
          <p:cNvSpPr/>
          <p:nvPr/>
        </p:nvSpPr>
        <p:spPr>
          <a:xfrm>
            <a:off x="622167" y="3570402"/>
            <a:ext cx="2677213" cy="113357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CAA4222-07BB-4F5F-9B35-34EEE5A53223}"/>
              </a:ext>
            </a:extLst>
          </p:cNvPr>
          <p:cNvSpPr/>
          <p:nvPr/>
        </p:nvSpPr>
        <p:spPr>
          <a:xfrm>
            <a:off x="3289512" y="3912124"/>
            <a:ext cx="698468" cy="4336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950EC-6FFB-4150-A7D1-1DE33A9C1622}"/>
              </a:ext>
            </a:extLst>
          </p:cNvPr>
          <p:cNvSpPr txBox="1"/>
          <p:nvPr/>
        </p:nvSpPr>
        <p:spPr>
          <a:xfrm>
            <a:off x="4128940" y="1385741"/>
            <a:ext cx="7975075" cy="4348934"/>
          </a:xfrm>
          <a:prstGeom prst="rect">
            <a:avLst/>
          </a:prstGeom>
          <a:noFill/>
        </p:spPr>
        <p:txBody>
          <a:bodyPr wrap="square" numCol="2" spcCol="36000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UnityEngine.EventSystems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VRInput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BaseInput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Camera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eventCamera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OVRInput.Button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OVRInput.Button.PrimaryIndexTrigger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OVRInput.Controller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controller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OVRInput.Controller.All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BaseInputModule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inputOverride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GetMouseButton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OVRInput.Get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controller);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GetMouseButtonDown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OVRInput.GetDown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controller);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GetMouseButtonUp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OVRInput.GetUp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controller);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Vector2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mousePosition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Vector2(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eventCamera.pixelWidth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2,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eventCamera.pixelHeight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39425-972B-44B4-B42A-A25F3F8CBBAA}"/>
              </a:ext>
            </a:extLst>
          </p:cNvPr>
          <p:cNvSpPr txBox="1"/>
          <p:nvPr/>
        </p:nvSpPr>
        <p:spPr>
          <a:xfrm>
            <a:off x="1102935" y="5858951"/>
            <a:ext cx="551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A43F27"/>
                </a:solidFill>
              </a:rPr>
              <a:t>9. </a:t>
            </a:r>
            <a:r>
              <a:rPr lang="en-US" altLang="ko-KR" b="1" dirty="0"/>
              <a:t>Controller</a:t>
            </a:r>
            <a:r>
              <a:rPr lang="ko-KR" altLang="en-US" b="1" dirty="0"/>
              <a:t>의 설정을 </a:t>
            </a:r>
            <a:r>
              <a:rPr lang="en-US" altLang="ko-KR" b="1" dirty="0"/>
              <a:t>R Touch</a:t>
            </a:r>
            <a:r>
              <a:rPr lang="ko-KR" altLang="en-US" b="1" dirty="0"/>
              <a:t>로 변경 해줍니다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>
                <a:solidFill>
                  <a:srgbClr val="A43F27"/>
                </a:solidFill>
              </a:rPr>
              <a:t>10. </a:t>
            </a:r>
            <a:r>
              <a:rPr lang="en-US" altLang="ko-KR" b="1" dirty="0"/>
              <a:t>Event Camera</a:t>
            </a:r>
            <a:r>
              <a:rPr lang="ko-KR" altLang="en-US" b="1" dirty="0"/>
              <a:t>에 </a:t>
            </a:r>
            <a:r>
              <a:rPr lang="en-US" altLang="ko-KR" b="1" dirty="0"/>
              <a:t>Pointer</a:t>
            </a:r>
            <a:r>
              <a:rPr lang="ko-KR" altLang="en-US" b="1" dirty="0"/>
              <a:t>를 넣어줍니다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3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2B3F6-775E-4FBC-B53E-2729DF5B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컨트롤러를 이용한 입력 받기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6F9C2-1BCB-4197-ACB5-692976E0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6354158" cy="3809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70C0"/>
                </a:solidFill>
              </a:rPr>
              <a:t>컨트롤러입력 처리를 위한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b="1" dirty="0">
                <a:solidFill>
                  <a:srgbClr val="0070C0"/>
                </a:solidFill>
              </a:rPr>
              <a:t>가지 방법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>
                <a:solidFill>
                  <a:srgbClr val="A43F27"/>
                </a:solidFill>
              </a:rPr>
              <a:t>3D </a:t>
            </a:r>
            <a:r>
              <a:rPr lang="ko-KR" altLang="en-US" b="1" dirty="0">
                <a:solidFill>
                  <a:srgbClr val="A43F27"/>
                </a:solidFill>
              </a:rPr>
              <a:t>오브젝트 위에 있는 오브젝트 입력 처리</a:t>
            </a:r>
            <a:endParaRPr lang="en-US" altLang="ko-KR" b="1" dirty="0">
              <a:solidFill>
                <a:srgbClr val="A43F27"/>
              </a:solidFill>
            </a:endParaRPr>
          </a:p>
          <a:p>
            <a:pPr marL="6858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[Pointer]</a:t>
            </a:r>
            <a:r>
              <a:rPr lang="ko-KR" altLang="en-US" dirty="0"/>
              <a:t>안에 </a:t>
            </a:r>
            <a:r>
              <a:rPr lang="en-US" altLang="ko-KR" dirty="0"/>
              <a:t>Ray</a:t>
            </a:r>
            <a:r>
              <a:rPr lang="ko-KR" altLang="en-US" dirty="0"/>
              <a:t>가 </a:t>
            </a:r>
            <a:r>
              <a:rPr lang="en-US" altLang="ko-KR" dirty="0"/>
              <a:t>3D </a:t>
            </a:r>
            <a:r>
              <a:rPr lang="ko-KR" altLang="en-US" dirty="0"/>
              <a:t>오브젝트를 통과 했는지 를 알기 위해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en-US" altLang="ko-KR" dirty="0" err="1">
                <a:hlinkClick r:id="rId2" action="ppaction://hlinksldjump"/>
              </a:rPr>
              <a:t>PhysicsPointer</a:t>
            </a:r>
            <a:r>
              <a:rPr lang="en-US" altLang="ko-KR" dirty="0">
                <a:hlinkClick r:id="rId2" action="ppaction://hlinksldjump"/>
              </a:rPr>
              <a:t>]</a:t>
            </a:r>
            <a:r>
              <a:rPr lang="ko-KR" altLang="en-US" dirty="0"/>
              <a:t>라는 새로운 스크립트를 생성 해줍니다</a:t>
            </a:r>
            <a:r>
              <a:rPr lang="en-US" altLang="ko-KR" dirty="0"/>
              <a:t>.</a:t>
            </a:r>
          </a:p>
          <a:p>
            <a:pPr marL="6858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입력 처리를 받기 위한 </a:t>
            </a:r>
            <a:r>
              <a:rPr lang="en-US" altLang="ko-KR" dirty="0"/>
              <a:t>3D </a:t>
            </a:r>
            <a:r>
              <a:rPr lang="ko-KR" altLang="en-US" dirty="0"/>
              <a:t>오브젝트를 생성 해줍니다</a:t>
            </a:r>
            <a:r>
              <a:rPr lang="en-US" altLang="ko-KR" dirty="0"/>
              <a:t>.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ko-KR" altLang="en-US" dirty="0"/>
              <a:t>입력의 예시로 입력을 받았을 때</a:t>
            </a:r>
            <a:r>
              <a:rPr lang="en-US" altLang="ko-KR" dirty="0"/>
              <a:t>, </a:t>
            </a:r>
            <a:r>
              <a:rPr lang="ko-KR" altLang="en-US" dirty="0"/>
              <a:t>색이 변하도록 하겠습니다</a:t>
            </a:r>
            <a:r>
              <a:rPr lang="en-US" altLang="ko-KR" dirty="0"/>
              <a:t>.</a:t>
            </a:r>
          </a:p>
          <a:p>
            <a:pPr marL="6858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3D</a:t>
            </a:r>
            <a:r>
              <a:rPr lang="ko-KR" altLang="en-US" dirty="0"/>
              <a:t>오브젝트안에 </a:t>
            </a:r>
            <a:r>
              <a:rPr lang="en-US" altLang="ko-KR" dirty="0">
                <a:hlinkClick r:id="rId3" action="ppaction://hlinksldjump"/>
              </a:rPr>
              <a:t>[</a:t>
            </a:r>
            <a:r>
              <a:rPr lang="en-US" altLang="ko-KR" dirty="0" err="1">
                <a:hlinkClick r:id="rId3" action="ppaction://hlinksldjump"/>
              </a:rPr>
              <a:t>Poiner</a:t>
            </a:r>
            <a:r>
              <a:rPr lang="en-US" altLang="ko-KR" dirty="0">
                <a:hlinkClick r:id="rId3" action="ppaction://hlinksldjump"/>
              </a:rPr>
              <a:t> Events]</a:t>
            </a:r>
            <a:r>
              <a:rPr lang="ko-KR" altLang="en-US" dirty="0"/>
              <a:t>라는 스크립트를 생성하고 넣어 줍니다</a:t>
            </a:r>
            <a:r>
              <a:rPr lang="en-US" altLang="ko-KR" dirty="0"/>
              <a:t>.</a:t>
            </a:r>
          </a:p>
          <a:p>
            <a:pPr marL="685800" lvl="1" indent="-457200">
              <a:buFont typeface="+mj-lt"/>
              <a:buAutoNum type="circleNumDbPlain"/>
            </a:pPr>
            <a:endParaRPr lang="en-US" altLang="ko-KR" dirty="0"/>
          </a:p>
          <a:p>
            <a:pPr marL="228600" lvl="1" indent="0"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E1A742-76BE-4CA1-B31C-9CE63DEB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452" y="1981201"/>
            <a:ext cx="3837638" cy="3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A43F27"/>
                </a:solidFill>
              </a:rPr>
              <a:t>개발 환경 구축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CD411-CADC-47C3-9B64-034860526DFE}"/>
              </a:ext>
            </a:extLst>
          </p:cNvPr>
          <p:cNvSpPr txBox="1"/>
          <p:nvPr/>
        </p:nvSpPr>
        <p:spPr>
          <a:xfrm>
            <a:off x="859410" y="1349115"/>
            <a:ext cx="10473180" cy="4521741"/>
          </a:xfrm>
          <a:prstGeom prst="rect">
            <a:avLst/>
          </a:prstGeom>
          <a:noFill/>
        </p:spPr>
        <p:txBody>
          <a:bodyPr wrap="square" numCol="2" spcCol="72000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PhysicsPointer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Awake()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Update()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lineRenderer.SetPosition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lineRenderer.SetPosition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Vector3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RaycastHit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CreateForwardRaycast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Vector3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hit.collider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hit.point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RaycastHit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CreateForwardRaycast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RaycastHit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Ray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Ray(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transform.forward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Physics.Raycast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(ray,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hit; </a:t>
            </a:r>
          </a:p>
          <a:p>
            <a:endParaRPr lang="ko-KR" alt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Vector3 DefaultEnd(</a:t>
            </a:r>
            <a:r>
              <a:rPr lang="nb-NO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transform.forward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length);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082B2-1361-4C71-AB91-3218B959AB1E}"/>
              </a:ext>
            </a:extLst>
          </p:cNvPr>
          <p:cNvSpPr txBox="1"/>
          <p:nvPr/>
        </p:nvSpPr>
        <p:spPr>
          <a:xfrm>
            <a:off x="859410" y="802478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PhysicsPointer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59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3DF83-513B-4374-908D-C11E622CD8F7}"/>
              </a:ext>
            </a:extLst>
          </p:cNvPr>
          <p:cNvSpPr txBox="1"/>
          <p:nvPr/>
        </p:nvSpPr>
        <p:spPr>
          <a:xfrm>
            <a:off x="945626" y="785400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Poiner</a:t>
            </a:r>
            <a:r>
              <a:rPr lang="en-US" altLang="ko-KR" dirty="0"/>
              <a:t> Events]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A4723-9878-42B1-AAA0-D86739665233}"/>
              </a:ext>
            </a:extLst>
          </p:cNvPr>
          <p:cNvSpPr txBox="1"/>
          <p:nvPr/>
        </p:nvSpPr>
        <p:spPr>
          <a:xfrm>
            <a:off x="613458" y="1322565"/>
            <a:ext cx="11281670" cy="506255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컨트롤러의 포인터의 </a:t>
            </a:r>
            <a:r>
              <a:rPr lang="ko-KR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상테에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따른 이벤트 처리  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PointerEvents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IPointerEnterHandler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IPointerExitHandler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IPointerDownHandler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IPointerUpHandler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IPointerClickHandler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enterColor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UnityEvent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UnityEvent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buttonImg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&lt;Image&gt;();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OnPointerEnter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meshRenderer.material.color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enterColor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OnPointerExit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meshRenderer.material.color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"Exit"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OnPointerDown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meshRenderer.material.color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"Down"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OnPointerUp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meshRenderer.material.color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enterColor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"Up"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클릭 했을 때 이벤트 받음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OnPointerClick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OnClick.Invoke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8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5570-5BCC-405D-883B-514DC294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25" y="701041"/>
            <a:ext cx="6863786" cy="5090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A43F27"/>
                </a:solidFill>
              </a:rPr>
              <a:t>2. </a:t>
            </a:r>
            <a:r>
              <a:rPr lang="ko-KR" altLang="en-US" b="1" dirty="0">
                <a:solidFill>
                  <a:srgbClr val="A43F27"/>
                </a:solidFill>
              </a:rPr>
              <a:t>캔버스 위에 있는 오브젝트 입력 처리</a:t>
            </a:r>
            <a:endParaRPr lang="en-US" altLang="ko-KR" sz="18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[Pointer]</a:t>
            </a:r>
            <a:r>
              <a:rPr lang="ko-KR" altLang="en-US" dirty="0"/>
              <a:t>안에 캔버스 오브젝트와 만났을 때</a:t>
            </a:r>
            <a:r>
              <a:rPr lang="en-US" altLang="ko-KR" dirty="0"/>
              <a:t>, </a:t>
            </a:r>
            <a:r>
              <a:rPr lang="ko-KR" altLang="en-US" dirty="0"/>
              <a:t>이벤트를 처리 해주기 위해</a:t>
            </a:r>
            <a:r>
              <a:rPr lang="en-US" altLang="ko-KR" dirty="0"/>
              <a:t>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en-US" altLang="ko-KR" dirty="0" err="1">
                <a:hlinkClick r:id="rId2" action="ppaction://hlinksldjump"/>
              </a:rPr>
              <a:t>CanvasPoiner</a:t>
            </a:r>
            <a:r>
              <a:rPr lang="en-US" altLang="ko-KR" dirty="0">
                <a:hlinkClick r:id="rId2" action="ppaction://hlinksldjump"/>
              </a:rPr>
              <a:t>]</a:t>
            </a:r>
            <a:r>
              <a:rPr lang="ko-KR" altLang="en-US" dirty="0"/>
              <a:t>라는 새로운 스크립트를 생성해 줍니다</a:t>
            </a:r>
            <a:r>
              <a:rPr lang="en-US" altLang="ko-KR" dirty="0"/>
              <a:t>.</a:t>
            </a:r>
          </a:p>
          <a:p>
            <a:pPr marL="914400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800" dirty="0"/>
              <a:t>코드를 작성 하고 </a:t>
            </a:r>
            <a:r>
              <a:rPr lang="en-US" altLang="ko-KR" sz="1800" dirty="0"/>
              <a:t>[Pointer]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속성 창을 확인하면 다음과 같이 </a:t>
            </a:r>
            <a:r>
              <a:rPr lang="en-US" altLang="ko-KR" sz="1800" dirty="0" err="1"/>
              <a:t>EventSystem</a:t>
            </a:r>
            <a:r>
              <a:rPr lang="ko-KR" altLang="en-US" sz="1800" dirty="0"/>
              <a:t>과 </a:t>
            </a:r>
            <a:r>
              <a:rPr lang="en-US" altLang="ko-KR" sz="1800" dirty="0"/>
              <a:t>Input </a:t>
            </a:r>
            <a:r>
              <a:rPr lang="en-US" altLang="ko-KR" sz="1800" dirty="0" err="1"/>
              <a:t>Moudule</a:t>
            </a:r>
            <a:r>
              <a:rPr lang="ko-KR" altLang="en-US" sz="1800" dirty="0"/>
              <a:t>이 비어 있는 것을 확인 할 수 있습니다</a:t>
            </a:r>
            <a:r>
              <a:rPr lang="en-US" altLang="ko-KR" sz="1800" dirty="0"/>
              <a:t>. </a:t>
            </a:r>
          </a:p>
          <a:p>
            <a:pPr marL="914400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800" dirty="0"/>
              <a:t>다음 과 같이 </a:t>
            </a:r>
            <a:r>
              <a:rPr lang="ko-KR" altLang="en-US" sz="1800" dirty="0" err="1"/>
              <a:t>비어있는</a:t>
            </a:r>
            <a:r>
              <a:rPr lang="ko-KR" altLang="en-US" sz="1800" dirty="0"/>
              <a:t> 창에 생성된 </a:t>
            </a:r>
            <a:r>
              <a:rPr lang="en-US" altLang="ko-KR" sz="1800" dirty="0" err="1"/>
              <a:t>EventSystem</a:t>
            </a:r>
            <a:r>
              <a:rPr lang="ko-KR" altLang="en-US" sz="1800" dirty="0"/>
              <a:t>을 넣어주면 됩니다</a:t>
            </a:r>
            <a:r>
              <a:rPr lang="en-US" altLang="ko-KR" sz="1800" dirty="0"/>
              <a:t>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입력 처리를 받기 위한 </a:t>
            </a:r>
            <a:r>
              <a:rPr lang="en-US" altLang="ko-KR" dirty="0"/>
              <a:t>Canvas-Button</a:t>
            </a:r>
            <a:r>
              <a:rPr lang="ko-KR" altLang="en-US" dirty="0"/>
              <a:t>을 생성 해줍니다</a:t>
            </a:r>
            <a:r>
              <a:rPr lang="en-US" altLang="ko-KR" dirty="0"/>
              <a:t>.</a:t>
            </a:r>
          </a:p>
          <a:p>
            <a:pPr marL="914400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Canvas</a:t>
            </a:r>
            <a:r>
              <a:rPr lang="ko-KR" altLang="en-US" dirty="0"/>
              <a:t>의 </a:t>
            </a:r>
            <a:r>
              <a:rPr lang="en-US" altLang="ko-KR" dirty="0" err="1"/>
              <a:t>RenderMode</a:t>
            </a:r>
            <a:r>
              <a:rPr lang="ko-KR" altLang="en-US" dirty="0"/>
              <a:t>를 </a:t>
            </a:r>
            <a:r>
              <a:rPr lang="en-US" altLang="ko-KR" dirty="0"/>
              <a:t>World Space</a:t>
            </a:r>
            <a:r>
              <a:rPr lang="ko-KR" altLang="en-US" dirty="0"/>
              <a:t>로 바꿔주고 </a:t>
            </a:r>
            <a:endParaRPr lang="en-US" altLang="ko-KR" dirty="0"/>
          </a:p>
          <a:p>
            <a:pPr marL="914400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Event Camera</a:t>
            </a:r>
            <a:r>
              <a:rPr lang="ko-KR" altLang="en-US" dirty="0"/>
              <a:t>에 </a:t>
            </a:r>
            <a:r>
              <a:rPr lang="en-US" altLang="ko-KR" dirty="0"/>
              <a:t>Pointer</a:t>
            </a:r>
            <a:r>
              <a:rPr lang="ko-KR" altLang="en-US" dirty="0"/>
              <a:t>를 넣어 줍니다</a:t>
            </a:r>
            <a:r>
              <a:rPr lang="en-US" altLang="ko-KR" dirty="0"/>
              <a:t>.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ko-KR" altLang="en-US" sz="1800" dirty="0"/>
              <a:t>입력의 예시로 입력을 받았을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색이 변하도록 하겠습니다</a:t>
            </a:r>
            <a:r>
              <a:rPr lang="en-US" altLang="ko-KR" sz="1800" dirty="0"/>
              <a:t>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Button </a:t>
            </a:r>
            <a:r>
              <a:rPr lang="ko-KR" altLang="en-US" dirty="0"/>
              <a:t>안에 </a:t>
            </a:r>
            <a:r>
              <a:rPr lang="en-US" altLang="ko-KR" dirty="0">
                <a:hlinkClick r:id="rId3" action="ppaction://hlinksldjump"/>
              </a:rPr>
              <a:t>[</a:t>
            </a:r>
            <a:r>
              <a:rPr lang="en-US" altLang="ko-KR" dirty="0" err="1">
                <a:hlinkClick r:id="rId3" action="ppaction://hlinksldjump"/>
              </a:rPr>
              <a:t>Poiner</a:t>
            </a:r>
            <a:r>
              <a:rPr lang="en-US" altLang="ko-KR" dirty="0">
                <a:hlinkClick r:id="rId3" action="ppaction://hlinksldjump"/>
              </a:rPr>
              <a:t> Events] </a:t>
            </a:r>
            <a:r>
              <a:rPr lang="ko-KR" altLang="en-US" dirty="0"/>
              <a:t>라는 스크립트를 생성하고 넣어 줍니다</a:t>
            </a:r>
            <a:r>
              <a:rPr lang="en-US" altLang="ko-KR" dirty="0"/>
              <a:t>.</a:t>
            </a:r>
            <a:endParaRPr lang="en-US" altLang="ko-KR" sz="2000" b="1" dirty="0">
              <a:solidFill>
                <a:srgbClr val="A43F27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3AEFAF-880F-4EEC-9061-611F52977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224" y="2169796"/>
            <a:ext cx="3676650" cy="1076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D89D81-88C5-475E-92D5-EA962D6E6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224" y="3429000"/>
            <a:ext cx="3695700" cy="1400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3C1F3-5BD2-4BC7-A5C0-26BBB4AEE56E}"/>
              </a:ext>
            </a:extLst>
          </p:cNvPr>
          <p:cNvSpPr/>
          <p:nvPr/>
        </p:nvSpPr>
        <p:spPr>
          <a:xfrm>
            <a:off x="8192224" y="2743200"/>
            <a:ext cx="3695700" cy="502921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8672F5-345A-4BCF-9DFF-ACD13A6BE604}"/>
              </a:ext>
            </a:extLst>
          </p:cNvPr>
          <p:cNvSpPr/>
          <p:nvPr/>
        </p:nvSpPr>
        <p:spPr>
          <a:xfrm>
            <a:off x="8173174" y="3645032"/>
            <a:ext cx="3695700" cy="502921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6D105-775E-4290-8F07-1AE9694D4B3D}"/>
              </a:ext>
            </a:extLst>
          </p:cNvPr>
          <p:cNvSpPr txBox="1"/>
          <p:nvPr/>
        </p:nvSpPr>
        <p:spPr>
          <a:xfrm>
            <a:off x="592237" y="1157469"/>
            <a:ext cx="11007525" cy="533992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CanvasPointer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EventSystem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eventSystem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StandaloneInputModule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inputModule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Awake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lineRenderer.SetPosition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시작 값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lineRenderer.SetPosition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 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끝 값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Vector3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distance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GetCanvasDistance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Vector3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CalculateEnd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(distance != 0.0f)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CalculateEnd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(distance);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캔버스 까지의 거리 측정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GetCanvasDistance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//Get data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eventSystem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eventData.position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inputModule.inputOverride.mousePosition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RayCast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 using data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results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eventSystem.RaycastAll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results);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//get Closest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closetResult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FindFirstRaycast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(results);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distance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closetResult.distance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//clamp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distance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Mathf.Clamp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(distance, 0.0f,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distance;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FindFirstRaycast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results)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results)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result.gameObject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result; 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RaycastResult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Vector3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CalculateEnd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transform.forward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* length);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86D-DD20-46B8-857D-27D71ADD99C0}"/>
              </a:ext>
            </a:extLst>
          </p:cNvPr>
          <p:cNvSpPr txBox="1"/>
          <p:nvPr/>
        </p:nvSpPr>
        <p:spPr>
          <a:xfrm>
            <a:off x="592237" y="62556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CanvasPoiner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0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3DF83-513B-4374-908D-C11E622CD8F7}"/>
              </a:ext>
            </a:extLst>
          </p:cNvPr>
          <p:cNvSpPr txBox="1"/>
          <p:nvPr/>
        </p:nvSpPr>
        <p:spPr>
          <a:xfrm>
            <a:off x="613458" y="953233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Poiner</a:t>
            </a:r>
            <a:r>
              <a:rPr lang="en-US" altLang="ko-KR" dirty="0"/>
              <a:t> Events]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A4723-9878-42B1-AAA0-D86739665233}"/>
              </a:ext>
            </a:extLst>
          </p:cNvPr>
          <p:cNvSpPr txBox="1"/>
          <p:nvPr/>
        </p:nvSpPr>
        <p:spPr>
          <a:xfrm>
            <a:off x="613458" y="1322565"/>
            <a:ext cx="11204294" cy="500878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컨트롤러의 포인터의 </a:t>
            </a:r>
            <a:r>
              <a:rPr lang="ko-KR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상테에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따른 이벤트 처리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PointerEvents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IPointerEnterHandler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IPointerExitHandler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IPointerDownHandler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IPointerUpHandler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IPointerClickHandler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enterColor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Image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buttonImg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Awake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buttonImg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&lt;Image&gt;();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OnPointerEnter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buttonImg.color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enterColor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	print(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OnPointerExit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buttonImg.color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	print(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"Exit"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OnPointerDown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buttonImg.color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"Down"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OnPointerUp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buttonImg.color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enterColor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"Up"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클릭 했을 때 이벤트 받음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OnPointerClick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OnClick.Invoke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7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B88B-3B28-4D2F-BD25-3125B9EC4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A43F27"/>
                </a:solidFill>
              </a:rPr>
              <a:t>동영상 넣기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3F10FD-30B0-4DFF-9EA0-56DE196A4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5A078-CC9E-4550-B87A-67CCE82F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Sphere</a:t>
            </a:r>
            <a:r>
              <a:rPr lang="ko-KR" altLang="en-US" dirty="0"/>
              <a:t>를 이용한 </a:t>
            </a:r>
            <a:r>
              <a:rPr lang="en-US" altLang="ko-KR" dirty="0"/>
              <a:t>VR  </a:t>
            </a:r>
            <a:r>
              <a:rPr lang="ko-KR" altLang="en-US" dirty="0"/>
              <a:t>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C439C-F158-4EF0-B698-233DB64D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646938" cy="3809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Sphere</a:t>
            </a:r>
            <a:r>
              <a:rPr lang="ko-KR" altLang="en-US" sz="1600" dirty="0"/>
              <a:t>오브젝트를 생성하고 </a:t>
            </a:r>
            <a:r>
              <a:rPr lang="en-US" altLang="ko-KR" sz="1600" dirty="0"/>
              <a:t>Transform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(0,0,0)</a:t>
            </a:r>
            <a:r>
              <a:rPr lang="ko-KR" altLang="en-US" sz="1600" dirty="0"/>
              <a:t>로 변경해주고</a:t>
            </a:r>
            <a:r>
              <a:rPr lang="en-US" altLang="ko-KR" sz="1600" dirty="0"/>
              <a:t>, Scale</a:t>
            </a:r>
            <a:r>
              <a:rPr lang="ko-KR" altLang="en-US" sz="1600" dirty="0"/>
              <a:t>을 </a:t>
            </a:r>
            <a:r>
              <a:rPr lang="en-US" altLang="ko-KR" sz="1600" dirty="0"/>
              <a:t>(30,30,30)</a:t>
            </a:r>
            <a:r>
              <a:rPr lang="ko-KR" altLang="en-US" sz="1600" dirty="0"/>
              <a:t>정도로 키워 줍니다</a:t>
            </a:r>
            <a:r>
              <a:rPr lang="en-US" altLang="ko-KR" sz="16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Video Player</a:t>
            </a:r>
            <a:r>
              <a:rPr lang="ko-KR" altLang="en-US" sz="1600" dirty="0"/>
              <a:t>컴포넌트를 추가 해주고 </a:t>
            </a:r>
            <a:r>
              <a:rPr lang="en-US" altLang="ko-KR" sz="1600" dirty="0"/>
              <a:t>Video Clip</a:t>
            </a:r>
            <a:r>
              <a:rPr lang="ko-KR" altLang="en-US" sz="1600" dirty="0"/>
              <a:t>안에 원하는 영상을 넣어줍니다</a:t>
            </a:r>
            <a:r>
              <a:rPr lang="en-US" altLang="ko-KR" sz="1600" dirty="0"/>
              <a:t>.</a:t>
            </a:r>
          </a:p>
          <a:p>
            <a:pPr marL="228600" lvl="1" indent="0">
              <a:buNone/>
            </a:pPr>
            <a:r>
              <a:rPr lang="en-US" altLang="ko-KR" sz="1400" dirty="0"/>
              <a:t>    ( </a:t>
            </a:r>
            <a:r>
              <a:rPr lang="ko-KR" altLang="en-US" sz="1400" dirty="0"/>
              <a:t>또는 원하는 </a:t>
            </a:r>
            <a:r>
              <a:rPr lang="en-US" altLang="ko-KR" sz="1400" dirty="0"/>
              <a:t>Video</a:t>
            </a:r>
            <a:r>
              <a:rPr lang="ko-KR" altLang="en-US" sz="1400" dirty="0"/>
              <a:t>를 </a:t>
            </a:r>
            <a:r>
              <a:rPr lang="en-US" altLang="ko-KR" sz="1400" dirty="0"/>
              <a:t>Sphere</a:t>
            </a:r>
            <a:r>
              <a:rPr lang="ko-KR" altLang="en-US" sz="1400" dirty="0"/>
              <a:t>에 직접 적용 시켜줍니다</a:t>
            </a:r>
            <a:r>
              <a:rPr lang="en-US" altLang="ko-KR" sz="1400" dirty="0"/>
              <a:t>. 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/>
              <a:t>새로운 </a:t>
            </a:r>
            <a:r>
              <a:rPr lang="en-US" altLang="ko-KR" sz="1600" dirty="0"/>
              <a:t>Material</a:t>
            </a:r>
            <a:r>
              <a:rPr lang="ko-KR" altLang="en-US" sz="1600" dirty="0"/>
              <a:t> 생성하여 </a:t>
            </a:r>
            <a:r>
              <a:rPr lang="en-US" altLang="ko-KR" sz="1600" dirty="0"/>
              <a:t>Sphere</a:t>
            </a:r>
            <a:r>
              <a:rPr lang="ko-KR" altLang="en-US" sz="1600" dirty="0"/>
              <a:t> </a:t>
            </a:r>
            <a:r>
              <a:rPr lang="en-US" altLang="ko-KR" sz="1600" dirty="0"/>
              <a:t>Mesh Renderer</a:t>
            </a:r>
            <a:r>
              <a:rPr lang="ko-KR" altLang="en-US" sz="1600" dirty="0"/>
              <a:t>안에 적용 해줍니다</a:t>
            </a:r>
            <a:r>
              <a:rPr lang="en-US" altLang="ko-KR" sz="16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Material</a:t>
            </a:r>
            <a:r>
              <a:rPr lang="ko-KR" altLang="en-US" sz="1600" dirty="0"/>
              <a:t>의 </a:t>
            </a:r>
            <a:r>
              <a:rPr lang="en-US" altLang="ko-KR" sz="1600" dirty="0"/>
              <a:t>Shader</a:t>
            </a:r>
            <a:r>
              <a:rPr lang="ko-KR" altLang="en-US" sz="1600" dirty="0"/>
              <a:t>를 </a:t>
            </a:r>
            <a:r>
              <a:rPr lang="en-US" altLang="ko-KR" sz="1600" dirty="0"/>
              <a:t>Texture</a:t>
            </a:r>
            <a:r>
              <a:rPr lang="ko-KR" altLang="en-US" sz="1600" dirty="0"/>
              <a:t>로 변경 해줍니다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sz="1600" dirty="0"/>
              <a:t>이 상태에서 재생을 누르면 영상이 </a:t>
            </a:r>
            <a:r>
              <a:rPr lang="en-US" altLang="ko-KR" sz="1600" dirty="0"/>
              <a:t>Sphere</a:t>
            </a:r>
            <a:r>
              <a:rPr lang="ko-KR" altLang="en-US" sz="1600" dirty="0"/>
              <a:t>의 바깥에서 나오기 때문에 방향을 안쪽으로 향하게 바꿔 주어야합니다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7D43DB-1D25-4C12-95D7-D8A37219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092" y="700657"/>
            <a:ext cx="3619500" cy="10858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F2C191-AF54-4FD1-B87F-904940BE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620" y="1662113"/>
            <a:ext cx="3600450" cy="158115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95398EB-A20C-4110-B657-535409954648}"/>
              </a:ext>
            </a:extLst>
          </p:cNvPr>
          <p:cNvSpPr/>
          <p:nvPr/>
        </p:nvSpPr>
        <p:spPr>
          <a:xfrm>
            <a:off x="7130874" y="697249"/>
            <a:ext cx="282804" cy="28280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DB6B08-D97D-4FB5-B188-358CD979379E}"/>
              </a:ext>
            </a:extLst>
          </p:cNvPr>
          <p:cNvSpPr/>
          <p:nvPr/>
        </p:nvSpPr>
        <p:spPr>
          <a:xfrm>
            <a:off x="7121101" y="1672317"/>
            <a:ext cx="282804" cy="28280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4EF9B20-69EF-46D4-A1E5-63A696B7E54B}"/>
              </a:ext>
            </a:extLst>
          </p:cNvPr>
          <p:cNvSpPr/>
          <p:nvPr/>
        </p:nvSpPr>
        <p:spPr>
          <a:xfrm>
            <a:off x="7130874" y="2747963"/>
            <a:ext cx="282804" cy="28280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FCA041-3D6C-4884-A01C-19DA7FD877B1}"/>
              </a:ext>
            </a:extLst>
          </p:cNvPr>
          <p:cNvSpPr/>
          <p:nvPr/>
        </p:nvSpPr>
        <p:spPr>
          <a:xfrm>
            <a:off x="7116205" y="5179684"/>
            <a:ext cx="282804" cy="28280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34997-C41A-4FD2-B9CF-8CB447E36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651" y="2747963"/>
            <a:ext cx="3552825" cy="2619375"/>
          </a:xfrm>
          <a:prstGeom prst="rect">
            <a:avLst/>
          </a:prstGeom>
          <a:ln w="28575">
            <a:solidFill>
              <a:srgbClr val="21FF7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8A056-E9DA-4E48-B036-E60D204BB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786" y="5179684"/>
            <a:ext cx="3423012" cy="611516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B16D40-2B2B-4807-B044-A696535F1584}"/>
              </a:ext>
            </a:extLst>
          </p:cNvPr>
          <p:cNvSpPr/>
          <p:nvPr/>
        </p:nvSpPr>
        <p:spPr>
          <a:xfrm>
            <a:off x="7546268" y="1376787"/>
            <a:ext cx="3515412" cy="238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4B7FEF-2D9E-4B01-8ABA-D20E9224DC0F}"/>
              </a:ext>
            </a:extLst>
          </p:cNvPr>
          <p:cNvSpPr/>
          <p:nvPr/>
        </p:nvSpPr>
        <p:spPr>
          <a:xfrm>
            <a:off x="7824139" y="2075328"/>
            <a:ext cx="3515412" cy="2386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BEB224-99EA-4FE8-A04A-EEC8AEC0E02C}"/>
              </a:ext>
            </a:extLst>
          </p:cNvPr>
          <p:cNvSpPr/>
          <p:nvPr/>
        </p:nvSpPr>
        <p:spPr>
          <a:xfrm>
            <a:off x="8092064" y="3376072"/>
            <a:ext cx="3515412" cy="238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FA8DDA-29D0-40FF-8087-9E10C3C74332}"/>
              </a:ext>
            </a:extLst>
          </p:cNvPr>
          <p:cNvSpPr/>
          <p:nvPr/>
        </p:nvSpPr>
        <p:spPr>
          <a:xfrm>
            <a:off x="8276586" y="5462487"/>
            <a:ext cx="3469212" cy="2236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0DD1-9260-4BF6-A1CA-07CCC4ED2420}"/>
              </a:ext>
            </a:extLst>
          </p:cNvPr>
          <p:cNvSpPr txBox="1"/>
          <p:nvPr/>
        </p:nvSpPr>
        <p:spPr>
          <a:xfrm>
            <a:off x="1134637" y="584461"/>
            <a:ext cx="5186035" cy="869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동영상의 방향을 안쪽으로 향하게 해주기 위해서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A43F27"/>
                </a:solidFill>
              </a:rPr>
              <a:t>5.  </a:t>
            </a:r>
            <a:r>
              <a:rPr lang="en-US" altLang="ko-KR" dirty="0"/>
              <a:t>Sphere</a:t>
            </a:r>
            <a:r>
              <a:rPr lang="ko-KR" altLang="en-US" dirty="0"/>
              <a:t>안에 새로운 스크립트를 만들어줍니다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54075-512A-4414-A9C9-A98C6248AA35}"/>
              </a:ext>
            </a:extLst>
          </p:cNvPr>
          <p:cNvSpPr txBox="1"/>
          <p:nvPr/>
        </p:nvSpPr>
        <p:spPr>
          <a:xfrm>
            <a:off x="1134637" y="1602556"/>
            <a:ext cx="10450905" cy="4939645"/>
          </a:xfrm>
          <a:prstGeom prst="rect">
            <a:avLst/>
          </a:prstGeom>
          <a:noFill/>
        </p:spPr>
        <p:txBody>
          <a:bodyPr wrap="square" numCol="2" spcCol="36000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RequireComponent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MeshFilter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ReverseNormals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Start is called before the first frame update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MeshFilter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filter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MeshFilter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(filter !=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Mesh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filter.mesh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Vector3[]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mesh.normals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normals.Length; i++)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-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mesh.normals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=0; m&lt;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mesh.subMeshCount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m++)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triangles = </a:t>
            </a:r>
            <a:r>
              <a:rPr lang="fr-F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mesh.GetTriangles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triangles.Length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3)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 = triangles[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+ 0];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triangles[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+ 0] = triangles[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triangles[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 = temp;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mesh.SetTriangles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(triangles, m);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4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665A3-D2AE-4886-9526-E9D85F72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프로젝트 생성 및 준비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79CCF8-1C45-4E14-8985-914278CA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anchor="ctr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유니티 </a:t>
            </a:r>
            <a:r>
              <a:rPr lang="en-US" altLang="ko-KR" dirty="0"/>
              <a:t>Hub</a:t>
            </a:r>
            <a:r>
              <a:rPr lang="ko-KR" altLang="en-US" dirty="0"/>
              <a:t>를 열고 새로 생성을 클릭 합니다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프로젝트 이름을 정하고 프로젝트 생성을 합니다</a:t>
            </a:r>
            <a:r>
              <a:rPr lang="en-US" altLang="ko-KR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27FAE3-FBA5-48B2-A224-F40252B4D392}"/>
              </a:ext>
            </a:extLst>
          </p:cNvPr>
          <p:cNvGrpSpPr/>
          <p:nvPr/>
        </p:nvGrpSpPr>
        <p:grpSpPr>
          <a:xfrm>
            <a:off x="5938520" y="1291516"/>
            <a:ext cx="5934634" cy="4724400"/>
            <a:chOff x="6436424" y="2127186"/>
            <a:chExt cx="4572000" cy="35474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D49319-6E01-4A16-8BB3-D014A5E16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439"/>
            <a:stretch/>
          </p:blipFill>
          <p:spPr>
            <a:xfrm>
              <a:off x="6436424" y="3550869"/>
              <a:ext cx="4572000" cy="2123790"/>
            </a:xfrm>
            <a:prstGeom prst="rect">
              <a:avLst/>
            </a:prstGeom>
            <a:noFill/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D433BFA-81BA-4E26-A0A9-0BD010CF9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420"/>
            <a:stretch/>
          </p:blipFill>
          <p:spPr>
            <a:xfrm>
              <a:off x="6436424" y="2127186"/>
              <a:ext cx="4572000" cy="1423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FC1DCD-05E9-42EA-BD0D-C12070E8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VR </a:t>
            </a:r>
            <a:r>
              <a:rPr lang="ko-KR" altLang="en-US" dirty="0"/>
              <a:t>환경 빌드 셋팅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8EC788-4812-48C1-AF26-86CCB7FB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347447" cy="380999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빌드 셋팅을 하기 위해서 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File –&gt; Build Settings(</a:t>
            </a:r>
            <a:r>
              <a:rPr lang="ko-KR" altLang="en-US" dirty="0"/>
              <a:t>단축키 </a:t>
            </a:r>
            <a:r>
              <a:rPr lang="en-US" altLang="ko-KR" dirty="0" err="1"/>
              <a:t>Ctrl+Shift+B</a:t>
            </a:r>
            <a:r>
              <a:rPr lang="en-US" altLang="ko-KR" dirty="0"/>
              <a:t>) </a:t>
            </a:r>
            <a:r>
              <a:rPr lang="ko-KR" altLang="en-US" dirty="0"/>
              <a:t>창 열기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 Open Scenes</a:t>
            </a:r>
            <a:r>
              <a:rPr lang="ko-KR" altLang="en-US" dirty="0"/>
              <a:t>를 눌러 빌드를 원하는 프로젝트를 추가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Platform</a:t>
            </a:r>
            <a:r>
              <a:rPr lang="ko-KR" altLang="en-US" dirty="0"/>
              <a:t>의 창에서</a:t>
            </a:r>
            <a:r>
              <a:rPr lang="en-US" altLang="ko-KR" dirty="0"/>
              <a:t> Android </a:t>
            </a:r>
            <a:r>
              <a:rPr lang="ko-KR" altLang="en-US" dirty="0"/>
              <a:t>를 선택 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Switch Platform</a:t>
            </a:r>
            <a:r>
              <a:rPr lang="ko-KR" altLang="en-US" dirty="0"/>
              <a:t>을 클릭 하여 플랫폼을 바꿈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Texture Compression</a:t>
            </a:r>
            <a:r>
              <a:rPr lang="ko-KR" altLang="en-US" dirty="0"/>
              <a:t>을 </a:t>
            </a:r>
            <a:r>
              <a:rPr lang="en-US" altLang="ko-KR" dirty="0"/>
              <a:t>ETC2</a:t>
            </a:r>
            <a:r>
              <a:rPr lang="ko-KR" altLang="en-US" dirty="0"/>
              <a:t>로 </a:t>
            </a:r>
            <a:r>
              <a:rPr lang="ko-KR" altLang="en-US" dirty="0" err="1"/>
              <a:t>바꿔줌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DAFCAA-558B-45F6-89A0-F1F159E1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5" y="1331564"/>
            <a:ext cx="4308926" cy="44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651E4-9B63-4EB6-A926-926FEB7E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20" y="1159828"/>
            <a:ext cx="5212976" cy="3705224"/>
          </a:xfrm>
        </p:spPr>
        <p:txBody>
          <a:bodyPr anchor="ctr"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endParaRPr lang="en-US" altLang="ko-KR" b="0" i="0" dirty="0">
              <a:solidFill>
                <a:srgbClr val="222222"/>
              </a:solidFill>
              <a:effectLst/>
              <a:latin typeface="Noto Serif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 Serif"/>
              </a:rPr>
              <a:t>플랫폼 셋팅 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, </a:t>
            </a:r>
            <a:r>
              <a:rPr lang="en-US" altLang="ko-KR" dirty="0">
                <a:solidFill>
                  <a:srgbClr val="222222"/>
                </a:solidFill>
                <a:latin typeface="Noto Serif"/>
              </a:rPr>
              <a:t>Player Settings</a:t>
            </a:r>
            <a:r>
              <a:rPr lang="ko-KR" altLang="en-US" dirty="0">
                <a:solidFill>
                  <a:srgbClr val="222222"/>
                </a:solidFill>
                <a:latin typeface="Noto Serif"/>
              </a:rPr>
              <a:t>을 클릭합니다</a:t>
            </a:r>
            <a:r>
              <a:rPr lang="en-US" altLang="ko-KR" dirty="0">
                <a:solidFill>
                  <a:srgbClr val="222222"/>
                </a:solidFill>
                <a:latin typeface="Noto Serif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Noto Serif"/>
              </a:rPr>
              <a:t>Other Setting </a:t>
            </a:r>
            <a:r>
              <a:rPr lang="ko-KR" altLang="en-US" dirty="0">
                <a:solidFill>
                  <a:srgbClr val="222222"/>
                </a:solidFill>
                <a:latin typeface="Noto Serif"/>
              </a:rPr>
              <a:t>에서 </a:t>
            </a:r>
            <a:endParaRPr lang="en-US" altLang="ko-KR" b="0" i="0" dirty="0">
              <a:solidFill>
                <a:srgbClr val="222222"/>
              </a:solidFill>
              <a:effectLst/>
              <a:latin typeface="Noto Serif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b="1" i="0" dirty="0" err="1">
                <a:solidFill>
                  <a:srgbClr val="A43F27"/>
                </a:solidFill>
                <a:effectLst/>
                <a:latin typeface="Noto Serif"/>
              </a:rPr>
              <a:t>Compnay</a:t>
            </a:r>
            <a:r>
              <a:rPr lang="en-US" altLang="ko-KR" b="1" i="0" dirty="0">
                <a:solidFill>
                  <a:srgbClr val="A43F27"/>
                </a:solidFill>
                <a:effectLst/>
                <a:latin typeface="Noto Serif"/>
              </a:rPr>
              <a:t> Name</a:t>
            </a:r>
            <a:r>
              <a:rPr lang="ko-KR" altLang="en-US" b="1" i="0" dirty="0">
                <a:solidFill>
                  <a:srgbClr val="A43F27"/>
                </a:solidFill>
                <a:effectLst/>
                <a:latin typeface="Noto Serif"/>
              </a:rPr>
              <a:t>과 </a:t>
            </a:r>
            <a:r>
              <a:rPr lang="en-US" altLang="ko-KR" b="1" i="0" dirty="0">
                <a:solidFill>
                  <a:srgbClr val="A43F27"/>
                </a:solidFill>
                <a:effectLst/>
                <a:latin typeface="Noto Serif"/>
              </a:rPr>
              <a:t>Package Name</a:t>
            </a:r>
            <a:r>
              <a:rPr lang="ko-KR" altLang="en-US" b="1" i="0" dirty="0">
                <a:solidFill>
                  <a:srgbClr val="A43F27"/>
                </a:solidFill>
                <a:effectLst/>
                <a:latin typeface="Noto Serif"/>
              </a:rPr>
              <a:t>을 변경한 뒤</a:t>
            </a:r>
            <a:r>
              <a:rPr lang="en-US" altLang="ko-KR" b="1" i="0" dirty="0">
                <a:solidFill>
                  <a:srgbClr val="A43F27"/>
                </a:solidFill>
                <a:effectLst/>
                <a:latin typeface="Noto Serif"/>
              </a:rPr>
              <a:t>,</a:t>
            </a:r>
            <a:endParaRPr lang="ko-KR" altLang="en-US" b="1" i="0" dirty="0">
              <a:solidFill>
                <a:srgbClr val="A43F27"/>
              </a:solidFill>
              <a:effectLst/>
              <a:latin typeface="Noto Serif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Minimum API Level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erif"/>
              </a:rPr>
              <a:t>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4.4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erif"/>
              </a:rPr>
              <a:t>로 바꾸고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Oculus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erif"/>
              </a:rPr>
              <a:t>를 추가해 주세요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.</a:t>
            </a:r>
            <a:r>
              <a:rPr lang="en-US" altLang="ko-KR" dirty="0">
                <a:solidFill>
                  <a:srgbClr val="222222"/>
                </a:solidFill>
                <a:latin typeface="Noto Serif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Noto Serif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VR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erif"/>
              </a:rPr>
              <a:t>영상은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4.4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erif"/>
              </a:rPr>
              <a:t>이상부터 작동 됨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erif"/>
              </a:rPr>
              <a:t>)</a:t>
            </a:r>
            <a:endParaRPr lang="ko-KR" altLang="en-US" b="0" i="0" dirty="0">
              <a:solidFill>
                <a:srgbClr val="222222"/>
              </a:solidFill>
              <a:effectLst/>
              <a:latin typeface="Noto Seri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9B8052-B8EA-4937-A91A-1F54B98F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354" y="1021715"/>
            <a:ext cx="4343400" cy="1990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82CC50-7623-4D93-AF91-99C7A77F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354" y="3012440"/>
            <a:ext cx="4343400" cy="2257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558AD-60BE-4B1F-AE18-5D279F4CE4A1}"/>
              </a:ext>
            </a:extLst>
          </p:cNvPr>
          <p:cNvSpPr/>
          <p:nvPr/>
        </p:nvSpPr>
        <p:spPr>
          <a:xfrm>
            <a:off x="7066354" y="4334734"/>
            <a:ext cx="4343400" cy="6684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644AD-8262-479C-BFCF-918CD08833C4}"/>
              </a:ext>
            </a:extLst>
          </p:cNvPr>
          <p:cNvSpPr/>
          <p:nvPr/>
        </p:nvSpPr>
        <p:spPr>
          <a:xfrm>
            <a:off x="7066354" y="1136342"/>
            <a:ext cx="4343400" cy="2848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5C7B97-1C51-45CE-83A0-D3F78CE8CB17}"/>
              </a:ext>
            </a:extLst>
          </p:cNvPr>
          <p:cNvSpPr/>
          <p:nvPr/>
        </p:nvSpPr>
        <p:spPr>
          <a:xfrm>
            <a:off x="7066354" y="1693764"/>
            <a:ext cx="4343400" cy="2848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8D4B-EC8A-4C92-82B8-F17FA4E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SDK</a:t>
            </a:r>
            <a:r>
              <a:rPr lang="ko-KR" altLang="en-US" dirty="0"/>
              <a:t>와 </a:t>
            </a:r>
            <a:r>
              <a:rPr lang="ko-KR" altLang="en-US" dirty="0" err="1"/>
              <a:t>오큘러스</a:t>
            </a:r>
            <a:r>
              <a:rPr lang="ko-KR" altLang="en-US" dirty="0"/>
              <a:t> 펌웨어 다운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F7424-95D6-4122-B1F4-36621292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https://developer.oculus.com/downloads/package/oculus-utilities-for-unity-5/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접속한다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Checkbox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 에 체크한 후 파일을 다운받는다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다운 받은 패키지를 </a:t>
            </a:r>
            <a:r>
              <a:rPr lang="en-US" altLang="ko-KR" dirty="0" err="1">
                <a:solidFill>
                  <a:srgbClr val="000000"/>
                </a:solidFill>
                <a:latin typeface="Noto Sans KR"/>
              </a:rPr>
              <a:t>Improt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해준다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pPr marL="685800" lvl="1" indent="-457200">
              <a:buFont typeface="+mj-ea"/>
              <a:buAutoNum type="circleNumDbPlain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파일을 바로  끌어서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넣어줌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685800" lvl="1" indent="-457200">
              <a:buFont typeface="+mj-ea"/>
              <a:buAutoNum type="circleNumDbPlain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왼쪽 상단의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Assets -&gt; Import Package -&gt; Custom Package...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 파일을 선택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255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B9246-B4A9-498D-9003-B4673E9E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Gear VR </a:t>
            </a:r>
            <a:r>
              <a:rPr lang="ko-KR" altLang="en-US" dirty="0"/>
              <a:t>모바일 빌드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3633E-BAC6-4AA7-BA3B-E92E8A26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39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오큘러스</a:t>
            </a:r>
            <a:r>
              <a:rPr lang="ko-KR" altLang="en-US" dirty="0"/>
              <a:t> 서명 파일을 생성해서 특정 경로에 넣은 후 빌드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서명 생성 주소 </a:t>
            </a:r>
            <a:r>
              <a:rPr lang="en-US" altLang="ko-KR" dirty="0"/>
              <a:t>( </a:t>
            </a:r>
            <a:r>
              <a:rPr lang="en-US" altLang="ko-KR" dirty="0">
                <a:hlinkClick r:id="rId2"/>
              </a:rPr>
              <a:t>https://dashboard.oculus.com/tools/osig-generator/</a:t>
            </a:r>
            <a:r>
              <a:rPr lang="en-US" altLang="ko-KR" dirty="0"/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서명 파일을 생성하기 위해서는 기기의 </a:t>
            </a:r>
            <a:r>
              <a:rPr lang="en-US" altLang="ko-KR" dirty="0"/>
              <a:t>ID</a:t>
            </a:r>
            <a:r>
              <a:rPr lang="ko-KR" altLang="en-US" dirty="0"/>
              <a:t>가 필요합니다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구글 플레이 스토어에서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Gear VR Device ID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앱을 설치 하여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evice ID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를 서명 사이트에 작성하고 파일을 생성해줍니다</a:t>
            </a:r>
            <a:endParaRPr lang="ko-KR" alt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생성된 서명파일은 프로젝트 폴더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\Assets\Plugins\Android\assets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경로에 넣어줍니다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Plugins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폴더 안에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Android\assets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경로가 없다면 만들고 넣습니다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7A1F9-3B17-4816-B63B-89B14F3A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837" y="2843217"/>
            <a:ext cx="7335527" cy="1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85B85-AE7C-4CA0-821B-88296F4A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991186"/>
            <a:ext cx="9601200" cy="1178351"/>
          </a:xfrm>
        </p:spPr>
        <p:txBody>
          <a:bodyPr/>
          <a:lstStyle/>
          <a:p>
            <a:pPr marL="342900" indent="-342900" algn="l">
              <a:buFont typeface="+mj-ea"/>
              <a:buAutoNum type="circleNumDbPlain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애플리케이션 관리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Gear VR Service &gt;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저장공간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저장공간 관리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VR Service Version 6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 터치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개발자 모드 활성화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개발자 모드가 활성화 되면 화면 색이 변하고 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기어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VR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연결 없이 스마트폰에서 확인 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552BF46-A50A-46A7-AFF3-6829CE67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7" y="1646238"/>
            <a:ext cx="4999153" cy="3168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D8A04C-8B87-4977-B966-1EAC25B9D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92" y="1646238"/>
            <a:ext cx="4991533" cy="316819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D871D16-BC09-4DF2-87E9-1D1DD019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ko-KR" altLang="en-US" dirty="0"/>
              <a:t>개발자 모드 활성화 방법</a:t>
            </a:r>
          </a:p>
        </p:txBody>
      </p:sp>
    </p:spTree>
    <p:extLst>
      <p:ext uri="{BB962C8B-B14F-4D97-AF65-F5344CB8AC3E}">
        <p14:creationId xmlns:p14="http://schemas.microsoft.com/office/powerpoint/2010/main" val="26640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4F19E-87FC-49FB-A180-9D163BD93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A43F27"/>
                </a:solidFill>
              </a:rPr>
              <a:t>시선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5D0F6-E042-4596-AB36-FB769ACD9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2792</Words>
  <Application>Microsoft Office PowerPoint</Application>
  <PresentationFormat>와이드스크린</PresentationFormat>
  <Paragraphs>453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Noto Sans KR</vt:lpstr>
      <vt:lpstr>Noto Serif</vt:lpstr>
      <vt:lpstr>맑은 고딕</vt:lpstr>
      <vt:lpstr>Arial</vt:lpstr>
      <vt:lpstr>Consolas</vt:lpstr>
      <vt:lpstr>Wingdings</vt:lpstr>
      <vt:lpstr>다이아몬드 눈금 16x9</vt:lpstr>
      <vt:lpstr>GEAR VR</vt:lpstr>
      <vt:lpstr>개발 환경 구축</vt:lpstr>
      <vt:lpstr>프로젝트 생성 및 준비 </vt:lpstr>
      <vt:lpstr>VR 환경 빌드 셋팅</vt:lpstr>
      <vt:lpstr>PowerPoint 프레젠테이션</vt:lpstr>
      <vt:lpstr>SDK와 오큘러스 펌웨어 다운</vt:lpstr>
      <vt:lpstr>Gear VR 모바일 빌드 </vt:lpstr>
      <vt:lpstr>개발자 모드 활성화 방법</vt:lpstr>
      <vt:lpstr>시선 처리</vt:lpstr>
      <vt:lpstr>일정 시간동안 바라보았을 때, Input 처리</vt:lpstr>
      <vt:lpstr>PowerPoint 프레젠테이션</vt:lpstr>
      <vt:lpstr>PowerPoint 프레젠테이션</vt:lpstr>
      <vt:lpstr>컨트롤러 조작</vt:lpstr>
      <vt:lpstr>카메라 적용 하기 </vt:lpstr>
      <vt:lpstr>PointerRaycaster 만들기</vt:lpstr>
      <vt:lpstr>PowerPoint 프레젠테이션</vt:lpstr>
      <vt:lpstr>PowerPoint 프레젠테이션</vt:lpstr>
      <vt:lpstr>PowerPoint 프레젠테이션</vt:lpstr>
      <vt:lpstr>컨트롤러를 이용한 입력 받기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동영상 넣기</vt:lpstr>
      <vt:lpstr>Sphere를 이용한 VR  영상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개발팀 계정</dc:creator>
  <cp:lastModifiedBy>개발팀 계정</cp:lastModifiedBy>
  <cp:revision>57</cp:revision>
  <dcterms:created xsi:type="dcterms:W3CDTF">2020-09-17T01:21:54Z</dcterms:created>
  <dcterms:modified xsi:type="dcterms:W3CDTF">2020-09-24T02:43:18Z</dcterms:modified>
</cp:coreProperties>
</file>