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76" r:id="rId9"/>
    <p:sldId id="277" r:id="rId10"/>
    <p:sldId id="283" r:id="rId11"/>
    <p:sldId id="278" r:id="rId12"/>
    <p:sldId id="279" r:id="rId13"/>
    <p:sldId id="280" r:id="rId14"/>
    <p:sldId id="281" r:id="rId15"/>
    <p:sldId id="282" r:id="rId16"/>
    <p:sldId id="271" r:id="rId17"/>
    <p:sldId id="272" r:id="rId18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1" autoAdjust="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eaa6ab22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eaa6ab22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eaa6ab223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eaa6ab223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eaa6ab223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eaa6ab223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eaa6ab22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eaa6ab22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eaa6ab223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eaa6ab223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eaa6ab223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eaa6ab223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0818" y="601724"/>
            <a:ext cx="6477805" cy="2190535"/>
          </a:xfrm>
        </p:spPr>
        <p:txBody>
          <a:bodyPr bIns="0" anchor="b">
            <a:normAutofit/>
          </a:bodyPr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0818" y="2793056"/>
            <a:ext cx="6477804" cy="733216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220081" cy="2319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626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5114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8334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5289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638991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0967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80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6841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17" y="1317098"/>
            <a:ext cx="6482366" cy="1476755"/>
          </a:xfrm>
        </p:spPr>
        <p:txBody>
          <a:bodyPr anchor="b">
            <a:normAutofit/>
          </a:bodyPr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817" y="2793853"/>
            <a:ext cx="6482366" cy="820490"/>
          </a:xfrm>
        </p:spPr>
        <p:txBody>
          <a:bodyPr tIns="91440">
            <a:normAutofit/>
          </a:bodyPr>
          <a:lstStyle>
            <a:lvl1pPr marL="0" indent="0" algn="ct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6340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6970183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366491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0605" y="1513007"/>
            <a:ext cx="3366491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2963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6971702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366596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366596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2019" y="1517253"/>
            <a:ext cx="3366596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2019" y="2116119"/>
            <a:ext cx="3366596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612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1504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3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221475" cy="1804889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7743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221475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3999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441724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294700"/>
            <a:ext cx="4143303" cy="1567601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35E72C73-2D91-4E12-BA25-F0AA0C03599B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3565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6968411" cy="78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6968411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31560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220081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0" y="2716718"/>
            <a:ext cx="9144000" cy="1879488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4597003"/>
            <a:ext cx="9144000" cy="557213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460360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78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Employee Management System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2216670" y="3079868"/>
            <a:ext cx="4706100" cy="146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 and MySQL Console based Application</a:t>
            </a:r>
            <a:endParaRPr sz="18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latin typeface="Calibri"/>
                <a:ea typeface="Calibri"/>
                <a:cs typeface="Calibri"/>
                <a:sym typeface="Calibri"/>
              </a:rPr>
              <a:t>Jitendra Kumar Dubey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latin typeface="Calibri"/>
                <a:ea typeface="Calibri"/>
                <a:cs typeface="Calibri"/>
                <a:sym typeface="Calibri"/>
              </a:rPr>
              <a:t>(206612)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D2F1-206E-11E7-817D-D2F43410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a new user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C650D-B430-3153-A761-819621E5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00" y="1547300"/>
            <a:ext cx="4622400" cy="2707900"/>
          </a:xfrm>
        </p:spPr>
      </p:pic>
    </p:spTree>
    <p:extLst>
      <p:ext uri="{BB962C8B-B14F-4D97-AF65-F5344CB8AC3E}">
        <p14:creationId xmlns:p14="http://schemas.microsoft.com/office/powerpoint/2010/main" val="272438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1C01-A03E-EAEC-5CB1-2991A7AB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685" y="236190"/>
            <a:ext cx="6968411" cy="786926"/>
          </a:xfrm>
        </p:spPr>
        <p:txBody>
          <a:bodyPr/>
          <a:lstStyle/>
          <a:p>
            <a:r>
              <a:rPr lang="en-IN" dirty="0"/>
              <a:t>Add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16376-EDA9-7AE0-D114-664563414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001" y="1116716"/>
            <a:ext cx="4413600" cy="3023284"/>
          </a:xfrm>
        </p:spPr>
      </p:pic>
    </p:spTree>
    <p:extLst>
      <p:ext uri="{BB962C8B-B14F-4D97-AF65-F5344CB8AC3E}">
        <p14:creationId xmlns:p14="http://schemas.microsoft.com/office/powerpoint/2010/main" val="269466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B0A6-37C8-6127-E57C-677FFA23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employees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009BE-92FA-4D8B-E1B1-591F170FA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144" y="1390316"/>
            <a:ext cx="4577056" cy="2828884"/>
          </a:xfrm>
        </p:spPr>
      </p:pic>
    </p:spTree>
    <p:extLst>
      <p:ext uri="{BB962C8B-B14F-4D97-AF65-F5344CB8AC3E}">
        <p14:creationId xmlns:p14="http://schemas.microsoft.com/office/powerpoint/2010/main" val="252354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8DB3-B1A9-291D-6C03-CD3D4D92D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794" y="209927"/>
            <a:ext cx="6968411" cy="786926"/>
          </a:xfrm>
        </p:spPr>
        <p:txBody>
          <a:bodyPr/>
          <a:lstStyle/>
          <a:p>
            <a:r>
              <a:rPr lang="en-IN" dirty="0"/>
              <a:t>Update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973AA-7C2B-BBC7-9497-1D4FB3732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800" y="1057345"/>
            <a:ext cx="4809600" cy="3028810"/>
          </a:xfrm>
        </p:spPr>
      </p:pic>
    </p:spTree>
    <p:extLst>
      <p:ext uri="{BB962C8B-B14F-4D97-AF65-F5344CB8AC3E}">
        <p14:creationId xmlns:p14="http://schemas.microsoft.com/office/powerpoint/2010/main" val="265516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3990-B39D-1838-B1A3-40CE28C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685" y="256815"/>
            <a:ext cx="6968411" cy="786926"/>
          </a:xfrm>
        </p:spPr>
        <p:txBody>
          <a:bodyPr/>
          <a:lstStyle/>
          <a:p>
            <a:r>
              <a:rPr lang="en-IN" dirty="0"/>
              <a:t>Delete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A78FA-E859-A7F8-925D-05A632810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438" y="1189761"/>
            <a:ext cx="6969125" cy="2667141"/>
          </a:xfrm>
        </p:spPr>
      </p:pic>
    </p:spTree>
    <p:extLst>
      <p:ext uri="{BB962C8B-B14F-4D97-AF65-F5344CB8AC3E}">
        <p14:creationId xmlns:p14="http://schemas.microsoft.com/office/powerpoint/2010/main" val="1427833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2514-6B16-8F80-1705-4CFF35E5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Particular Employee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DC474-01A6-B00E-045A-69BB3F35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141" y="1225960"/>
            <a:ext cx="3831978" cy="2753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CFBBF-9A26-8EA4-F1D1-CB6632F2A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753" y="1225960"/>
            <a:ext cx="4259648" cy="275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8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Improvements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725550" y="1594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Web-based interface.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Role-based access control (different permissions for HR, manager, etc.).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726325" y="16171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dirty="0"/>
              <a:t>Thank You!</a:t>
            </a:r>
            <a:endParaRPr sz="5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 Overview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654969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bg1"/>
                </a:solidFill>
              </a:rPr>
              <a:t>Introduction: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>
                <a:solidFill>
                  <a:schemeClr val="bg1"/>
                </a:solidFill>
              </a:rPr>
              <a:t>An Employee Management System built using Python and MySQL.</a:t>
            </a:r>
            <a:endParaRPr sz="2000" dirty="0">
              <a:solidFill>
                <a:schemeClr val="bg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>
                <a:solidFill>
                  <a:schemeClr val="bg1"/>
                </a:solidFill>
              </a:rPr>
              <a:t>Designed to manage employee data, including adding, viewing, updating, and deleting records, searching employee by their unique id or by name.</a:t>
            </a:r>
            <a:endParaRPr sz="20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3012281" y="4455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 Stack</a:t>
            </a:r>
            <a:endParaRPr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212056"/>
            <a:ext cx="7589044" cy="2845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r>
              <a:rPr lang="en-GB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Database:</a:t>
            </a:r>
            <a:r>
              <a:rPr lang="en-GB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MySQL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Libraries/Modules:</a:t>
            </a:r>
            <a:endParaRPr lang="en-IN"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mysql.connector</a:t>
            </a:r>
            <a:r>
              <a:rPr lang="en-GB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database connectivity.</a:t>
            </a:r>
            <a:endParaRPr lang="en-I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 dirty="0" err="1">
                <a:solidFill>
                  <a:srgbClr val="188038"/>
                </a:solidFill>
                <a:latin typeface="Roboto Mono"/>
                <a:ea typeface="Roboto Mono"/>
                <a:cs typeface="Arial"/>
                <a:sym typeface="Roboto Mono"/>
              </a:rPr>
              <a:t>bcrypt</a:t>
            </a:r>
            <a:r>
              <a:rPr lang="en-GB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password hashing.</a:t>
            </a:r>
            <a:endParaRPr lang="en-I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endParaRPr lang="en-IN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3012280" y="88725"/>
            <a:ext cx="3731419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Features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881063" y="566025"/>
            <a:ext cx="6641306" cy="372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lang="en-GB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GB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/Register</a:t>
            </a:r>
            <a:r>
              <a:rPr lang="en-GB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new employees.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Functionality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 Panel:</a:t>
            </a:r>
            <a:endParaRPr sz="1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New Employee</a:t>
            </a:r>
            <a:endParaRPr lang="en-IN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Employees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Empl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oyee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lete Employee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Employee (by </a:t>
            </a:r>
            <a:r>
              <a:rPr lang="en-GB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or name).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Security:</a:t>
            </a:r>
            <a:endParaRPr sz="15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Passwords are hashed using </a:t>
            </a:r>
            <a:r>
              <a:rPr lang="en-GB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bcrypt</a:t>
            </a:r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1841550" y="255200"/>
            <a:ext cx="589845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</a:t>
            </a:r>
            <a:endParaRPr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217100"/>
            <a:ext cx="6768000" cy="27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Table: </a:t>
            </a:r>
            <a:r>
              <a:rPr lang="en-GB" sz="15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employees                    </a:t>
            </a:r>
            <a:r>
              <a:rPr lang="en-US" sz="15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Table: </a:t>
            </a:r>
            <a:r>
              <a:rPr lang="en-US" b="1" dirty="0">
                <a:solidFill>
                  <a:srgbClr val="188038"/>
                </a:solidFill>
                <a:latin typeface="Roboto Mono"/>
                <a:ea typeface="Roboto Mono"/>
                <a:cs typeface="Arial"/>
                <a:sym typeface="Roboto Mono"/>
              </a:rPr>
              <a:t>users</a:t>
            </a:r>
            <a:r>
              <a:rPr lang="en-US" sz="15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</a:t>
            </a:r>
          </a:p>
          <a:p>
            <a:pPr indent="-323850">
              <a:spcBef>
                <a:spcPts val="1200"/>
              </a:spcBef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Key)                                       </a:t>
            </a:r>
            <a:r>
              <a:rPr lang="en-GB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Key)</a:t>
            </a:r>
            <a:endParaRPr lang="en-US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dirty="0">
                <a:solidFill>
                  <a:srgbClr val="188038"/>
                </a:solidFill>
                <a:latin typeface="Roboto Mono"/>
                <a:ea typeface="Roboto Mono"/>
                <a:cs typeface="Arial"/>
                <a:sym typeface="Roboto Mono"/>
              </a:rPr>
              <a:t>name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</a:t>
            </a:r>
            <a:r>
              <a:rPr lang="en-US" sz="1500" dirty="0">
                <a:solidFill>
                  <a:srgbClr val="188038"/>
                </a:solidFill>
                <a:latin typeface="Roboto Mono"/>
                <a:ea typeface="Roboto Mono"/>
                <a:cs typeface="Arial"/>
                <a:sym typeface="Roboto Mono"/>
              </a:rPr>
              <a:t>username</a:t>
            </a:r>
            <a:endParaRPr lang="en-US"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US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                            password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dirty="0">
                <a:solidFill>
                  <a:srgbClr val="188038"/>
                </a:solidFill>
                <a:latin typeface="Roboto Mono"/>
                <a:ea typeface="Roboto Mono"/>
                <a:cs typeface="Arial"/>
                <a:sym typeface="Roboto Mono"/>
              </a:rPr>
              <a:t>department</a:t>
            </a:r>
            <a:r>
              <a:rPr lang="en-US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Salary</a:t>
            </a:r>
            <a:r>
              <a:rPr lang="en-US" dirty="0">
                <a:solidFill>
                  <a:srgbClr val="000000"/>
                </a:solidFill>
                <a:latin typeface="Arial"/>
                <a:ea typeface="Roboto Mono"/>
                <a:cs typeface="Arial"/>
                <a:sym typeface="Arial"/>
              </a:rPr>
              <a:t>                      </a:t>
            </a:r>
            <a:r>
              <a:rPr lang="en-GB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8B68-0ED5-EFDC-DF61-1E86E55E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485" y="243390"/>
            <a:ext cx="5650515" cy="512610"/>
          </a:xfrm>
        </p:spPr>
        <p:txBody>
          <a:bodyPr/>
          <a:lstStyle/>
          <a:p>
            <a:r>
              <a:rPr lang="en-IN" dirty="0"/>
              <a:t>Employee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9AF86-0D1E-27E9-7153-0952E2E97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17" y="858200"/>
            <a:ext cx="6121849" cy="309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4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1D0E-9D26-10FE-A8F0-D88403F8D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85" y="92190"/>
            <a:ext cx="6968411" cy="786926"/>
          </a:xfrm>
        </p:spPr>
        <p:txBody>
          <a:bodyPr/>
          <a:lstStyle/>
          <a:p>
            <a:r>
              <a:rPr lang="en-IN" dirty="0"/>
              <a:t>User </a:t>
            </a:r>
            <a:r>
              <a:rPr lang="en-IN" dirty="0" err="1"/>
              <a:t>DataBAse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2D55D-48D2-C2DC-4E18-308810991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400" y="781521"/>
            <a:ext cx="6688799" cy="35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7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0299-367D-69C5-EE66-8BA87FDD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485" y="242837"/>
            <a:ext cx="6968411" cy="786926"/>
          </a:xfrm>
        </p:spPr>
        <p:txBody>
          <a:bodyPr/>
          <a:lstStyle/>
          <a:p>
            <a:r>
              <a:rPr lang="en-IN" dirty="0"/>
              <a:t>Outputs Snippet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7179-1337-98E1-E9A4-E256F3E4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Home Page for EMS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903D7-2F0C-AF9C-74C5-1D3B53AFB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01" y="1216800"/>
            <a:ext cx="6184800" cy="32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B295-B0D8-26C7-A623-4CF2B313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85" y="344190"/>
            <a:ext cx="6968411" cy="786926"/>
          </a:xfrm>
        </p:spPr>
        <p:txBody>
          <a:bodyPr/>
          <a:lstStyle/>
          <a:p>
            <a:r>
              <a:rPr lang="en-IN" dirty="0"/>
              <a:t>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A2F161-D24E-B6FC-5FC0-2E49BC0A7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200" y="1260000"/>
            <a:ext cx="5090400" cy="3045600"/>
          </a:xfrm>
        </p:spPr>
      </p:pic>
    </p:spTree>
    <p:extLst>
      <p:ext uri="{BB962C8B-B14F-4D97-AF65-F5344CB8AC3E}">
        <p14:creationId xmlns:p14="http://schemas.microsoft.com/office/powerpoint/2010/main" val="12599399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206</TotalTime>
  <Words>194</Words>
  <Application>Microsoft Office PowerPoint</Application>
  <PresentationFormat>On-screen Show (16:9)</PresentationFormat>
  <Paragraphs>51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 Mono</vt:lpstr>
      <vt:lpstr>Arial</vt:lpstr>
      <vt:lpstr>Calibri</vt:lpstr>
      <vt:lpstr>Rockwell</vt:lpstr>
      <vt:lpstr>Gallery</vt:lpstr>
      <vt:lpstr>Employee Management System</vt:lpstr>
      <vt:lpstr>Project Overview</vt:lpstr>
      <vt:lpstr>Tech Stack</vt:lpstr>
      <vt:lpstr>Key Features</vt:lpstr>
      <vt:lpstr>Database Structure</vt:lpstr>
      <vt:lpstr>Employee Database</vt:lpstr>
      <vt:lpstr>User DataBAse</vt:lpstr>
      <vt:lpstr>Outputs Snippet</vt:lpstr>
      <vt:lpstr>Login</vt:lpstr>
      <vt:lpstr>Register a new user</vt:lpstr>
      <vt:lpstr>Add Employee</vt:lpstr>
      <vt:lpstr>View employees</vt:lpstr>
      <vt:lpstr>Update Employee</vt:lpstr>
      <vt:lpstr>Delete Employee</vt:lpstr>
      <vt:lpstr>Search Particular Employee</vt:lpstr>
      <vt:lpstr>Future Improvements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Jitendra Kumar Dubey</dc:creator>
  <cp:lastModifiedBy>JITENDRA DUBEY</cp:lastModifiedBy>
  <cp:revision>5</cp:revision>
  <dcterms:modified xsi:type="dcterms:W3CDTF">2024-09-12T10:55:03Z</dcterms:modified>
</cp:coreProperties>
</file>