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heme/themeOverride1.xml" ContentType="application/vnd.openxmlformats-officedocument.themeOverr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7" r:id="rId3"/>
    <p:sldId id="259" r:id="rId4"/>
    <p:sldId id="260" r:id="rId5"/>
    <p:sldId id="261" r:id="rId6"/>
    <p:sldId id="270" r:id="rId7"/>
    <p:sldId id="262" r:id="rId8"/>
    <p:sldId id="263" r:id="rId9"/>
    <p:sldId id="264" r:id="rId10"/>
    <p:sldId id="265" r:id="rId11"/>
    <p:sldId id="266" r:id="rId12"/>
    <p:sldId id="273" r:id="rId13"/>
    <p:sldId id="274" r:id="rId14"/>
    <p:sldId id="272" r:id="rId15"/>
    <p:sldId id="275"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4391B6-AB9D-4D75-BAFB-EDAE00F627FA}">
          <p14:sldIdLst>
            <p14:sldId id="271"/>
            <p14:sldId id="257"/>
            <p14:sldId id="259"/>
            <p14:sldId id="260"/>
            <p14:sldId id="261"/>
            <p14:sldId id="270"/>
            <p14:sldId id="262"/>
            <p14:sldId id="263"/>
            <p14:sldId id="264"/>
            <p14:sldId id="265"/>
            <p14:sldId id="266"/>
            <p14:sldId id="273"/>
            <p14:sldId id="274"/>
            <p14:sldId id="272"/>
            <p14:sldId id="275"/>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2349"/>
    <a:srgbClr val="426B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79BB42-EE72-417D-9A82-08335DF0C374}" type="doc">
      <dgm:prSet loTypeId="urn:microsoft.com/office/officeart/2005/8/layout/chevron1" loCatId="process" qsTypeId="urn:microsoft.com/office/officeart/2005/8/quickstyle/simple4" qsCatId="simple" csTypeId="urn:microsoft.com/office/officeart/2005/8/colors/accent1_5" csCatId="accent1" phldr="1"/>
      <dgm:spPr/>
      <dgm:t>
        <a:bodyPr/>
        <a:lstStyle/>
        <a:p>
          <a:endParaRPr lang="en-IN"/>
        </a:p>
      </dgm:t>
    </dgm:pt>
    <dgm:pt modelId="{FD7C35FA-17BB-4986-8589-9E7C8B9AFC4C}">
      <dgm:prSet/>
      <dgm:spPr/>
      <dgm:t>
        <a:bodyPr/>
        <a:lstStyle/>
        <a:p>
          <a:r>
            <a:rPr lang="en-IN" b="0" dirty="0">
              <a:solidFill>
                <a:schemeClr val="bg1"/>
              </a:solidFill>
            </a:rPr>
            <a:t>1. Understanding the Data</a:t>
          </a:r>
        </a:p>
      </dgm:t>
    </dgm:pt>
    <dgm:pt modelId="{B0B64F54-0675-438B-97A3-B3CF4CA365D7}" type="parTrans" cxnId="{A15570A5-68B8-47DE-AC8F-851F2346C668}">
      <dgm:prSet/>
      <dgm:spPr/>
      <dgm:t>
        <a:bodyPr/>
        <a:lstStyle/>
        <a:p>
          <a:endParaRPr lang="en-IN" b="0">
            <a:solidFill>
              <a:schemeClr val="bg1"/>
            </a:solidFill>
          </a:endParaRPr>
        </a:p>
      </dgm:t>
    </dgm:pt>
    <dgm:pt modelId="{9BF8E543-F690-41C8-A01B-85C0B8672DE6}" type="sibTrans" cxnId="{A15570A5-68B8-47DE-AC8F-851F2346C668}">
      <dgm:prSet/>
      <dgm:spPr/>
      <dgm:t>
        <a:bodyPr/>
        <a:lstStyle/>
        <a:p>
          <a:endParaRPr lang="en-IN" b="0">
            <a:solidFill>
              <a:schemeClr val="bg1"/>
            </a:solidFill>
          </a:endParaRPr>
        </a:p>
      </dgm:t>
    </dgm:pt>
    <dgm:pt modelId="{77E27E2E-5DCD-4CC4-B1DA-15B6A19D596B}">
      <dgm:prSet/>
      <dgm:spPr/>
      <dgm:t>
        <a:bodyPr/>
        <a:lstStyle/>
        <a:p>
          <a:r>
            <a:rPr lang="en-IN" b="0" dirty="0">
              <a:solidFill>
                <a:schemeClr val="bg1"/>
              </a:solidFill>
            </a:rPr>
            <a:t>2. Data Pre Processing</a:t>
          </a:r>
        </a:p>
      </dgm:t>
    </dgm:pt>
    <dgm:pt modelId="{760DAA44-CCA5-4740-8688-B3886B84BBBE}" type="parTrans" cxnId="{7315A6A3-87D4-459C-9C8C-0FAF1DDC64C2}">
      <dgm:prSet/>
      <dgm:spPr/>
      <dgm:t>
        <a:bodyPr/>
        <a:lstStyle/>
        <a:p>
          <a:endParaRPr lang="en-IN" b="0">
            <a:solidFill>
              <a:schemeClr val="bg1"/>
            </a:solidFill>
          </a:endParaRPr>
        </a:p>
      </dgm:t>
    </dgm:pt>
    <dgm:pt modelId="{591AF16D-9D3F-48EF-86B2-DB6158B1E080}" type="sibTrans" cxnId="{7315A6A3-87D4-459C-9C8C-0FAF1DDC64C2}">
      <dgm:prSet/>
      <dgm:spPr/>
      <dgm:t>
        <a:bodyPr/>
        <a:lstStyle/>
        <a:p>
          <a:endParaRPr lang="en-IN" b="0">
            <a:solidFill>
              <a:schemeClr val="bg1"/>
            </a:solidFill>
          </a:endParaRPr>
        </a:p>
      </dgm:t>
    </dgm:pt>
    <dgm:pt modelId="{C659147D-2FAB-4CEF-BF9C-3B411AD1F6E5}">
      <dgm:prSet/>
      <dgm:spPr/>
      <dgm:t>
        <a:bodyPr/>
        <a:lstStyle/>
        <a:p>
          <a:r>
            <a:rPr lang="en-IN" b="0" dirty="0">
              <a:solidFill>
                <a:schemeClr val="bg1"/>
              </a:solidFill>
            </a:rPr>
            <a:t>3. Handling Imbalance data</a:t>
          </a:r>
        </a:p>
      </dgm:t>
    </dgm:pt>
    <dgm:pt modelId="{863540E9-576D-440B-BF40-242651727865}" type="parTrans" cxnId="{BDB98E0A-C5E9-47B7-A1CD-F52681B878C9}">
      <dgm:prSet/>
      <dgm:spPr/>
      <dgm:t>
        <a:bodyPr/>
        <a:lstStyle/>
        <a:p>
          <a:endParaRPr lang="en-IN" b="0">
            <a:solidFill>
              <a:schemeClr val="bg1"/>
            </a:solidFill>
          </a:endParaRPr>
        </a:p>
      </dgm:t>
    </dgm:pt>
    <dgm:pt modelId="{63B3A650-9DFD-4BD5-A590-A03CB9E89A14}" type="sibTrans" cxnId="{BDB98E0A-C5E9-47B7-A1CD-F52681B878C9}">
      <dgm:prSet/>
      <dgm:spPr/>
      <dgm:t>
        <a:bodyPr/>
        <a:lstStyle/>
        <a:p>
          <a:endParaRPr lang="en-IN" b="0">
            <a:solidFill>
              <a:schemeClr val="bg1"/>
            </a:solidFill>
          </a:endParaRPr>
        </a:p>
      </dgm:t>
    </dgm:pt>
    <dgm:pt modelId="{A9F74AC5-CEA7-4404-848C-6ECD7F942819}">
      <dgm:prSet/>
      <dgm:spPr/>
      <dgm:t>
        <a:bodyPr/>
        <a:lstStyle/>
        <a:p>
          <a:r>
            <a:rPr lang="en-IN" b="0" dirty="0">
              <a:solidFill>
                <a:schemeClr val="bg1"/>
              </a:solidFill>
            </a:rPr>
            <a:t>4. </a:t>
          </a:r>
          <a:r>
            <a:rPr lang="en-IN" b="0" i="0" dirty="0"/>
            <a:t>Model Selection</a:t>
          </a:r>
          <a:endParaRPr lang="en-IN" b="0" dirty="0">
            <a:solidFill>
              <a:schemeClr val="bg1"/>
            </a:solidFill>
          </a:endParaRPr>
        </a:p>
      </dgm:t>
    </dgm:pt>
    <dgm:pt modelId="{A4DCFDF9-1AC0-481D-B6D6-5C87A5355365}" type="parTrans" cxnId="{22D83258-5D94-4AE9-A441-6E1572A7408F}">
      <dgm:prSet/>
      <dgm:spPr/>
      <dgm:t>
        <a:bodyPr/>
        <a:lstStyle/>
        <a:p>
          <a:endParaRPr lang="en-IN" b="0">
            <a:solidFill>
              <a:schemeClr val="bg1"/>
            </a:solidFill>
          </a:endParaRPr>
        </a:p>
      </dgm:t>
    </dgm:pt>
    <dgm:pt modelId="{7E419C05-1210-480E-A472-046E20BC2BCB}" type="sibTrans" cxnId="{22D83258-5D94-4AE9-A441-6E1572A7408F}">
      <dgm:prSet/>
      <dgm:spPr/>
      <dgm:t>
        <a:bodyPr/>
        <a:lstStyle/>
        <a:p>
          <a:endParaRPr lang="en-IN" b="0">
            <a:solidFill>
              <a:schemeClr val="bg1"/>
            </a:solidFill>
          </a:endParaRPr>
        </a:p>
      </dgm:t>
    </dgm:pt>
    <dgm:pt modelId="{DD1568CD-D4BB-40EC-A90C-39CA408C5A00}">
      <dgm:prSet/>
      <dgm:spPr/>
      <dgm:t>
        <a:bodyPr/>
        <a:lstStyle/>
        <a:p>
          <a:r>
            <a:rPr lang="en-IN" b="0" dirty="0">
              <a:solidFill>
                <a:schemeClr val="bg1"/>
              </a:solidFill>
            </a:rPr>
            <a:t>5. Model Training</a:t>
          </a:r>
        </a:p>
      </dgm:t>
    </dgm:pt>
    <dgm:pt modelId="{E124F3B4-B627-47CF-8B03-6B5DFB422C96}" type="parTrans" cxnId="{938AB3C9-E831-44AC-A0CA-A6EC2BE8A2CA}">
      <dgm:prSet/>
      <dgm:spPr/>
      <dgm:t>
        <a:bodyPr/>
        <a:lstStyle/>
        <a:p>
          <a:endParaRPr lang="en-IN" b="0">
            <a:solidFill>
              <a:schemeClr val="bg1"/>
            </a:solidFill>
          </a:endParaRPr>
        </a:p>
      </dgm:t>
    </dgm:pt>
    <dgm:pt modelId="{DAFD5831-C328-4AE0-AB70-3B7CCAA747E1}" type="sibTrans" cxnId="{938AB3C9-E831-44AC-A0CA-A6EC2BE8A2CA}">
      <dgm:prSet/>
      <dgm:spPr/>
      <dgm:t>
        <a:bodyPr/>
        <a:lstStyle/>
        <a:p>
          <a:endParaRPr lang="en-IN" b="0">
            <a:solidFill>
              <a:schemeClr val="bg1"/>
            </a:solidFill>
          </a:endParaRPr>
        </a:p>
      </dgm:t>
    </dgm:pt>
    <dgm:pt modelId="{BA4257CF-1CC0-4E0A-BCD9-46F54A76A08B}">
      <dgm:prSet/>
      <dgm:spPr/>
      <dgm:t>
        <a:bodyPr/>
        <a:lstStyle/>
        <a:p>
          <a:r>
            <a:rPr lang="en-IN" b="0" dirty="0">
              <a:solidFill>
                <a:schemeClr val="bg1"/>
              </a:solidFill>
            </a:rPr>
            <a:t>6. Model Evaluation</a:t>
          </a:r>
        </a:p>
      </dgm:t>
    </dgm:pt>
    <dgm:pt modelId="{966AF9D5-0599-4408-A7DA-71C05049A625}" type="parTrans" cxnId="{FCA8D641-3252-43B4-AB6E-DC038274CB6D}">
      <dgm:prSet/>
      <dgm:spPr/>
      <dgm:t>
        <a:bodyPr/>
        <a:lstStyle/>
        <a:p>
          <a:endParaRPr lang="en-IN" b="0">
            <a:solidFill>
              <a:schemeClr val="bg1"/>
            </a:solidFill>
          </a:endParaRPr>
        </a:p>
      </dgm:t>
    </dgm:pt>
    <dgm:pt modelId="{470F5172-0D64-47EF-9713-1B4EB4AC3212}" type="sibTrans" cxnId="{FCA8D641-3252-43B4-AB6E-DC038274CB6D}">
      <dgm:prSet/>
      <dgm:spPr/>
      <dgm:t>
        <a:bodyPr/>
        <a:lstStyle/>
        <a:p>
          <a:endParaRPr lang="en-IN" b="0">
            <a:solidFill>
              <a:schemeClr val="bg1"/>
            </a:solidFill>
          </a:endParaRPr>
        </a:p>
      </dgm:t>
    </dgm:pt>
    <dgm:pt modelId="{A35D2D64-D1EF-476B-B2FF-30F55A08804A}" type="pres">
      <dgm:prSet presAssocID="{4379BB42-EE72-417D-9A82-08335DF0C374}" presName="Name0" presStyleCnt="0">
        <dgm:presLayoutVars>
          <dgm:dir/>
          <dgm:animLvl val="lvl"/>
          <dgm:resizeHandles val="exact"/>
        </dgm:presLayoutVars>
      </dgm:prSet>
      <dgm:spPr/>
    </dgm:pt>
    <dgm:pt modelId="{41823C97-3861-4C1F-A919-49D086B57497}" type="pres">
      <dgm:prSet presAssocID="{FD7C35FA-17BB-4986-8589-9E7C8B9AFC4C}" presName="parTxOnly" presStyleLbl="node1" presStyleIdx="0" presStyleCnt="6">
        <dgm:presLayoutVars>
          <dgm:chMax val="0"/>
          <dgm:chPref val="0"/>
          <dgm:bulletEnabled val="1"/>
        </dgm:presLayoutVars>
      </dgm:prSet>
      <dgm:spPr/>
    </dgm:pt>
    <dgm:pt modelId="{20BD7AB4-7341-4D37-A009-5653F143267B}" type="pres">
      <dgm:prSet presAssocID="{9BF8E543-F690-41C8-A01B-85C0B8672DE6}" presName="parTxOnlySpace" presStyleCnt="0"/>
      <dgm:spPr/>
    </dgm:pt>
    <dgm:pt modelId="{5E8FD8EA-D42D-4282-B1B9-47D4941C0E81}" type="pres">
      <dgm:prSet presAssocID="{77E27E2E-5DCD-4CC4-B1DA-15B6A19D596B}" presName="parTxOnly" presStyleLbl="node1" presStyleIdx="1" presStyleCnt="6">
        <dgm:presLayoutVars>
          <dgm:chMax val="0"/>
          <dgm:chPref val="0"/>
          <dgm:bulletEnabled val="1"/>
        </dgm:presLayoutVars>
      </dgm:prSet>
      <dgm:spPr/>
    </dgm:pt>
    <dgm:pt modelId="{D0A8F4C9-898D-48FC-9277-7B044B43E222}" type="pres">
      <dgm:prSet presAssocID="{591AF16D-9D3F-48EF-86B2-DB6158B1E080}" presName="parTxOnlySpace" presStyleCnt="0"/>
      <dgm:spPr/>
    </dgm:pt>
    <dgm:pt modelId="{8CB1AEC6-4755-45CF-B6E4-88036EF86E63}" type="pres">
      <dgm:prSet presAssocID="{C659147D-2FAB-4CEF-BF9C-3B411AD1F6E5}" presName="parTxOnly" presStyleLbl="node1" presStyleIdx="2" presStyleCnt="6">
        <dgm:presLayoutVars>
          <dgm:chMax val="0"/>
          <dgm:chPref val="0"/>
          <dgm:bulletEnabled val="1"/>
        </dgm:presLayoutVars>
      </dgm:prSet>
      <dgm:spPr/>
    </dgm:pt>
    <dgm:pt modelId="{7066616A-52FD-499A-9391-F2096FF4821B}" type="pres">
      <dgm:prSet presAssocID="{63B3A650-9DFD-4BD5-A590-A03CB9E89A14}" presName="parTxOnlySpace" presStyleCnt="0"/>
      <dgm:spPr/>
    </dgm:pt>
    <dgm:pt modelId="{FF915620-E457-48D0-AE4D-FF6D496099CD}" type="pres">
      <dgm:prSet presAssocID="{A9F74AC5-CEA7-4404-848C-6ECD7F942819}" presName="parTxOnly" presStyleLbl="node1" presStyleIdx="3" presStyleCnt="6">
        <dgm:presLayoutVars>
          <dgm:chMax val="0"/>
          <dgm:chPref val="0"/>
          <dgm:bulletEnabled val="1"/>
        </dgm:presLayoutVars>
      </dgm:prSet>
      <dgm:spPr/>
    </dgm:pt>
    <dgm:pt modelId="{A4C99C8B-FAEB-4A30-B586-09E2DBAF2C67}" type="pres">
      <dgm:prSet presAssocID="{7E419C05-1210-480E-A472-046E20BC2BCB}" presName="parTxOnlySpace" presStyleCnt="0"/>
      <dgm:spPr/>
    </dgm:pt>
    <dgm:pt modelId="{C183F2E9-C3E6-407A-8DFC-55C724B5328F}" type="pres">
      <dgm:prSet presAssocID="{DD1568CD-D4BB-40EC-A90C-39CA408C5A00}" presName="parTxOnly" presStyleLbl="node1" presStyleIdx="4" presStyleCnt="6">
        <dgm:presLayoutVars>
          <dgm:chMax val="0"/>
          <dgm:chPref val="0"/>
          <dgm:bulletEnabled val="1"/>
        </dgm:presLayoutVars>
      </dgm:prSet>
      <dgm:spPr/>
    </dgm:pt>
    <dgm:pt modelId="{9A640682-55A0-433D-B4BA-4EDFE651925F}" type="pres">
      <dgm:prSet presAssocID="{DAFD5831-C328-4AE0-AB70-3B7CCAA747E1}" presName="parTxOnlySpace" presStyleCnt="0"/>
      <dgm:spPr/>
    </dgm:pt>
    <dgm:pt modelId="{FA098529-68C7-40A3-80CC-E370999F0683}" type="pres">
      <dgm:prSet presAssocID="{BA4257CF-1CC0-4E0A-BCD9-46F54A76A08B}" presName="parTxOnly" presStyleLbl="node1" presStyleIdx="5" presStyleCnt="6">
        <dgm:presLayoutVars>
          <dgm:chMax val="0"/>
          <dgm:chPref val="0"/>
          <dgm:bulletEnabled val="1"/>
        </dgm:presLayoutVars>
      </dgm:prSet>
      <dgm:spPr/>
    </dgm:pt>
  </dgm:ptLst>
  <dgm:cxnLst>
    <dgm:cxn modelId="{BDB98E0A-C5E9-47B7-A1CD-F52681B878C9}" srcId="{4379BB42-EE72-417D-9A82-08335DF0C374}" destId="{C659147D-2FAB-4CEF-BF9C-3B411AD1F6E5}" srcOrd="2" destOrd="0" parTransId="{863540E9-576D-440B-BF40-242651727865}" sibTransId="{63B3A650-9DFD-4BD5-A590-A03CB9E89A14}"/>
    <dgm:cxn modelId="{DC11885F-E316-4A10-BCEB-A59A9F66B918}" type="presOf" srcId="{4379BB42-EE72-417D-9A82-08335DF0C374}" destId="{A35D2D64-D1EF-476B-B2FF-30F55A08804A}" srcOrd="0" destOrd="0" presId="urn:microsoft.com/office/officeart/2005/8/layout/chevron1"/>
    <dgm:cxn modelId="{FCA8D641-3252-43B4-AB6E-DC038274CB6D}" srcId="{4379BB42-EE72-417D-9A82-08335DF0C374}" destId="{BA4257CF-1CC0-4E0A-BCD9-46F54A76A08B}" srcOrd="5" destOrd="0" parTransId="{966AF9D5-0599-4408-A7DA-71C05049A625}" sibTransId="{470F5172-0D64-47EF-9713-1B4EB4AC3212}"/>
    <dgm:cxn modelId="{969D0A55-AE5F-4692-B225-A1D97AC99CBC}" type="presOf" srcId="{FD7C35FA-17BB-4986-8589-9E7C8B9AFC4C}" destId="{41823C97-3861-4C1F-A919-49D086B57497}" srcOrd="0" destOrd="0" presId="urn:microsoft.com/office/officeart/2005/8/layout/chevron1"/>
    <dgm:cxn modelId="{22D83258-5D94-4AE9-A441-6E1572A7408F}" srcId="{4379BB42-EE72-417D-9A82-08335DF0C374}" destId="{A9F74AC5-CEA7-4404-848C-6ECD7F942819}" srcOrd="3" destOrd="0" parTransId="{A4DCFDF9-1AC0-481D-B6D6-5C87A5355365}" sibTransId="{7E419C05-1210-480E-A472-046E20BC2BCB}"/>
    <dgm:cxn modelId="{7315A6A3-87D4-459C-9C8C-0FAF1DDC64C2}" srcId="{4379BB42-EE72-417D-9A82-08335DF0C374}" destId="{77E27E2E-5DCD-4CC4-B1DA-15B6A19D596B}" srcOrd="1" destOrd="0" parTransId="{760DAA44-CCA5-4740-8688-B3886B84BBBE}" sibTransId="{591AF16D-9D3F-48EF-86B2-DB6158B1E080}"/>
    <dgm:cxn modelId="{A15570A5-68B8-47DE-AC8F-851F2346C668}" srcId="{4379BB42-EE72-417D-9A82-08335DF0C374}" destId="{FD7C35FA-17BB-4986-8589-9E7C8B9AFC4C}" srcOrd="0" destOrd="0" parTransId="{B0B64F54-0675-438B-97A3-B3CF4CA365D7}" sibTransId="{9BF8E543-F690-41C8-A01B-85C0B8672DE6}"/>
    <dgm:cxn modelId="{06514FA9-4528-4FDD-8F55-402E6164555F}" type="presOf" srcId="{BA4257CF-1CC0-4E0A-BCD9-46F54A76A08B}" destId="{FA098529-68C7-40A3-80CC-E370999F0683}" srcOrd="0" destOrd="0" presId="urn:microsoft.com/office/officeart/2005/8/layout/chevron1"/>
    <dgm:cxn modelId="{2A708FB7-D4D1-4D8C-8B64-105A8A3B7105}" type="presOf" srcId="{DD1568CD-D4BB-40EC-A90C-39CA408C5A00}" destId="{C183F2E9-C3E6-407A-8DFC-55C724B5328F}" srcOrd="0" destOrd="0" presId="urn:microsoft.com/office/officeart/2005/8/layout/chevron1"/>
    <dgm:cxn modelId="{E3984DBD-F6C5-4C95-AA20-EDD1AC002B94}" type="presOf" srcId="{77E27E2E-5DCD-4CC4-B1DA-15B6A19D596B}" destId="{5E8FD8EA-D42D-4282-B1B9-47D4941C0E81}" srcOrd="0" destOrd="0" presId="urn:microsoft.com/office/officeart/2005/8/layout/chevron1"/>
    <dgm:cxn modelId="{938AB3C9-E831-44AC-A0CA-A6EC2BE8A2CA}" srcId="{4379BB42-EE72-417D-9A82-08335DF0C374}" destId="{DD1568CD-D4BB-40EC-A90C-39CA408C5A00}" srcOrd="4" destOrd="0" parTransId="{E124F3B4-B627-47CF-8B03-6B5DFB422C96}" sibTransId="{DAFD5831-C328-4AE0-AB70-3B7CCAA747E1}"/>
    <dgm:cxn modelId="{5467EAD2-5D51-4688-9BCF-67C384976D14}" type="presOf" srcId="{A9F74AC5-CEA7-4404-848C-6ECD7F942819}" destId="{FF915620-E457-48D0-AE4D-FF6D496099CD}" srcOrd="0" destOrd="0" presId="urn:microsoft.com/office/officeart/2005/8/layout/chevron1"/>
    <dgm:cxn modelId="{76BAA3DB-40AA-43D7-98E8-2A4EBF398E12}" type="presOf" srcId="{C659147D-2FAB-4CEF-BF9C-3B411AD1F6E5}" destId="{8CB1AEC6-4755-45CF-B6E4-88036EF86E63}" srcOrd="0" destOrd="0" presId="urn:microsoft.com/office/officeart/2005/8/layout/chevron1"/>
    <dgm:cxn modelId="{87CCFBFA-E0AD-40E4-A4D9-C7F5E19C4FF0}" type="presParOf" srcId="{A35D2D64-D1EF-476B-B2FF-30F55A08804A}" destId="{41823C97-3861-4C1F-A919-49D086B57497}" srcOrd="0" destOrd="0" presId="urn:microsoft.com/office/officeart/2005/8/layout/chevron1"/>
    <dgm:cxn modelId="{72823347-3328-4FA0-A6E3-8615DBEB6DAC}" type="presParOf" srcId="{A35D2D64-D1EF-476B-B2FF-30F55A08804A}" destId="{20BD7AB4-7341-4D37-A009-5653F143267B}" srcOrd="1" destOrd="0" presId="urn:microsoft.com/office/officeart/2005/8/layout/chevron1"/>
    <dgm:cxn modelId="{3D7D30D8-F1A8-4FC1-985B-F4589A2C7DFA}" type="presParOf" srcId="{A35D2D64-D1EF-476B-B2FF-30F55A08804A}" destId="{5E8FD8EA-D42D-4282-B1B9-47D4941C0E81}" srcOrd="2" destOrd="0" presId="urn:microsoft.com/office/officeart/2005/8/layout/chevron1"/>
    <dgm:cxn modelId="{87945652-AA90-446E-A788-9C9C3F054720}" type="presParOf" srcId="{A35D2D64-D1EF-476B-B2FF-30F55A08804A}" destId="{D0A8F4C9-898D-48FC-9277-7B044B43E222}" srcOrd="3" destOrd="0" presId="urn:microsoft.com/office/officeart/2005/8/layout/chevron1"/>
    <dgm:cxn modelId="{CC6DD66B-CB94-4A5C-B34B-AA46C26516BD}" type="presParOf" srcId="{A35D2D64-D1EF-476B-B2FF-30F55A08804A}" destId="{8CB1AEC6-4755-45CF-B6E4-88036EF86E63}" srcOrd="4" destOrd="0" presId="urn:microsoft.com/office/officeart/2005/8/layout/chevron1"/>
    <dgm:cxn modelId="{F9B06790-6675-437C-AA0E-7DCB6FB3E65B}" type="presParOf" srcId="{A35D2D64-D1EF-476B-B2FF-30F55A08804A}" destId="{7066616A-52FD-499A-9391-F2096FF4821B}" srcOrd="5" destOrd="0" presId="urn:microsoft.com/office/officeart/2005/8/layout/chevron1"/>
    <dgm:cxn modelId="{9AE06E64-2733-4B35-8645-4E960005907F}" type="presParOf" srcId="{A35D2D64-D1EF-476B-B2FF-30F55A08804A}" destId="{FF915620-E457-48D0-AE4D-FF6D496099CD}" srcOrd="6" destOrd="0" presId="urn:microsoft.com/office/officeart/2005/8/layout/chevron1"/>
    <dgm:cxn modelId="{178325B8-38B5-438E-B695-608C6E50E931}" type="presParOf" srcId="{A35D2D64-D1EF-476B-B2FF-30F55A08804A}" destId="{A4C99C8B-FAEB-4A30-B586-09E2DBAF2C67}" srcOrd="7" destOrd="0" presId="urn:microsoft.com/office/officeart/2005/8/layout/chevron1"/>
    <dgm:cxn modelId="{96D6AA78-028F-4DDD-9C57-1969A9063918}" type="presParOf" srcId="{A35D2D64-D1EF-476B-B2FF-30F55A08804A}" destId="{C183F2E9-C3E6-407A-8DFC-55C724B5328F}" srcOrd="8" destOrd="0" presId="urn:microsoft.com/office/officeart/2005/8/layout/chevron1"/>
    <dgm:cxn modelId="{C1B9D49D-81E1-48BD-93A2-CBF8F0AA3362}" type="presParOf" srcId="{A35D2D64-D1EF-476B-B2FF-30F55A08804A}" destId="{9A640682-55A0-433D-B4BA-4EDFE651925F}" srcOrd="9" destOrd="0" presId="urn:microsoft.com/office/officeart/2005/8/layout/chevron1"/>
    <dgm:cxn modelId="{36D1EBE8-5D14-42E7-BAF2-76B5A7D4845A}" type="presParOf" srcId="{A35D2D64-D1EF-476B-B2FF-30F55A08804A}" destId="{FA098529-68C7-40A3-80CC-E370999F0683}"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79BB42-EE72-417D-9A82-08335DF0C374}" type="doc">
      <dgm:prSet loTypeId="urn:microsoft.com/office/officeart/2005/8/layout/chevron1" loCatId="process" qsTypeId="urn:microsoft.com/office/officeart/2005/8/quickstyle/simple4" qsCatId="simple" csTypeId="urn:microsoft.com/office/officeart/2005/8/colors/accent1_5" csCatId="accent1" phldr="1"/>
      <dgm:spPr/>
      <dgm:t>
        <a:bodyPr/>
        <a:lstStyle/>
        <a:p>
          <a:endParaRPr lang="en-IN"/>
        </a:p>
      </dgm:t>
    </dgm:pt>
    <dgm:pt modelId="{FD7C35FA-17BB-4986-8589-9E7C8B9AFC4C}">
      <dgm:prSet/>
      <dgm:spPr/>
      <dgm:t>
        <a:bodyPr/>
        <a:lstStyle/>
        <a:p>
          <a:r>
            <a:rPr lang="en-IN" b="0" dirty="0">
              <a:solidFill>
                <a:schemeClr val="bg1"/>
              </a:solidFill>
            </a:rPr>
            <a:t>1. Understanding the Data</a:t>
          </a:r>
        </a:p>
      </dgm:t>
    </dgm:pt>
    <dgm:pt modelId="{9BF8E543-F690-41C8-A01B-85C0B8672DE6}" type="sibTrans" cxnId="{A15570A5-68B8-47DE-AC8F-851F2346C668}">
      <dgm:prSet/>
      <dgm:spPr/>
      <dgm:t>
        <a:bodyPr/>
        <a:lstStyle/>
        <a:p>
          <a:endParaRPr lang="en-IN" b="0">
            <a:solidFill>
              <a:schemeClr val="bg1"/>
            </a:solidFill>
          </a:endParaRPr>
        </a:p>
      </dgm:t>
    </dgm:pt>
    <dgm:pt modelId="{B0B64F54-0675-438B-97A3-B3CF4CA365D7}" type="parTrans" cxnId="{A15570A5-68B8-47DE-AC8F-851F2346C668}">
      <dgm:prSet/>
      <dgm:spPr/>
      <dgm:t>
        <a:bodyPr/>
        <a:lstStyle/>
        <a:p>
          <a:endParaRPr lang="en-IN" b="0">
            <a:solidFill>
              <a:schemeClr val="bg1"/>
            </a:solidFill>
          </a:endParaRPr>
        </a:p>
      </dgm:t>
    </dgm:pt>
    <dgm:pt modelId="{77E27E2E-5DCD-4CC4-B1DA-15B6A19D596B}">
      <dgm:prSet/>
      <dgm:spPr>
        <a:solidFill>
          <a:srgbClr val="162349"/>
        </a:solidFill>
      </dgm:spPr>
      <dgm:t>
        <a:bodyPr/>
        <a:lstStyle/>
        <a:p>
          <a:r>
            <a:rPr lang="en-IN" b="0" dirty="0">
              <a:solidFill>
                <a:schemeClr val="accent1">
                  <a:lumMod val="50000"/>
                </a:schemeClr>
              </a:solidFill>
            </a:rPr>
            <a:t>2. Data Pre Processing</a:t>
          </a:r>
        </a:p>
      </dgm:t>
    </dgm:pt>
    <dgm:pt modelId="{591AF16D-9D3F-48EF-86B2-DB6158B1E080}" type="sibTrans" cxnId="{7315A6A3-87D4-459C-9C8C-0FAF1DDC64C2}">
      <dgm:prSet/>
      <dgm:spPr/>
      <dgm:t>
        <a:bodyPr/>
        <a:lstStyle/>
        <a:p>
          <a:endParaRPr lang="en-IN" b="0">
            <a:solidFill>
              <a:schemeClr val="bg1"/>
            </a:solidFill>
          </a:endParaRPr>
        </a:p>
      </dgm:t>
    </dgm:pt>
    <dgm:pt modelId="{760DAA44-CCA5-4740-8688-B3886B84BBBE}" type="parTrans" cxnId="{7315A6A3-87D4-459C-9C8C-0FAF1DDC64C2}">
      <dgm:prSet/>
      <dgm:spPr/>
      <dgm:t>
        <a:bodyPr/>
        <a:lstStyle/>
        <a:p>
          <a:endParaRPr lang="en-IN" b="0">
            <a:solidFill>
              <a:schemeClr val="bg1"/>
            </a:solidFill>
          </a:endParaRPr>
        </a:p>
      </dgm:t>
    </dgm:pt>
    <dgm:pt modelId="{C659147D-2FAB-4CEF-BF9C-3B411AD1F6E5}">
      <dgm:prSet/>
      <dgm:spPr>
        <a:solidFill>
          <a:srgbClr val="162349"/>
        </a:solidFill>
      </dgm:spPr>
      <dgm:t>
        <a:bodyPr/>
        <a:lstStyle/>
        <a:p>
          <a:r>
            <a:rPr lang="en-IN" b="0" dirty="0">
              <a:solidFill>
                <a:schemeClr val="bg1"/>
              </a:solidFill>
            </a:rPr>
            <a:t>3. Handling Imbalance data</a:t>
          </a:r>
          <a:endParaRPr lang="en-IN" b="0" dirty="0">
            <a:solidFill>
              <a:schemeClr val="accent1">
                <a:lumMod val="50000"/>
              </a:schemeClr>
            </a:solidFill>
          </a:endParaRPr>
        </a:p>
      </dgm:t>
    </dgm:pt>
    <dgm:pt modelId="{63B3A650-9DFD-4BD5-A590-A03CB9E89A14}" type="sibTrans" cxnId="{BDB98E0A-C5E9-47B7-A1CD-F52681B878C9}">
      <dgm:prSet/>
      <dgm:spPr/>
      <dgm:t>
        <a:bodyPr/>
        <a:lstStyle/>
        <a:p>
          <a:endParaRPr lang="en-IN" b="0">
            <a:solidFill>
              <a:schemeClr val="bg1"/>
            </a:solidFill>
          </a:endParaRPr>
        </a:p>
      </dgm:t>
    </dgm:pt>
    <dgm:pt modelId="{863540E9-576D-440B-BF40-242651727865}" type="parTrans" cxnId="{BDB98E0A-C5E9-47B7-A1CD-F52681B878C9}">
      <dgm:prSet/>
      <dgm:spPr/>
      <dgm:t>
        <a:bodyPr/>
        <a:lstStyle/>
        <a:p>
          <a:endParaRPr lang="en-IN" b="0">
            <a:solidFill>
              <a:schemeClr val="bg1"/>
            </a:solidFill>
          </a:endParaRPr>
        </a:p>
      </dgm:t>
    </dgm:pt>
    <dgm:pt modelId="{A9F74AC5-CEA7-4404-848C-6ECD7F942819}">
      <dgm:prSet/>
      <dgm:spPr>
        <a:solidFill>
          <a:srgbClr val="162349"/>
        </a:solidFill>
      </dgm:spPr>
      <dgm:t>
        <a:bodyPr/>
        <a:lstStyle/>
        <a:p>
          <a:r>
            <a:rPr lang="en-IN" b="0" dirty="0">
              <a:solidFill>
                <a:schemeClr val="accent1">
                  <a:lumMod val="50000"/>
                </a:schemeClr>
              </a:solidFill>
            </a:rPr>
            <a:t>4. Model Selection</a:t>
          </a:r>
        </a:p>
      </dgm:t>
    </dgm:pt>
    <dgm:pt modelId="{7E419C05-1210-480E-A472-046E20BC2BCB}" type="sibTrans" cxnId="{22D83258-5D94-4AE9-A441-6E1572A7408F}">
      <dgm:prSet/>
      <dgm:spPr/>
      <dgm:t>
        <a:bodyPr/>
        <a:lstStyle/>
        <a:p>
          <a:endParaRPr lang="en-IN" b="0">
            <a:solidFill>
              <a:schemeClr val="bg1"/>
            </a:solidFill>
          </a:endParaRPr>
        </a:p>
      </dgm:t>
    </dgm:pt>
    <dgm:pt modelId="{A4DCFDF9-1AC0-481D-B6D6-5C87A5355365}" type="parTrans" cxnId="{22D83258-5D94-4AE9-A441-6E1572A7408F}">
      <dgm:prSet/>
      <dgm:spPr/>
      <dgm:t>
        <a:bodyPr/>
        <a:lstStyle/>
        <a:p>
          <a:endParaRPr lang="en-IN" b="0">
            <a:solidFill>
              <a:schemeClr val="bg1"/>
            </a:solidFill>
          </a:endParaRPr>
        </a:p>
      </dgm:t>
    </dgm:pt>
    <dgm:pt modelId="{DD1568CD-D4BB-40EC-A90C-39CA408C5A00}">
      <dgm:prSet/>
      <dgm:spPr>
        <a:solidFill>
          <a:srgbClr val="162349"/>
        </a:solidFill>
      </dgm:spPr>
      <dgm:t>
        <a:bodyPr/>
        <a:lstStyle/>
        <a:p>
          <a:r>
            <a:rPr lang="en-IN" b="0" dirty="0">
              <a:solidFill>
                <a:schemeClr val="accent1">
                  <a:lumMod val="50000"/>
                </a:schemeClr>
              </a:solidFill>
            </a:rPr>
            <a:t>5. Model Training</a:t>
          </a:r>
        </a:p>
      </dgm:t>
    </dgm:pt>
    <dgm:pt modelId="{DAFD5831-C328-4AE0-AB70-3B7CCAA747E1}" type="sibTrans" cxnId="{938AB3C9-E831-44AC-A0CA-A6EC2BE8A2CA}">
      <dgm:prSet/>
      <dgm:spPr/>
      <dgm:t>
        <a:bodyPr/>
        <a:lstStyle/>
        <a:p>
          <a:endParaRPr lang="en-IN" b="0">
            <a:solidFill>
              <a:schemeClr val="bg1"/>
            </a:solidFill>
          </a:endParaRPr>
        </a:p>
      </dgm:t>
    </dgm:pt>
    <dgm:pt modelId="{E124F3B4-B627-47CF-8B03-6B5DFB422C96}" type="parTrans" cxnId="{938AB3C9-E831-44AC-A0CA-A6EC2BE8A2CA}">
      <dgm:prSet/>
      <dgm:spPr/>
      <dgm:t>
        <a:bodyPr/>
        <a:lstStyle/>
        <a:p>
          <a:endParaRPr lang="en-IN" b="0">
            <a:solidFill>
              <a:schemeClr val="bg1"/>
            </a:solidFill>
          </a:endParaRPr>
        </a:p>
      </dgm:t>
    </dgm:pt>
    <dgm:pt modelId="{BA4257CF-1CC0-4E0A-BCD9-46F54A76A08B}">
      <dgm:prSet/>
      <dgm:spPr>
        <a:solidFill>
          <a:srgbClr val="162349"/>
        </a:solidFill>
      </dgm:spPr>
      <dgm:t>
        <a:bodyPr/>
        <a:lstStyle/>
        <a:p>
          <a:r>
            <a:rPr lang="en-IN" b="0" dirty="0">
              <a:solidFill>
                <a:schemeClr val="accent1">
                  <a:lumMod val="50000"/>
                </a:schemeClr>
              </a:solidFill>
            </a:rPr>
            <a:t>6. Model Evaluation</a:t>
          </a:r>
        </a:p>
      </dgm:t>
    </dgm:pt>
    <dgm:pt modelId="{470F5172-0D64-47EF-9713-1B4EB4AC3212}" type="sibTrans" cxnId="{FCA8D641-3252-43B4-AB6E-DC038274CB6D}">
      <dgm:prSet/>
      <dgm:spPr/>
      <dgm:t>
        <a:bodyPr/>
        <a:lstStyle/>
        <a:p>
          <a:endParaRPr lang="en-IN" b="0">
            <a:solidFill>
              <a:schemeClr val="bg1"/>
            </a:solidFill>
          </a:endParaRPr>
        </a:p>
      </dgm:t>
    </dgm:pt>
    <dgm:pt modelId="{966AF9D5-0599-4408-A7DA-71C05049A625}" type="parTrans" cxnId="{FCA8D641-3252-43B4-AB6E-DC038274CB6D}">
      <dgm:prSet/>
      <dgm:spPr/>
      <dgm:t>
        <a:bodyPr/>
        <a:lstStyle/>
        <a:p>
          <a:endParaRPr lang="en-IN" b="0">
            <a:solidFill>
              <a:schemeClr val="bg1"/>
            </a:solidFill>
          </a:endParaRPr>
        </a:p>
      </dgm:t>
    </dgm:pt>
    <dgm:pt modelId="{A35D2D64-D1EF-476B-B2FF-30F55A08804A}" type="pres">
      <dgm:prSet presAssocID="{4379BB42-EE72-417D-9A82-08335DF0C374}" presName="Name0" presStyleCnt="0">
        <dgm:presLayoutVars>
          <dgm:dir/>
          <dgm:animLvl val="lvl"/>
          <dgm:resizeHandles val="exact"/>
        </dgm:presLayoutVars>
      </dgm:prSet>
      <dgm:spPr/>
    </dgm:pt>
    <dgm:pt modelId="{41823C97-3861-4C1F-A919-49D086B57497}" type="pres">
      <dgm:prSet presAssocID="{FD7C35FA-17BB-4986-8589-9E7C8B9AFC4C}" presName="parTxOnly" presStyleLbl="node1" presStyleIdx="0" presStyleCnt="6">
        <dgm:presLayoutVars>
          <dgm:chMax val="0"/>
          <dgm:chPref val="0"/>
          <dgm:bulletEnabled val="1"/>
        </dgm:presLayoutVars>
      </dgm:prSet>
      <dgm:spPr/>
    </dgm:pt>
    <dgm:pt modelId="{20BD7AB4-7341-4D37-A009-5653F143267B}" type="pres">
      <dgm:prSet presAssocID="{9BF8E543-F690-41C8-A01B-85C0B8672DE6}" presName="parTxOnlySpace" presStyleCnt="0"/>
      <dgm:spPr/>
    </dgm:pt>
    <dgm:pt modelId="{5E8FD8EA-D42D-4282-B1B9-47D4941C0E81}" type="pres">
      <dgm:prSet presAssocID="{77E27E2E-5DCD-4CC4-B1DA-15B6A19D596B}" presName="parTxOnly" presStyleLbl="node1" presStyleIdx="1" presStyleCnt="6">
        <dgm:presLayoutVars>
          <dgm:chMax val="0"/>
          <dgm:chPref val="0"/>
          <dgm:bulletEnabled val="1"/>
        </dgm:presLayoutVars>
      </dgm:prSet>
      <dgm:spPr/>
    </dgm:pt>
    <dgm:pt modelId="{D0A8F4C9-898D-48FC-9277-7B044B43E222}" type="pres">
      <dgm:prSet presAssocID="{591AF16D-9D3F-48EF-86B2-DB6158B1E080}" presName="parTxOnlySpace" presStyleCnt="0"/>
      <dgm:spPr/>
    </dgm:pt>
    <dgm:pt modelId="{8CB1AEC6-4755-45CF-B6E4-88036EF86E63}" type="pres">
      <dgm:prSet presAssocID="{C659147D-2FAB-4CEF-BF9C-3B411AD1F6E5}" presName="parTxOnly" presStyleLbl="node1" presStyleIdx="2" presStyleCnt="6">
        <dgm:presLayoutVars>
          <dgm:chMax val="0"/>
          <dgm:chPref val="0"/>
          <dgm:bulletEnabled val="1"/>
        </dgm:presLayoutVars>
      </dgm:prSet>
      <dgm:spPr/>
    </dgm:pt>
    <dgm:pt modelId="{7066616A-52FD-499A-9391-F2096FF4821B}" type="pres">
      <dgm:prSet presAssocID="{63B3A650-9DFD-4BD5-A590-A03CB9E89A14}" presName="parTxOnlySpace" presStyleCnt="0"/>
      <dgm:spPr/>
    </dgm:pt>
    <dgm:pt modelId="{FF915620-E457-48D0-AE4D-FF6D496099CD}" type="pres">
      <dgm:prSet presAssocID="{A9F74AC5-CEA7-4404-848C-6ECD7F942819}" presName="parTxOnly" presStyleLbl="node1" presStyleIdx="3" presStyleCnt="6">
        <dgm:presLayoutVars>
          <dgm:chMax val="0"/>
          <dgm:chPref val="0"/>
          <dgm:bulletEnabled val="1"/>
        </dgm:presLayoutVars>
      </dgm:prSet>
      <dgm:spPr/>
    </dgm:pt>
    <dgm:pt modelId="{A4C99C8B-FAEB-4A30-B586-09E2DBAF2C67}" type="pres">
      <dgm:prSet presAssocID="{7E419C05-1210-480E-A472-046E20BC2BCB}" presName="parTxOnlySpace" presStyleCnt="0"/>
      <dgm:spPr/>
    </dgm:pt>
    <dgm:pt modelId="{C183F2E9-C3E6-407A-8DFC-55C724B5328F}" type="pres">
      <dgm:prSet presAssocID="{DD1568CD-D4BB-40EC-A90C-39CA408C5A00}" presName="parTxOnly" presStyleLbl="node1" presStyleIdx="4" presStyleCnt="6">
        <dgm:presLayoutVars>
          <dgm:chMax val="0"/>
          <dgm:chPref val="0"/>
          <dgm:bulletEnabled val="1"/>
        </dgm:presLayoutVars>
      </dgm:prSet>
      <dgm:spPr/>
    </dgm:pt>
    <dgm:pt modelId="{9A640682-55A0-433D-B4BA-4EDFE651925F}" type="pres">
      <dgm:prSet presAssocID="{DAFD5831-C328-4AE0-AB70-3B7CCAA747E1}" presName="parTxOnlySpace" presStyleCnt="0"/>
      <dgm:spPr/>
    </dgm:pt>
    <dgm:pt modelId="{FA098529-68C7-40A3-80CC-E370999F0683}" type="pres">
      <dgm:prSet presAssocID="{BA4257CF-1CC0-4E0A-BCD9-46F54A76A08B}" presName="parTxOnly" presStyleLbl="node1" presStyleIdx="5" presStyleCnt="6">
        <dgm:presLayoutVars>
          <dgm:chMax val="0"/>
          <dgm:chPref val="0"/>
          <dgm:bulletEnabled val="1"/>
        </dgm:presLayoutVars>
      </dgm:prSet>
      <dgm:spPr/>
    </dgm:pt>
  </dgm:ptLst>
  <dgm:cxnLst>
    <dgm:cxn modelId="{BDB98E0A-C5E9-47B7-A1CD-F52681B878C9}" srcId="{4379BB42-EE72-417D-9A82-08335DF0C374}" destId="{C659147D-2FAB-4CEF-BF9C-3B411AD1F6E5}" srcOrd="2" destOrd="0" parTransId="{863540E9-576D-440B-BF40-242651727865}" sibTransId="{63B3A650-9DFD-4BD5-A590-A03CB9E89A14}"/>
    <dgm:cxn modelId="{DC11885F-E316-4A10-BCEB-A59A9F66B918}" type="presOf" srcId="{4379BB42-EE72-417D-9A82-08335DF0C374}" destId="{A35D2D64-D1EF-476B-B2FF-30F55A08804A}" srcOrd="0" destOrd="0" presId="urn:microsoft.com/office/officeart/2005/8/layout/chevron1"/>
    <dgm:cxn modelId="{FCA8D641-3252-43B4-AB6E-DC038274CB6D}" srcId="{4379BB42-EE72-417D-9A82-08335DF0C374}" destId="{BA4257CF-1CC0-4E0A-BCD9-46F54A76A08B}" srcOrd="5" destOrd="0" parTransId="{966AF9D5-0599-4408-A7DA-71C05049A625}" sibTransId="{470F5172-0D64-47EF-9713-1B4EB4AC3212}"/>
    <dgm:cxn modelId="{969D0A55-AE5F-4692-B225-A1D97AC99CBC}" type="presOf" srcId="{FD7C35FA-17BB-4986-8589-9E7C8B9AFC4C}" destId="{41823C97-3861-4C1F-A919-49D086B57497}" srcOrd="0" destOrd="0" presId="urn:microsoft.com/office/officeart/2005/8/layout/chevron1"/>
    <dgm:cxn modelId="{22D83258-5D94-4AE9-A441-6E1572A7408F}" srcId="{4379BB42-EE72-417D-9A82-08335DF0C374}" destId="{A9F74AC5-CEA7-4404-848C-6ECD7F942819}" srcOrd="3" destOrd="0" parTransId="{A4DCFDF9-1AC0-481D-B6D6-5C87A5355365}" sibTransId="{7E419C05-1210-480E-A472-046E20BC2BCB}"/>
    <dgm:cxn modelId="{7315A6A3-87D4-459C-9C8C-0FAF1DDC64C2}" srcId="{4379BB42-EE72-417D-9A82-08335DF0C374}" destId="{77E27E2E-5DCD-4CC4-B1DA-15B6A19D596B}" srcOrd="1" destOrd="0" parTransId="{760DAA44-CCA5-4740-8688-B3886B84BBBE}" sibTransId="{591AF16D-9D3F-48EF-86B2-DB6158B1E080}"/>
    <dgm:cxn modelId="{A15570A5-68B8-47DE-AC8F-851F2346C668}" srcId="{4379BB42-EE72-417D-9A82-08335DF0C374}" destId="{FD7C35FA-17BB-4986-8589-9E7C8B9AFC4C}" srcOrd="0" destOrd="0" parTransId="{B0B64F54-0675-438B-97A3-B3CF4CA365D7}" sibTransId="{9BF8E543-F690-41C8-A01B-85C0B8672DE6}"/>
    <dgm:cxn modelId="{06514FA9-4528-4FDD-8F55-402E6164555F}" type="presOf" srcId="{BA4257CF-1CC0-4E0A-BCD9-46F54A76A08B}" destId="{FA098529-68C7-40A3-80CC-E370999F0683}" srcOrd="0" destOrd="0" presId="urn:microsoft.com/office/officeart/2005/8/layout/chevron1"/>
    <dgm:cxn modelId="{2A708FB7-D4D1-4D8C-8B64-105A8A3B7105}" type="presOf" srcId="{DD1568CD-D4BB-40EC-A90C-39CA408C5A00}" destId="{C183F2E9-C3E6-407A-8DFC-55C724B5328F}" srcOrd="0" destOrd="0" presId="urn:microsoft.com/office/officeart/2005/8/layout/chevron1"/>
    <dgm:cxn modelId="{E3984DBD-F6C5-4C95-AA20-EDD1AC002B94}" type="presOf" srcId="{77E27E2E-5DCD-4CC4-B1DA-15B6A19D596B}" destId="{5E8FD8EA-D42D-4282-B1B9-47D4941C0E81}" srcOrd="0" destOrd="0" presId="urn:microsoft.com/office/officeart/2005/8/layout/chevron1"/>
    <dgm:cxn modelId="{938AB3C9-E831-44AC-A0CA-A6EC2BE8A2CA}" srcId="{4379BB42-EE72-417D-9A82-08335DF0C374}" destId="{DD1568CD-D4BB-40EC-A90C-39CA408C5A00}" srcOrd="4" destOrd="0" parTransId="{E124F3B4-B627-47CF-8B03-6B5DFB422C96}" sibTransId="{DAFD5831-C328-4AE0-AB70-3B7CCAA747E1}"/>
    <dgm:cxn modelId="{5467EAD2-5D51-4688-9BCF-67C384976D14}" type="presOf" srcId="{A9F74AC5-CEA7-4404-848C-6ECD7F942819}" destId="{FF915620-E457-48D0-AE4D-FF6D496099CD}" srcOrd="0" destOrd="0" presId="urn:microsoft.com/office/officeart/2005/8/layout/chevron1"/>
    <dgm:cxn modelId="{76BAA3DB-40AA-43D7-98E8-2A4EBF398E12}" type="presOf" srcId="{C659147D-2FAB-4CEF-BF9C-3B411AD1F6E5}" destId="{8CB1AEC6-4755-45CF-B6E4-88036EF86E63}" srcOrd="0" destOrd="0" presId="urn:microsoft.com/office/officeart/2005/8/layout/chevron1"/>
    <dgm:cxn modelId="{87CCFBFA-E0AD-40E4-A4D9-C7F5E19C4FF0}" type="presParOf" srcId="{A35D2D64-D1EF-476B-B2FF-30F55A08804A}" destId="{41823C97-3861-4C1F-A919-49D086B57497}" srcOrd="0" destOrd="0" presId="urn:microsoft.com/office/officeart/2005/8/layout/chevron1"/>
    <dgm:cxn modelId="{72823347-3328-4FA0-A6E3-8615DBEB6DAC}" type="presParOf" srcId="{A35D2D64-D1EF-476B-B2FF-30F55A08804A}" destId="{20BD7AB4-7341-4D37-A009-5653F143267B}" srcOrd="1" destOrd="0" presId="urn:microsoft.com/office/officeart/2005/8/layout/chevron1"/>
    <dgm:cxn modelId="{3D7D30D8-F1A8-4FC1-985B-F4589A2C7DFA}" type="presParOf" srcId="{A35D2D64-D1EF-476B-B2FF-30F55A08804A}" destId="{5E8FD8EA-D42D-4282-B1B9-47D4941C0E81}" srcOrd="2" destOrd="0" presId="urn:microsoft.com/office/officeart/2005/8/layout/chevron1"/>
    <dgm:cxn modelId="{87945652-AA90-446E-A788-9C9C3F054720}" type="presParOf" srcId="{A35D2D64-D1EF-476B-B2FF-30F55A08804A}" destId="{D0A8F4C9-898D-48FC-9277-7B044B43E222}" srcOrd="3" destOrd="0" presId="urn:microsoft.com/office/officeart/2005/8/layout/chevron1"/>
    <dgm:cxn modelId="{CC6DD66B-CB94-4A5C-B34B-AA46C26516BD}" type="presParOf" srcId="{A35D2D64-D1EF-476B-B2FF-30F55A08804A}" destId="{8CB1AEC6-4755-45CF-B6E4-88036EF86E63}" srcOrd="4" destOrd="0" presId="urn:microsoft.com/office/officeart/2005/8/layout/chevron1"/>
    <dgm:cxn modelId="{F9B06790-6675-437C-AA0E-7DCB6FB3E65B}" type="presParOf" srcId="{A35D2D64-D1EF-476B-B2FF-30F55A08804A}" destId="{7066616A-52FD-499A-9391-F2096FF4821B}" srcOrd="5" destOrd="0" presId="urn:microsoft.com/office/officeart/2005/8/layout/chevron1"/>
    <dgm:cxn modelId="{9AE06E64-2733-4B35-8645-4E960005907F}" type="presParOf" srcId="{A35D2D64-D1EF-476B-B2FF-30F55A08804A}" destId="{FF915620-E457-48D0-AE4D-FF6D496099CD}" srcOrd="6" destOrd="0" presId="urn:microsoft.com/office/officeart/2005/8/layout/chevron1"/>
    <dgm:cxn modelId="{178325B8-38B5-438E-B695-608C6E50E931}" type="presParOf" srcId="{A35D2D64-D1EF-476B-B2FF-30F55A08804A}" destId="{A4C99C8B-FAEB-4A30-B586-09E2DBAF2C67}" srcOrd="7" destOrd="0" presId="urn:microsoft.com/office/officeart/2005/8/layout/chevron1"/>
    <dgm:cxn modelId="{96D6AA78-028F-4DDD-9C57-1969A9063918}" type="presParOf" srcId="{A35D2D64-D1EF-476B-B2FF-30F55A08804A}" destId="{C183F2E9-C3E6-407A-8DFC-55C724B5328F}" srcOrd="8" destOrd="0" presId="urn:microsoft.com/office/officeart/2005/8/layout/chevron1"/>
    <dgm:cxn modelId="{C1B9D49D-81E1-48BD-93A2-CBF8F0AA3362}" type="presParOf" srcId="{A35D2D64-D1EF-476B-B2FF-30F55A08804A}" destId="{9A640682-55A0-433D-B4BA-4EDFE651925F}" srcOrd="9" destOrd="0" presId="urn:microsoft.com/office/officeart/2005/8/layout/chevron1"/>
    <dgm:cxn modelId="{36D1EBE8-5D14-42E7-BAF2-76B5A7D4845A}" type="presParOf" srcId="{A35D2D64-D1EF-476B-B2FF-30F55A08804A}" destId="{FA098529-68C7-40A3-80CC-E370999F0683}"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79BB42-EE72-417D-9A82-08335DF0C374}" type="doc">
      <dgm:prSet loTypeId="urn:microsoft.com/office/officeart/2005/8/layout/chevron1" loCatId="process" qsTypeId="urn:microsoft.com/office/officeart/2005/8/quickstyle/simple4" qsCatId="simple" csTypeId="urn:microsoft.com/office/officeart/2005/8/colors/accent1_5" csCatId="accent1" phldr="1"/>
      <dgm:spPr/>
      <dgm:t>
        <a:bodyPr/>
        <a:lstStyle/>
        <a:p>
          <a:endParaRPr lang="en-IN"/>
        </a:p>
      </dgm:t>
    </dgm:pt>
    <dgm:pt modelId="{FD7C35FA-17BB-4986-8589-9E7C8B9AFC4C}">
      <dgm:prSet/>
      <dgm:spPr/>
      <dgm:t>
        <a:bodyPr/>
        <a:lstStyle/>
        <a:p>
          <a:r>
            <a:rPr lang="en-IN" b="0" dirty="0">
              <a:solidFill>
                <a:schemeClr val="bg1"/>
              </a:solidFill>
            </a:rPr>
            <a:t>1. Understanding the Data</a:t>
          </a:r>
        </a:p>
      </dgm:t>
    </dgm:pt>
    <dgm:pt modelId="{9BF8E543-F690-41C8-A01B-85C0B8672DE6}" type="sibTrans" cxnId="{A15570A5-68B8-47DE-AC8F-851F2346C668}">
      <dgm:prSet/>
      <dgm:spPr/>
      <dgm:t>
        <a:bodyPr/>
        <a:lstStyle/>
        <a:p>
          <a:endParaRPr lang="en-IN" b="0">
            <a:solidFill>
              <a:schemeClr val="bg1"/>
            </a:solidFill>
          </a:endParaRPr>
        </a:p>
      </dgm:t>
    </dgm:pt>
    <dgm:pt modelId="{B0B64F54-0675-438B-97A3-B3CF4CA365D7}" type="parTrans" cxnId="{A15570A5-68B8-47DE-AC8F-851F2346C668}">
      <dgm:prSet/>
      <dgm:spPr/>
      <dgm:t>
        <a:bodyPr/>
        <a:lstStyle/>
        <a:p>
          <a:endParaRPr lang="en-IN" b="0">
            <a:solidFill>
              <a:schemeClr val="bg1"/>
            </a:solidFill>
          </a:endParaRPr>
        </a:p>
      </dgm:t>
    </dgm:pt>
    <dgm:pt modelId="{77E27E2E-5DCD-4CC4-B1DA-15B6A19D596B}">
      <dgm:prSet/>
      <dgm:spPr>
        <a:solidFill>
          <a:srgbClr val="162349"/>
        </a:solidFill>
      </dgm:spPr>
      <dgm:t>
        <a:bodyPr/>
        <a:lstStyle/>
        <a:p>
          <a:r>
            <a:rPr lang="en-IN" b="0" dirty="0">
              <a:solidFill>
                <a:schemeClr val="accent1">
                  <a:lumMod val="50000"/>
                </a:schemeClr>
              </a:solidFill>
            </a:rPr>
            <a:t>2. Data Pre Processing</a:t>
          </a:r>
        </a:p>
      </dgm:t>
    </dgm:pt>
    <dgm:pt modelId="{591AF16D-9D3F-48EF-86B2-DB6158B1E080}" type="sibTrans" cxnId="{7315A6A3-87D4-459C-9C8C-0FAF1DDC64C2}">
      <dgm:prSet/>
      <dgm:spPr/>
      <dgm:t>
        <a:bodyPr/>
        <a:lstStyle/>
        <a:p>
          <a:endParaRPr lang="en-IN" b="0">
            <a:solidFill>
              <a:schemeClr val="bg1"/>
            </a:solidFill>
          </a:endParaRPr>
        </a:p>
      </dgm:t>
    </dgm:pt>
    <dgm:pt modelId="{760DAA44-CCA5-4740-8688-B3886B84BBBE}" type="parTrans" cxnId="{7315A6A3-87D4-459C-9C8C-0FAF1DDC64C2}">
      <dgm:prSet/>
      <dgm:spPr/>
      <dgm:t>
        <a:bodyPr/>
        <a:lstStyle/>
        <a:p>
          <a:endParaRPr lang="en-IN" b="0">
            <a:solidFill>
              <a:schemeClr val="bg1"/>
            </a:solidFill>
          </a:endParaRPr>
        </a:p>
      </dgm:t>
    </dgm:pt>
    <dgm:pt modelId="{C659147D-2FAB-4CEF-BF9C-3B411AD1F6E5}">
      <dgm:prSet/>
      <dgm:spPr>
        <a:solidFill>
          <a:srgbClr val="162349"/>
        </a:solidFill>
      </dgm:spPr>
      <dgm:t>
        <a:bodyPr/>
        <a:lstStyle/>
        <a:p>
          <a:r>
            <a:rPr lang="en-IN" b="0" dirty="0">
              <a:solidFill>
                <a:schemeClr val="bg1"/>
              </a:solidFill>
            </a:rPr>
            <a:t>3. Handling Imbalance data</a:t>
          </a:r>
          <a:endParaRPr lang="en-IN" b="0" dirty="0">
            <a:solidFill>
              <a:schemeClr val="accent1">
                <a:lumMod val="50000"/>
              </a:schemeClr>
            </a:solidFill>
          </a:endParaRPr>
        </a:p>
      </dgm:t>
    </dgm:pt>
    <dgm:pt modelId="{63B3A650-9DFD-4BD5-A590-A03CB9E89A14}" type="sibTrans" cxnId="{BDB98E0A-C5E9-47B7-A1CD-F52681B878C9}">
      <dgm:prSet/>
      <dgm:spPr/>
      <dgm:t>
        <a:bodyPr/>
        <a:lstStyle/>
        <a:p>
          <a:endParaRPr lang="en-IN" b="0">
            <a:solidFill>
              <a:schemeClr val="bg1"/>
            </a:solidFill>
          </a:endParaRPr>
        </a:p>
      </dgm:t>
    </dgm:pt>
    <dgm:pt modelId="{863540E9-576D-440B-BF40-242651727865}" type="parTrans" cxnId="{BDB98E0A-C5E9-47B7-A1CD-F52681B878C9}">
      <dgm:prSet/>
      <dgm:spPr/>
      <dgm:t>
        <a:bodyPr/>
        <a:lstStyle/>
        <a:p>
          <a:endParaRPr lang="en-IN" b="0">
            <a:solidFill>
              <a:schemeClr val="bg1"/>
            </a:solidFill>
          </a:endParaRPr>
        </a:p>
      </dgm:t>
    </dgm:pt>
    <dgm:pt modelId="{A9F74AC5-CEA7-4404-848C-6ECD7F942819}">
      <dgm:prSet/>
      <dgm:spPr>
        <a:solidFill>
          <a:srgbClr val="162349"/>
        </a:solidFill>
      </dgm:spPr>
      <dgm:t>
        <a:bodyPr/>
        <a:lstStyle/>
        <a:p>
          <a:r>
            <a:rPr lang="en-IN" b="0" dirty="0">
              <a:solidFill>
                <a:schemeClr val="accent1">
                  <a:lumMod val="50000"/>
                </a:schemeClr>
              </a:solidFill>
            </a:rPr>
            <a:t>4. Model Selection</a:t>
          </a:r>
        </a:p>
      </dgm:t>
    </dgm:pt>
    <dgm:pt modelId="{7E419C05-1210-480E-A472-046E20BC2BCB}" type="sibTrans" cxnId="{22D83258-5D94-4AE9-A441-6E1572A7408F}">
      <dgm:prSet/>
      <dgm:spPr/>
      <dgm:t>
        <a:bodyPr/>
        <a:lstStyle/>
        <a:p>
          <a:endParaRPr lang="en-IN" b="0">
            <a:solidFill>
              <a:schemeClr val="bg1"/>
            </a:solidFill>
          </a:endParaRPr>
        </a:p>
      </dgm:t>
    </dgm:pt>
    <dgm:pt modelId="{A4DCFDF9-1AC0-481D-B6D6-5C87A5355365}" type="parTrans" cxnId="{22D83258-5D94-4AE9-A441-6E1572A7408F}">
      <dgm:prSet/>
      <dgm:spPr/>
      <dgm:t>
        <a:bodyPr/>
        <a:lstStyle/>
        <a:p>
          <a:endParaRPr lang="en-IN" b="0">
            <a:solidFill>
              <a:schemeClr val="bg1"/>
            </a:solidFill>
          </a:endParaRPr>
        </a:p>
      </dgm:t>
    </dgm:pt>
    <dgm:pt modelId="{DD1568CD-D4BB-40EC-A90C-39CA408C5A00}">
      <dgm:prSet/>
      <dgm:spPr>
        <a:solidFill>
          <a:srgbClr val="162349"/>
        </a:solidFill>
      </dgm:spPr>
      <dgm:t>
        <a:bodyPr/>
        <a:lstStyle/>
        <a:p>
          <a:r>
            <a:rPr lang="en-IN" b="0" dirty="0">
              <a:solidFill>
                <a:schemeClr val="accent1">
                  <a:lumMod val="50000"/>
                </a:schemeClr>
              </a:solidFill>
            </a:rPr>
            <a:t>5. Model Training</a:t>
          </a:r>
        </a:p>
      </dgm:t>
    </dgm:pt>
    <dgm:pt modelId="{DAFD5831-C328-4AE0-AB70-3B7CCAA747E1}" type="sibTrans" cxnId="{938AB3C9-E831-44AC-A0CA-A6EC2BE8A2CA}">
      <dgm:prSet/>
      <dgm:spPr/>
      <dgm:t>
        <a:bodyPr/>
        <a:lstStyle/>
        <a:p>
          <a:endParaRPr lang="en-IN" b="0">
            <a:solidFill>
              <a:schemeClr val="bg1"/>
            </a:solidFill>
          </a:endParaRPr>
        </a:p>
      </dgm:t>
    </dgm:pt>
    <dgm:pt modelId="{E124F3B4-B627-47CF-8B03-6B5DFB422C96}" type="parTrans" cxnId="{938AB3C9-E831-44AC-A0CA-A6EC2BE8A2CA}">
      <dgm:prSet/>
      <dgm:spPr/>
      <dgm:t>
        <a:bodyPr/>
        <a:lstStyle/>
        <a:p>
          <a:endParaRPr lang="en-IN" b="0">
            <a:solidFill>
              <a:schemeClr val="bg1"/>
            </a:solidFill>
          </a:endParaRPr>
        </a:p>
      </dgm:t>
    </dgm:pt>
    <dgm:pt modelId="{BA4257CF-1CC0-4E0A-BCD9-46F54A76A08B}">
      <dgm:prSet/>
      <dgm:spPr>
        <a:solidFill>
          <a:srgbClr val="162349"/>
        </a:solidFill>
      </dgm:spPr>
      <dgm:t>
        <a:bodyPr/>
        <a:lstStyle/>
        <a:p>
          <a:r>
            <a:rPr lang="en-IN" b="0" dirty="0">
              <a:solidFill>
                <a:schemeClr val="accent1">
                  <a:lumMod val="50000"/>
                </a:schemeClr>
              </a:solidFill>
            </a:rPr>
            <a:t>6. Model Evaluation</a:t>
          </a:r>
        </a:p>
      </dgm:t>
    </dgm:pt>
    <dgm:pt modelId="{470F5172-0D64-47EF-9713-1B4EB4AC3212}" type="sibTrans" cxnId="{FCA8D641-3252-43B4-AB6E-DC038274CB6D}">
      <dgm:prSet/>
      <dgm:spPr/>
      <dgm:t>
        <a:bodyPr/>
        <a:lstStyle/>
        <a:p>
          <a:endParaRPr lang="en-IN" b="0">
            <a:solidFill>
              <a:schemeClr val="bg1"/>
            </a:solidFill>
          </a:endParaRPr>
        </a:p>
      </dgm:t>
    </dgm:pt>
    <dgm:pt modelId="{966AF9D5-0599-4408-A7DA-71C05049A625}" type="parTrans" cxnId="{FCA8D641-3252-43B4-AB6E-DC038274CB6D}">
      <dgm:prSet/>
      <dgm:spPr/>
      <dgm:t>
        <a:bodyPr/>
        <a:lstStyle/>
        <a:p>
          <a:endParaRPr lang="en-IN" b="0">
            <a:solidFill>
              <a:schemeClr val="bg1"/>
            </a:solidFill>
          </a:endParaRPr>
        </a:p>
      </dgm:t>
    </dgm:pt>
    <dgm:pt modelId="{A35D2D64-D1EF-476B-B2FF-30F55A08804A}" type="pres">
      <dgm:prSet presAssocID="{4379BB42-EE72-417D-9A82-08335DF0C374}" presName="Name0" presStyleCnt="0">
        <dgm:presLayoutVars>
          <dgm:dir/>
          <dgm:animLvl val="lvl"/>
          <dgm:resizeHandles val="exact"/>
        </dgm:presLayoutVars>
      </dgm:prSet>
      <dgm:spPr/>
    </dgm:pt>
    <dgm:pt modelId="{41823C97-3861-4C1F-A919-49D086B57497}" type="pres">
      <dgm:prSet presAssocID="{FD7C35FA-17BB-4986-8589-9E7C8B9AFC4C}" presName="parTxOnly" presStyleLbl="node1" presStyleIdx="0" presStyleCnt="6">
        <dgm:presLayoutVars>
          <dgm:chMax val="0"/>
          <dgm:chPref val="0"/>
          <dgm:bulletEnabled val="1"/>
        </dgm:presLayoutVars>
      </dgm:prSet>
      <dgm:spPr/>
    </dgm:pt>
    <dgm:pt modelId="{20BD7AB4-7341-4D37-A009-5653F143267B}" type="pres">
      <dgm:prSet presAssocID="{9BF8E543-F690-41C8-A01B-85C0B8672DE6}" presName="parTxOnlySpace" presStyleCnt="0"/>
      <dgm:spPr/>
    </dgm:pt>
    <dgm:pt modelId="{5E8FD8EA-D42D-4282-B1B9-47D4941C0E81}" type="pres">
      <dgm:prSet presAssocID="{77E27E2E-5DCD-4CC4-B1DA-15B6A19D596B}" presName="parTxOnly" presStyleLbl="node1" presStyleIdx="1" presStyleCnt="6">
        <dgm:presLayoutVars>
          <dgm:chMax val="0"/>
          <dgm:chPref val="0"/>
          <dgm:bulletEnabled val="1"/>
        </dgm:presLayoutVars>
      </dgm:prSet>
      <dgm:spPr/>
    </dgm:pt>
    <dgm:pt modelId="{D0A8F4C9-898D-48FC-9277-7B044B43E222}" type="pres">
      <dgm:prSet presAssocID="{591AF16D-9D3F-48EF-86B2-DB6158B1E080}" presName="parTxOnlySpace" presStyleCnt="0"/>
      <dgm:spPr/>
    </dgm:pt>
    <dgm:pt modelId="{8CB1AEC6-4755-45CF-B6E4-88036EF86E63}" type="pres">
      <dgm:prSet presAssocID="{C659147D-2FAB-4CEF-BF9C-3B411AD1F6E5}" presName="parTxOnly" presStyleLbl="node1" presStyleIdx="2" presStyleCnt="6">
        <dgm:presLayoutVars>
          <dgm:chMax val="0"/>
          <dgm:chPref val="0"/>
          <dgm:bulletEnabled val="1"/>
        </dgm:presLayoutVars>
      </dgm:prSet>
      <dgm:spPr/>
    </dgm:pt>
    <dgm:pt modelId="{7066616A-52FD-499A-9391-F2096FF4821B}" type="pres">
      <dgm:prSet presAssocID="{63B3A650-9DFD-4BD5-A590-A03CB9E89A14}" presName="parTxOnlySpace" presStyleCnt="0"/>
      <dgm:spPr/>
    </dgm:pt>
    <dgm:pt modelId="{FF915620-E457-48D0-AE4D-FF6D496099CD}" type="pres">
      <dgm:prSet presAssocID="{A9F74AC5-CEA7-4404-848C-6ECD7F942819}" presName="parTxOnly" presStyleLbl="node1" presStyleIdx="3" presStyleCnt="6">
        <dgm:presLayoutVars>
          <dgm:chMax val="0"/>
          <dgm:chPref val="0"/>
          <dgm:bulletEnabled val="1"/>
        </dgm:presLayoutVars>
      </dgm:prSet>
      <dgm:spPr/>
    </dgm:pt>
    <dgm:pt modelId="{A4C99C8B-FAEB-4A30-B586-09E2DBAF2C67}" type="pres">
      <dgm:prSet presAssocID="{7E419C05-1210-480E-A472-046E20BC2BCB}" presName="parTxOnlySpace" presStyleCnt="0"/>
      <dgm:spPr/>
    </dgm:pt>
    <dgm:pt modelId="{C183F2E9-C3E6-407A-8DFC-55C724B5328F}" type="pres">
      <dgm:prSet presAssocID="{DD1568CD-D4BB-40EC-A90C-39CA408C5A00}" presName="parTxOnly" presStyleLbl="node1" presStyleIdx="4" presStyleCnt="6">
        <dgm:presLayoutVars>
          <dgm:chMax val="0"/>
          <dgm:chPref val="0"/>
          <dgm:bulletEnabled val="1"/>
        </dgm:presLayoutVars>
      </dgm:prSet>
      <dgm:spPr/>
    </dgm:pt>
    <dgm:pt modelId="{9A640682-55A0-433D-B4BA-4EDFE651925F}" type="pres">
      <dgm:prSet presAssocID="{DAFD5831-C328-4AE0-AB70-3B7CCAA747E1}" presName="parTxOnlySpace" presStyleCnt="0"/>
      <dgm:spPr/>
    </dgm:pt>
    <dgm:pt modelId="{FA098529-68C7-40A3-80CC-E370999F0683}" type="pres">
      <dgm:prSet presAssocID="{BA4257CF-1CC0-4E0A-BCD9-46F54A76A08B}" presName="parTxOnly" presStyleLbl="node1" presStyleIdx="5" presStyleCnt="6">
        <dgm:presLayoutVars>
          <dgm:chMax val="0"/>
          <dgm:chPref val="0"/>
          <dgm:bulletEnabled val="1"/>
        </dgm:presLayoutVars>
      </dgm:prSet>
      <dgm:spPr/>
    </dgm:pt>
  </dgm:ptLst>
  <dgm:cxnLst>
    <dgm:cxn modelId="{BDB98E0A-C5E9-47B7-A1CD-F52681B878C9}" srcId="{4379BB42-EE72-417D-9A82-08335DF0C374}" destId="{C659147D-2FAB-4CEF-BF9C-3B411AD1F6E5}" srcOrd="2" destOrd="0" parTransId="{863540E9-576D-440B-BF40-242651727865}" sibTransId="{63B3A650-9DFD-4BD5-A590-A03CB9E89A14}"/>
    <dgm:cxn modelId="{DC11885F-E316-4A10-BCEB-A59A9F66B918}" type="presOf" srcId="{4379BB42-EE72-417D-9A82-08335DF0C374}" destId="{A35D2D64-D1EF-476B-B2FF-30F55A08804A}" srcOrd="0" destOrd="0" presId="urn:microsoft.com/office/officeart/2005/8/layout/chevron1"/>
    <dgm:cxn modelId="{FCA8D641-3252-43B4-AB6E-DC038274CB6D}" srcId="{4379BB42-EE72-417D-9A82-08335DF0C374}" destId="{BA4257CF-1CC0-4E0A-BCD9-46F54A76A08B}" srcOrd="5" destOrd="0" parTransId="{966AF9D5-0599-4408-A7DA-71C05049A625}" sibTransId="{470F5172-0D64-47EF-9713-1B4EB4AC3212}"/>
    <dgm:cxn modelId="{969D0A55-AE5F-4692-B225-A1D97AC99CBC}" type="presOf" srcId="{FD7C35FA-17BB-4986-8589-9E7C8B9AFC4C}" destId="{41823C97-3861-4C1F-A919-49D086B57497}" srcOrd="0" destOrd="0" presId="urn:microsoft.com/office/officeart/2005/8/layout/chevron1"/>
    <dgm:cxn modelId="{22D83258-5D94-4AE9-A441-6E1572A7408F}" srcId="{4379BB42-EE72-417D-9A82-08335DF0C374}" destId="{A9F74AC5-CEA7-4404-848C-6ECD7F942819}" srcOrd="3" destOrd="0" parTransId="{A4DCFDF9-1AC0-481D-B6D6-5C87A5355365}" sibTransId="{7E419C05-1210-480E-A472-046E20BC2BCB}"/>
    <dgm:cxn modelId="{7315A6A3-87D4-459C-9C8C-0FAF1DDC64C2}" srcId="{4379BB42-EE72-417D-9A82-08335DF0C374}" destId="{77E27E2E-5DCD-4CC4-B1DA-15B6A19D596B}" srcOrd="1" destOrd="0" parTransId="{760DAA44-CCA5-4740-8688-B3886B84BBBE}" sibTransId="{591AF16D-9D3F-48EF-86B2-DB6158B1E080}"/>
    <dgm:cxn modelId="{A15570A5-68B8-47DE-AC8F-851F2346C668}" srcId="{4379BB42-EE72-417D-9A82-08335DF0C374}" destId="{FD7C35FA-17BB-4986-8589-9E7C8B9AFC4C}" srcOrd="0" destOrd="0" parTransId="{B0B64F54-0675-438B-97A3-B3CF4CA365D7}" sibTransId="{9BF8E543-F690-41C8-A01B-85C0B8672DE6}"/>
    <dgm:cxn modelId="{06514FA9-4528-4FDD-8F55-402E6164555F}" type="presOf" srcId="{BA4257CF-1CC0-4E0A-BCD9-46F54A76A08B}" destId="{FA098529-68C7-40A3-80CC-E370999F0683}" srcOrd="0" destOrd="0" presId="urn:microsoft.com/office/officeart/2005/8/layout/chevron1"/>
    <dgm:cxn modelId="{2A708FB7-D4D1-4D8C-8B64-105A8A3B7105}" type="presOf" srcId="{DD1568CD-D4BB-40EC-A90C-39CA408C5A00}" destId="{C183F2E9-C3E6-407A-8DFC-55C724B5328F}" srcOrd="0" destOrd="0" presId="urn:microsoft.com/office/officeart/2005/8/layout/chevron1"/>
    <dgm:cxn modelId="{E3984DBD-F6C5-4C95-AA20-EDD1AC002B94}" type="presOf" srcId="{77E27E2E-5DCD-4CC4-B1DA-15B6A19D596B}" destId="{5E8FD8EA-D42D-4282-B1B9-47D4941C0E81}" srcOrd="0" destOrd="0" presId="urn:microsoft.com/office/officeart/2005/8/layout/chevron1"/>
    <dgm:cxn modelId="{938AB3C9-E831-44AC-A0CA-A6EC2BE8A2CA}" srcId="{4379BB42-EE72-417D-9A82-08335DF0C374}" destId="{DD1568CD-D4BB-40EC-A90C-39CA408C5A00}" srcOrd="4" destOrd="0" parTransId="{E124F3B4-B627-47CF-8B03-6B5DFB422C96}" sibTransId="{DAFD5831-C328-4AE0-AB70-3B7CCAA747E1}"/>
    <dgm:cxn modelId="{5467EAD2-5D51-4688-9BCF-67C384976D14}" type="presOf" srcId="{A9F74AC5-CEA7-4404-848C-6ECD7F942819}" destId="{FF915620-E457-48D0-AE4D-FF6D496099CD}" srcOrd="0" destOrd="0" presId="urn:microsoft.com/office/officeart/2005/8/layout/chevron1"/>
    <dgm:cxn modelId="{76BAA3DB-40AA-43D7-98E8-2A4EBF398E12}" type="presOf" srcId="{C659147D-2FAB-4CEF-BF9C-3B411AD1F6E5}" destId="{8CB1AEC6-4755-45CF-B6E4-88036EF86E63}" srcOrd="0" destOrd="0" presId="urn:microsoft.com/office/officeart/2005/8/layout/chevron1"/>
    <dgm:cxn modelId="{87CCFBFA-E0AD-40E4-A4D9-C7F5E19C4FF0}" type="presParOf" srcId="{A35D2D64-D1EF-476B-B2FF-30F55A08804A}" destId="{41823C97-3861-4C1F-A919-49D086B57497}" srcOrd="0" destOrd="0" presId="urn:microsoft.com/office/officeart/2005/8/layout/chevron1"/>
    <dgm:cxn modelId="{72823347-3328-4FA0-A6E3-8615DBEB6DAC}" type="presParOf" srcId="{A35D2D64-D1EF-476B-B2FF-30F55A08804A}" destId="{20BD7AB4-7341-4D37-A009-5653F143267B}" srcOrd="1" destOrd="0" presId="urn:microsoft.com/office/officeart/2005/8/layout/chevron1"/>
    <dgm:cxn modelId="{3D7D30D8-F1A8-4FC1-985B-F4589A2C7DFA}" type="presParOf" srcId="{A35D2D64-D1EF-476B-B2FF-30F55A08804A}" destId="{5E8FD8EA-D42D-4282-B1B9-47D4941C0E81}" srcOrd="2" destOrd="0" presId="urn:microsoft.com/office/officeart/2005/8/layout/chevron1"/>
    <dgm:cxn modelId="{87945652-AA90-446E-A788-9C9C3F054720}" type="presParOf" srcId="{A35D2D64-D1EF-476B-B2FF-30F55A08804A}" destId="{D0A8F4C9-898D-48FC-9277-7B044B43E222}" srcOrd="3" destOrd="0" presId="urn:microsoft.com/office/officeart/2005/8/layout/chevron1"/>
    <dgm:cxn modelId="{CC6DD66B-CB94-4A5C-B34B-AA46C26516BD}" type="presParOf" srcId="{A35D2D64-D1EF-476B-B2FF-30F55A08804A}" destId="{8CB1AEC6-4755-45CF-B6E4-88036EF86E63}" srcOrd="4" destOrd="0" presId="urn:microsoft.com/office/officeart/2005/8/layout/chevron1"/>
    <dgm:cxn modelId="{F9B06790-6675-437C-AA0E-7DCB6FB3E65B}" type="presParOf" srcId="{A35D2D64-D1EF-476B-B2FF-30F55A08804A}" destId="{7066616A-52FD-499A-9391-F2096FF4821B}" srcOrd="5" destOrd="0" presId="urn:microsoft.com/office/officeart/2005/8/layout/chevron1"/>
    <dgm:cxn modelId="{9AE06E64-2733-4B35-8645-4E960005907F}" type="presParOf" srcId="{A35D2D64-D1EF-476B-B2FF-30F55A08804A}" destId="{FF915620-E457-48D0-AE4D-FF6D496099CD}" srcOrd="6" destOrd="0" presId="urn:microsoft.com/office/officeart/2005/8/layout/chevron1"/>
    <dgm:cxn modelId="{178325B8-38B5-438E-B695-608C6E50E931}" type="presParOf" srcId="{A35D2D64-D1EF-476B-B2FF-30F55A08804A}" destId="{A4C99C8B-FAEB-4A30-B586-09E2DBAF2C67}" srcOrd="7" destOrd="0" presId="urn:microsoft.com/office/officeart/2005/8/layout/chevron1"/>
    <dgm:cxn modelId="{96D6AA78-028F-4DDD-9C57-1969A9063918}" type="presParOf" srcId="{A35D2D64-D1EF-476B-B2FF-30F55A08804A}" destId="{C183F2E9-C3E6-407A-8DFC-55C724B5328F}" srcOrd="8" destOrd="0" presId="urn:microsoft.com/office/officeart/2005/8/layout/chevron1"/>
    <dgm:cxn modelId="{C1B9D49D-81E1-48BD-93A2-CBF8F0AA3362}" type="presParOf" srcId="{A35D2D64-D1EF-476B-B2FF-30F55A08804A}" destId="{9A640682-55A0-433D-B4BA-4EDFE651925F}" srcOrd="9" destOrd="0" presId="urn:microsoft.com/office/officeart/2005/8/layout/chevron1"/>
    <dgm:cxn modelId="{36D1EBE8-5D14-42E7-BAF2-76B5A7D4845A}" type="presParOf" srcId="{A35D2D64-D1EF-476B-B2FF-30F55A08804A}" destId="{FA098529-68C7-40A3-80CC-E370999F0683}"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79BB42-EE72-417D-9A82-08335DF0C374}" type="doc">
      <dgm:prSet loTypeId="urn:microsoft.com/office/officeart/2005/8/layout/chevron1" loCatId="process" qsTypeId="urn:microsoft.com/office/officeart/2005/8/quickstyle/simple4" qsCatId="simple" csTypeId="urn:microsoft.com/office/officeart/2005/8/colors/accent1_5" csCatId="accent1" phldr="1"/>
      <dgm:spPr/>
      <dgm:t>
        <a:bodyPr/>
        <a:lstStyle/>
        <a:p>
          <a:endParaRPr lang="en-IN"/>
        </a:p>
      </dgm:t>
    </dgm:pt>
    <dgm:pt modelId="{FD7C35FA-17BB-4986-8589-9E7C8B9AFC4C}">
      <dgm:prSet/>
      <dgm:spPr>
        <a:solidFill>
          <a:srgbClr val="162349"/>
        </a:solidFill>
      </dgm:spPr>
      <dgm:t>
        <a:bodyPr/>
        <a:lstStyle/>
        <a:p>
          <a:r>
            <a:rPr lang="en-IN" b="0" dirty="0">
              <a:solidFill>
                <a:schemeClr val="accent1">
                  <a:lumMod val="50000"/>
                </a:schemeClr>
              </a:solidFill>
            </a:rPr>
            <a:t>1. Understanding the Data</a:t>
          </a:r>
        </a:p>
      </dgm:t>
    </dgm:pt>
    <dgm:pt modelId="{B0B64F54-0675-438B-97A3-B3CF4CA365D7}" type="parTrans" cxnId="{A15570A5-68B8-47DE-AC8F-851F2346C668}">
      <dgm:prSet/>
      <dgm:spPr/>
      <dgm:t>
        <a:bodyPr/>
        <a:lstStyle/>
        <a:p>
          <a:endParaRPr lang="en-IN" b="0">
            <a:solidFill>
              <a:schemeClr val="bg1"/>
            </a:solidFill>
          </a:endParaRPr>
        </a:p>
      </dgm:t>
    </dgm:pt>
    <dgm:pt modelId="{9BF8E543-F690-41C8-A01B-85C0B8672DE6}" type="sibTrans" cxnId="{A15570A5-68B8-47DE-AC8F-851F2346C668}">
      <dgm:prSet/>
      <dgm:spPr/>
      <dgm:t>
        <a:bodyPr/>
        <a:lstStyle/>
        <a:p>
          <a:endParaRPr lang="en-IN" b="0">
            <a:solidFill>
              <a:schemeClr val="bg1"/>
            </a:solidFill>
          </a:endParaRPr>
        </a:p>
      </dgm:t>
    </dgm:pt>
    <dgm:pt modelId="{77E27E2E-5DCD-4CC4-B1DA-15B6A19D596B}">
      <dgm:prSet/>
      <dgm:spPr>
        <a:solidFill>
          <a:srgbClr val="426BB8"/>
        </a:solidFill>
      </dgm:spPr>
      <dgm:t>
        <a:bodyPr/>
        <a:lstStyle/>
        <a:p>
          <a:r>
            <a:rPr lang="en-IN" b="0" dirty="0">
              <a:solidFill>
                <a:schemeClr val="bg1"/>
              </a:solidFill>
            </a:rPr>
            <a:t>2. </a:t>
          </a:r>
          <a:r>
            <a:rPr lang="en-IN" b="0">
              <a:solidFill>
                <a:schemeClr val="bg1"/>
              </a:solidFill>
            </a:rPr>
            <a:t>Data Pre Processing</a:t>
          </a:r>
          <a:endParaRPr lang="en-IN" b="0" dirty="0">
            <a:solidFill>
              <a:schemeClr val="bg1"/>
            </a:solidFill>
          </a:endParaRPr>
        </a:p>
      </dgm:t>
    </dgm:pt>
    <dgm:pt modelId="{760DAA44-CCA5-4740-8688-B3886B84BBBE}" type="parTrans" cxnId="{7315A6A3-87D4-459C-9C8C-0FAF1DDC64C2}">
      <dgm:prSet/>
      <dgm:spPr/>
      <dgm:t>
        <a:bodyPr/>
        <a:lstStyle/>
        <a:p>
          <a:endParaRPr lang="en-IN" b="0">
            <a:solidFill>
              <a:schemeClr val="bg1"/>
            </a:solidFill>
          </a:endParaRPr>
        </a:p>
      </dgm:t>
    </dgm:pt>
    <dgm:pt modelId="{591AF16D-9D3F-48EF-86B2-DB6158B1E080}" type="sibTrans" cxnId="{7315A6A3-87D4-459C-9C8C-0FAF1DDC64C2}">
      <dgm:prSet/>
      <dgm:spPr/>
      <dgm:t>
        <a:bodyPr/>
        <a:lstStyle/>
        <a:p>
          <a:endParaRPr lang="en-IN" b="0">
            <a:solidFill>
              <a:schemeClr val="bg1"/>
            </a:solidFill>
          </a:endParaRPr>
        </a:p>
      </dgm:t>
    </dgm:pt>
    <dgm:pt modelId="{C659147D-2FAB-4CEF-BF9C-3B411AD1F6E5}">
      <dgm:prSet/>
      <dgm:spPr>
        <a:solidFill>
          <a:srgbClr val="162349"/>
        </a:solidFill>
      </dgm:spPr>
      <dgm:t>
        <a:bodyPr/>
        <a:lstStyle/>
        <a:p>
          <a:r>
            <a:rPr lang="en-IN" b="0" dirty="0">
              <a:solidFill>
                <a:schemeClr val="accent1">
                  <a:lumMod val="50000"/>
                </a:schemeClr>
              </a:solidFill>
            </a:rPr>
            <a:t>3. Feature Engineering</a:t>
          </a:r>
        </a:p>
      </dgm:t>
    </dgm:pt>
    <dgm:pt modelId="{863540E9-576D-440B-BF40-242651727865}" type="parTrans" cxnId="{BDB98E0A-C5E9-47B7-A1CD-F52681B878C9}">
      <dgm:prSet/>
      <dgm:spPr/>
      <dgm:t>
        <a:bodyPr/>
        <a:lstStyle/>
        <a:p>
          <a:endParaRPr lang="en-IN" b="0">
            <a:solidFill>
              <a:schemeClr val="bg1"/>
            </a:solidFill>
          </a:endParaRPr>
        </a:p>
      </dgm:t>
    </dgm:pt>
    <dgm:pt modelId="{63B3A650-9DFD-4BD5-A590-A03CB9E89A14}" type="sibTrans" cxnId="{BDB98E0A-C5E9-47B7-A1CD-F52681B878C9}">
      <dgm:prSet/>
      <dgm:spPr/>
      <dgm:t>
        <a:bodyPr/>
        <a:lstStyle/>
        <a:p>
          <a:endParaRPr lang="en-IN" b="0">
            <a:solidFill>
              <a:schemeClr val="bg1"/>
            </a:solidFill>
          </a:endParaRPr>
        </a:p>
      </dgm:t>
    </dgm:pt>
    <dgm:pt modelId="{A9F74AC5-CEA7-4404-848C-6ECD7F942819}">
      <dgm:prSet/>
      <dgm:spPr>
        <a:solidFill>
          <a:srgbClr val="162349"/>
        </a:solidFill>
      </dgm:spPr>
      <dgm:t>
        <a:bodyPr/>
        <a:lstStyle/>
        <a:p>
          <a:r>
            <a:rPr lang="en-IN" b="0" dirty="0">
              <a:solidFill>
                <a:schemeClr val="accent1">
                  <a:lumMod val="50000"/>
                </a:schemeClr>
              </a:solidFill>
            </a:rPr>
            <a:t>4. Model Selection</a:t>
          </a:r>
        </a:p>
      </dgm:t>
    </dgm:pt>
    <dgm:pt modelId="{A4DCFDF9-1AC0-481D-B6D6-5C87A5355365}" type="parTrans" cxnId="{22D83258-5D94-4AE9-A441-6E1572A7408F}">
      <dgm:prSet/>
      <dgm:spPr/>
      <dgm:t>
        <a:bodyPr/>
        <a:lstStyle/>
        <a:p>
          <a:endParaRPr lang="en-IN" b="0">
            <a:solidFill>
              <a:schemeClr val="bg1"/>
            </a:solidFill>
          </a:endParaRPr>
        </a:p>
      </dgm:t>
    </dgm:pt>
    <dgm:pt modelId="{7E419C05-1210-480E-A472-046E20BC2BCB}" type="sibTrans" cxnId="{22D83258-5D94-4AE9-A441-6E1572A7408F}">
      <dgm:prSet/>
      <dgm:spPr/>
      <dgm:t>
        <a:bodyPr/>
        <a:lstStyle/>
        <a:p>
          <a:endParaRPr lang="en-IN" b="0">
            <a:solidFill>
              <a:schemeClr val="bg1"/>
            </a:solidFill>
          </a:endParaRPr>
        </a:p>
      </dgm:t>
    </dgm:pt>
    <dgm:pt modelId="{DD1568CD-D4BB-40EC-A90C-39CA408C5A00}">
      <dgm:prSet/>
      <dgm:spPr>
        <a:solidFill>
          <a:srgbClr val="162349"/>
        </a:solidFill>
      </dgm:spPr>
      <dgm:t>
        <a:bodyPr/>
        <a:lstStyle/>
        <a:p>
          <a:r>
            <a:rPr lang="en-IN" b="0" dirty="0">
              <a:solidFill>
                <a:schemeClr val="accent1">
                  <a:lumMod val="50000"/>
                </a:schemeClr>
              </a:solidFill>
            </a:rPr>
            <a:t>5. Model Training</a:t>
          </a:r>
        </a:p>
      </dgm:t>
    </dgm:pt>
    <dgm:pt modelId="{E124F3B4-B627-47CF-8B03-6B5DFB422C96}" type="parTrans" cxnId="{938AB3C9-E831-44AC-A0CA-A6EC2BE8A2CA}">
      <dgm:prSet/>
      <dgm:spPr/>
      <dgm:t>
        <a:bodyPr/>
        <a:lstStyle/>
        <a:p>
          <a:endParaRPr lang="en-IN" b="0">
            <a:solidFill>
              <a:schemeClr val="bg1"/>
            </a:solidFill>
          </a:endParaRPr>
        </a:p>
      </dgm:t>
    </dgm:pt>
    <dgm:pt modelId="{DAFD5831-C328-4AE0-AB70-3B7CCAA747E1}" type="sibTrans" cxnId="{938AB3C9-E831-44AC-A0CA-A6EC2BE8A2CA}">
      <dgm:prSet/>
      <dgm:spPr/>
      <dgm:t>
        <a:bodyPr/>
        <a:lstStyle/>
        <a:p>
          <a:endParaRPr lang="en-IN" b="0">
            <a:solidFill>
              <a:schemeClr val="bg1"/>
            </a:solidFill>
          </a:endParaRPr>
        </a:p>
      </dgm:t>
    </dgm:pt>
    <dgm:pt modelId="{BA4257CF-1CC0-4E0A-BCD9-46F54A76A08B}">
      <dgm:prSet/>
      <dgm:spPr>
        <a:solidFill>
          <a:srgbClr val="162349"/>
        </a:solidFill>
      </dgm:spPr>
      <dgm:t>
        <a:bodyPr/>
        <a:lstStyle/>
        <a:p>
          <a:r>
            <a:rPr lang="en-IN" b="0" dirty="0">
              <a:solidFill>
                <a:schemeClr val="accent1">
                  <a:lumMod val="50000"/>
                </a:schemeClr>
              </a:solidFill>
            </a:rPr>
            <a:t>6. Model Evaluation</a:t>
          </a:r>
        </a:p>
      </dgm:t>
    </dgm:pt>
    <dgm:pt modelId="{966AF9D5-0599-4408-A7DA-71C05049A625}" type="parTrans" cxnId="{FCA8D641-3252-43B4-AB6E-DC038274CB6D}">
      <dgm:prSet/>
      <dgm:spPr/>
      <dgm:t>
        <a:bodyPr/>
        <a:lstStyle/>
        <a:p>
          <a:endParaRPr lang="en-IN" b="0">
            <a:solidFill>
              <a:schemeClr val="bg1"/>
            </a:solidFill>
          </a:endParaRPr>
        </a:p>
      </dgm:t>
    </dgm:pt>
    <dgm:pt modelId="{470F5172-0D64-47EF-9713-1B4EB4AC3212}" type="sibTrans" cxnId="{FCA8D641-3252-43B4-AB6E-DC038274CB6D}">
      <dgm:prSet/>
      <dgm:spPr/>
      <dgm:t>
        <a:bodyPr/>
        <a:lstStyle/>
        <a:p>
          <a:endParaRPr lang="en-IN" b="0">
            <a:solidFill>
              <a:schemeClr val="bg1"/>
            </a:solidFill>
          </a:endParaRPr>
        </a:p>
      </dgm:t>
    </dgm:pt>
    <dgm:pt modelId="{A35D2D64-D1EF-476B-B2FF-30F55A08804A}" type="pres">
      <dgm:prSet presAssocID="{4379BB42-EE72-417D-9A82-08335DF0C374}" presName="Name0" presStyleCnt="0">
        <dgm:presLayoutVars>
          <dgm:dir/>
          <dgm:animLvl val="lvl"/>
          <dgm:resizeHandles val="exact"/>
        </dgm:presLayoutVars>
      </dgm:prSet>
      <dgm:spPr/>
    </dgm:pt>
    <dgm:pt modelId="{41823C97-3861-4C1F-A919-49D086B57497}" type="pres">
      <dgm:prSet presAssocID="{FD7C35FA-17BB-4986-8589-9E7C8B9AFC4C}" presName="parTxOnly" presStyleLbl="node1" presStyleIdx="0" presStyleCnt="6">
        <dgm:presLayoutVars>
          <dgm:chMax val="0"/>
          <dgm:chPref val="0"/>
          <dgm:bulletEnabled val="1"/>
        </dgm:presLayoutVars>
      </dgm:prSet>
      <dgm:spPr/>
    </dgm:pt>
    <dgm:pt modelId="{20BD7AB4-7341-4D37-A009-5653F143267B}" type="pres">
      <dgm:prSet presAssocID="{9BF8E543-F690-41C8-A01B-85C0B8672DE6}" presName="parTxOnlySpace" presStyleCnt="0"/>
      <dgm:spPr/>
    </dgm:pt>
    <dgm:pt modelId="{5E8FD8EA-D42D-4282-B1B9-47D4941C0E81}" type="pres">
      <dgm:prSet presAssocID="{77E27E2E-5DCD-4CC4-B1DA-15B6A19D596B}" presName="parTxOnly" presStyleLbl="node1" presStyleIdx="1" presStyleCnt="6">
        <dgm:presLayoutVars>
          <dgm:chMax val="0"/>
          <dgm:chPref val="0"/>
          <dgm:bulletEnabled val="1"/>
        </dgm:presLayoutVars>
      </dgm:prSet>
      <dgm:spPr/>
    </dgm:pt>
    <dgm:pt modelId="{D0A8F4C9-898D-48FC-9277-7B044B43E222}" type="pres">
      <dgm:prSet presAssocID="{591AF16D-9D3F-48EF-86B2-DB6158B1E080}" presName="parTxOnlySpace" presStyleCnt="0"/>
      <dgm:spPr/>
    </dgm:pt>
    <dgm:pt modelId="{8CB1AEC6-4755-45CF-B6E4-88036EF86E63}" type="pres">
      <dgm:prSet presAssocID="{C659147D-2FAB-4CEF-BF9C-3B411AD1F6E5}" presName="parTxOnly" presStyleLbl="node1" presStyleIdx="2" presStyleCnt="6">
        <dgm:presLayoutVars>
          <dgm:chMax val="0"/>
          <dgm:chPref val="0"/>
          <dgm:bulletEnabled val="1"/>
        </dgm:presLayoutVars>
      </dgm:prSet>
      <dgm:spPr/>
    </dgm:pt>
    <dgm:pt modelId="{7066616A-52FD-499A-9391-F2096FF4821B}" type="pres">
      <dgm:prSet presAssocID="{63B3A650-9DFD-4BD5-A590-A03CB9E89A14}" presName="parTxOnlySpace" presStyleCnt="0"/>
      <dgm:spPr/>
    </dgm:pt>
    <dgm:pt modelId="{FF915620-E457-48D0-AE4D-FF6D496099CD}" type="pres">
      <dgm:prSet presAssocID="{A9F74AC5-CEA7-4404-848C-6ECD7F942819}" presName="parTxOnly" presStyleLbl="node1" presStyleIdx="3" presStyleCnt="6">
        <dgm:presLayoutVars>
          <dgm:chMax val="0"/>
          <dgm:chPref val="0"/>
          <dgm:bulletEnabled val="1"/>
        </dgm:presLayoutVars>
      </dgm:prSet>
      <dgm:spPr/>
    </dgm:pt>
    <dgm:pt modelId="{A4C99C8B-FAEB-4A30-B586-09E2DBAF2C67}" type="pres">
      <dgm:prSet presAssocID="{7E419C05-1210-480E-A472-046E20BC2BCB}" presName="parTxOnlySpace" presStyleCnt="0"/>
      <dgm:spPr/>
    </dgm:pt>
    <dgm:pt modelId="{C183F2E9-C3E6-407A-8DFC-55C724B5328F}" type="pres">
      <dgm:prSet presAssocID="{DD1568CD-D4BB-40EC-A90C-39CA408C5A00}" presName="parTxOnly" presStyleLbl="node1" presStyleIdx="4" presStyleCnt="6">
        <dgm:presLayoutVars>
          <dgm:chMax val="0"/>
          <dgm:chPref val="0"/>
          <dgm:bulletEnabled val="1"/>
        </dgm:presLayoutVars>
      </dgm:prSet>
      <dgm:spPr/>
    </dgm:pt>
    <dgm:pt modelId="{9A640682-55A0-433D-B4BA-4EDFE651925F}" type="pres">
      <dgm:prSet presAssocID="{DAFD5831-C328-4AE0-AB70-3B7CCAA747E1}" presName="parTxOnlySpace" presStyleCnt="0"/>
      <dgm:spPr/>
    </dgm:pt>
    <dgm:pt modelId="{FA098529-68C7-40A3-80CC-E370999F0683}" type="pres">
      <dgm:prSet presAssocID="{BA4257CF-1CC0-4E0A-BCD9-46F54A76A08B}" presName="parTxOnly" presStyleLbl="node1" presStyleIdx="5" presStyleCnt="6">
        <dgm:presLayoutVars>
          <dgm:chMax val="0"/>
          <dgm:chPref val="0"/>
          <dgm:bulletEnabled val="1"/>
        </dgm:presLayoutVars>
      </dgm:prSet>
      <dgm:spPr/>
    </dgm:pt>
  </dgm:ptLst>
  <dgm:cxnLst>
    <dgm:cxn modelId="{BDB98E0A-C5E9-47B7-A1CD-F52681B878C9}" srcId="{4379BB42-EE72-417D-9A82-08335DF0C374}" destId="{C659147D-2FAB-4CEF-BF9C-3B411AD1F6E5}" srcOrd="2" destOrd="0" parTransId="{863540E9-576D-440B-BF40-242651727865}" sibTransId="{63B3A650-9DFD-4BD5-A590-A03CB9E89A14}"/>
    <dgm:cxn modelId="{DC11885F-E316-4A10-BCEB-A59A9F66B918}" type="presOf" srcId="{4379BB42-EE72-417D-9A82-08335DF0C374}" destId="{A35D2D64-D1EF-476B-B2FF-30F55A08804A}" srcOrd="0" destOrd="0" presId="urn:microsoft.com/office/officeart/2005/8/layout/chevron1"/>
    <dgm:cxn modelId="{FCA8D641-3252-43B4-AB6E-DC038274CB6D}" srcId="{4379BB42-EE72-417D-9A82-08335DF0C374}" destId="{BA4257CF-1CC0-4E0A-BCD9-46F54A76A08B}" srcOrd="5" destOrd="0" parTransId="{966AF9D5-0599-4408-A7DA-71C05049A625}" sibTransId="{470F5172-0D64-47EF-9713-1B4EB4AC3212}"/>
    <dgm:cxn modelId="{969D0A55-AE5F-4692-B225-A1D97AC99CBC}" type="presOf" srcId="{FD7C35FA-17BB-4986-8589-9E7C8B9AFC4C}" destId="{41823C97-3861-4C1F-A919-49D086B57497}" srcOrd="0" destOrd="0" presId="urn:microsoft.com/office/officeart/2005/8/layout/chevron1"/>
    <dgm:cxn modelId="{22D83258-5D94-4AE9-A441-6E1572A7408F}" srcId="{4379BB42-EE72-417D-9A82-08335DF0C374}" destId="{A9F74AC5-CEA7-4404-848C-6ECD7F942819}" srcOrd="3" destOrd="0" parTransId="{A4DCFDF9-1AC0-481D-B6D6-5C87A5355365}" sibTransId="{7E419C05-1210-480E-A472-046E20BC2BCB}"/>
    <dgm:cxn modelId="{7315A6A3-87D4-459C-9C8C-0FAF1DDC64C2}" srcId="{4379BB42-EE72-417D-9A82-08335DF0C374}" destId="{77E27E2E-5DCD-4CC4-B1DA-15B6A19D596B}" srcOrd="1" destOrd="0" parTransId="{760DAA44-CCA5-4740-8688-B3886B84BBBE}" sibTransId="{591AF16D-9D3F-48EF-86B2-DB6158B1E080}"/>
    <dgm:cxn modelId="{A15570A5-68B8-47DE-AC8F-851F2346C668}" srcId="{4379BB42-EE72-417D-9A82-08335DF0C374}" destId="{FD7C35FA-17BB-4986-8589-9E7C8B9AFC4C}" srcOrd="0" destOrd="0" parTransId="{B0B64F54-0675-438B-97A3-B3CF4CA365D7}" sibTransId="{9BF8E543-F690-41C8-A01B-85C0B8672DE6}"/>
    <dgm:cxn modelId="{06514FA9-4528-4FDD-8F55-402E6164555F}" type="presOf" srcId="{BA4257CF-1CC0-4E0A-BCD9-46F54A76A08B}" destId="{FA098529-68C7-40A3-80CC-E370999F0683}" srcOrd="0" destOrd="0" presId="urn:microsoft.com/office/officeart/2005/8/layout/chevron1"/>
    <dgm:cxn modelId="{2A708FB7-D4D1-4D8C-8B64-105A8A3B7105}" type="presOf" srcId="{DD1568CD-D4BB-40EC-A90C-39CA408C5A00}" destId="{C183F2E9-C3E6-407A-8DFC-55C724B5328F}" srcOrd="0" destOrd="0" presId="urn:microsoft.com/office/officeart/2005/8/layout/chevron1"/>
    <dgm:cxn modelId="{E3984DBD-F6C5-4C95-AA20-EDD1AC002B94}" type="presOf" srcId="{77E27E2E-5DCD-4CC4-B1DA-15B6A19D596B}" destId="{5E8FD8EA-D42D-4282-B1B9-47D4941C0E81}" srcOrd="0" destOrd="0" presId="urn:microsoft.com/office/officeart/2005/8/layout/chevron1"/>
    <dgm:cxn modelId="{938AB3C9-E831-44AC-A0CA-A6EC2BE8A2CA}" srcId="{4379BB42-EE72-417D-9A82-08335DF0C374}" destId="{DD1568CD-D4BB-40EC-A90C-39CA408C5A00}" srcOrd="4" destOrd="0" parTransId="{E124F3B4-B627-47CF-8B03-6B5DFB422C96}" sibTransId="{DAFD5831-C328-4AE0-AB70-3B7CCAA747E1}"/>
    <dgm:cxn modelId="{5467EAD2-5D51-4688-9BCF-67C384976D14}" type="presOf" srcId="{A9F74AC5-CEA7-4404-848C-6ECD7F942819}" destId="{FF915620-E457-48D0-AE4D-FF6D496099CD}" srcOrd="0" destOrd="0" presId="urn:microsoft.com/office/officeart/2005/8/layout/chevron1"/>
    <dgm:cxn modelId="{76BAA3DB-40AA-43D7-98E8-2A4EBF398E12}" type="presOf" srcId="{C659147D-2FAB-4CEF-BF9C-3B411AD1F6E5}" destId="{8CB1AEC6-4755-45CF-B6E4-88036EF86E63}" srcOrd="0" destOrd="0" presId="urn:microsoft.com/office/officeart/2005/8/layout/chevron1"/>
    <dgm:cxn modelId="{87CCFBFA-E0AD-40E4-A4D9-C7F5E19C4FF0}" type="presParOf" srcId="{A35D2D64-D1EF-476B-B2FF-30F55A08804A}" destId="{41823C97-3861-4C1F-A919-49D086B57497}" srcOrd="0" destOrd="0" presId="urn:microsoft.com/office/officeart/2005/8/layout/chevron1"/>
    <dgm:cxn modelId="{72823347-3328-4FA0-A6E3-8615DBEB6DAC}" type="presParOf" srcId="{A35D2D64-D1EF-476B-B2FF-30F55A08804A}" destId="{20BD7AB4-7341-4D37-A009-5653F143267B}" srcOrd="1" destOrd="0" presId="urn:microsoft.com/office/officeart/2005/8/layout/chevron1"/>
    <dgm:cxn modelId="{3D7D30D8-F1A8-4FC1-985B-F4589A2C7DFA}" type="presParOf" srcId="{A35D2D64-D1EF-476B-B2FF-30F55A08804A}" destId="{5E8FD8EA-D42D-4282-B1B9-47D4941C0E81}" srcOrd="2" destOrd="0" presId="urn:microsoft.com/office/officeart/2005/8/layout/chevron1"/>
    <dgm:cxn modelId="{87945652-AA90-446E-A788-9C9C3F054720}" type="presParOf" srcId="{A35D2D64-D1EF-476B-B2FF-30F55A08804A}" destId="{D0A8F4C9-898D-48FC-9277-7B044B43E222}" srcOrd="3" destOrd="0" presId="urn:microsoft.com/office/officeart/2005/8/layout/chevron1"/>
    <dgm:cxn modelId="{CC6DD66B-CB94-4A5C-B34B-AA46C26516BD}" type="presParOf" srcId="{A35D2D64-D1EF-476B-B2FF-30F55A08804A}" destId="{8CB1AEC6-4755-45CF-B6E4-88036EF86E63}" srcOrd="4" destOrd="0" presId="urn:microsoft.com/office/officeart/2005/8/layout/chevron1"/>
    <dgm:cxn modelId="{F9B06790-6675-437C-AA0E-7DCB6FB3E65B}" type="presParOf" srcId="{A35D2D64-D1EF-476B-B2FF-30F55A08804A}" destId="{7066616A-52FD-499A-9391-F2096FF4821B}" srcOrd="5" destOrd="0" presId="urn:microsoft.com/office/officeart/2005/8/layout/chevron1"/>
    <dgm:cxn modelId="{9AE06E64-2733-4B35-8645-4E960005907F}" type="presParOf" srcId="{A35D2D64-D1EF-476B-B2FF-30F55A08804A}" destId="{FF915620-E457-48D0-AE4D-FF6D496099CD}" srcOrd="6" destOrd="0" presId="urn:microsoft.com/office/officeart/2005/8/layout/chevron1"/>
    <dgm:cxn modelId="{178325B8-38B5-438E-B695-608C6E50E931}" type="presParOf" srcId="{A35D2D64-D1EF-476B-B2FF-30F55A08804A}" destId="{A4C99C8B-FAEB-4A30-B586-09E2DBAF2C67}" srcOrd="7" destOrd="0" presId="urn:microsoft.com/office/officeart/2005/8/layout/chevron1"/>
    <dgm:cxn modelId="{96D6AA78-028F-4DDD-9C57-1969A9063918}" type="presParOf" srcId="{A35D2D64-D1EF-476B-B2FF-30F55A08804A}" destId="{C183F2E9-C3E6-407A-8DFC-55C724B5328F}" srcOrd="8" destOrd="0" presId="urn:microsoft.com/office/officeart/2005/8/layout/chevron1"/>
    <dgm:cxn modelId="{C1B9D49D-81E1-48BD-93A2-CBF8F0AA3362}" type="presParOf" srcId="{A35D2D64-D1EF-476B-B2FF-30F55A08804A}" destId="{9A640682-55A0-433D-B4BA-4EDFE651925F}" srcOrd="9" destOrd="0" presId="urn:microsoft.com/office/officeart/2005/8/layout/chevron1"/>
    <dgm:cxn modelId="{36D1EBE8-5D14-42E7-BAF2-76B5A7D4845A}" type="presParOf" srcId="{A35D2D64-D1EF-476B-B2FF-30F55A08804A}" destId="{FA098529-68C7-40A3-80CC-E370999F0683}"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79BB42-EE72-417D-9A82-08335DF0C374}" type="doc">
      <dgm:prSet loTypeId="urn:microsoft.com/office/officeart/2005/8/layout/chevron1" loCatId="process" qsTypeId="urn:microsoft.com/office/officeart/2005/8/quickstyle/simple4" qsCatId="simple" csTypeId="urn:microsoft.com/office/officeart/2005/8/colors/accent1_5" csCatId="accent1" phldr="1"/>
      <dgm:spPr/>
      <dgm:t>
        <a:bodyPr/>
        <a:lstStyle/>
        <a:p>
          <a:endParaRPr lang="en-IN"/>
        </a:p>
      </dgm:t>
    </dgm:pt>
    <dgm:pt modelId="{FD7C35FA-17BB-4986-8589-9E7C8B9AFC4C}">
      <dgm:prSet/>
      <dgm:spPr>
        <a:solidFill>
          <a:srgbClr val="162349"/>
        </a:solidFill>
      </dgm:spPr>
      <dgm:t>
        <a:bodyPr/>
        <a:lstStyle/>
        <a:p>
          <a:r>
            <a:rPr lang="en-IN" b="0" dirty="0">
              <a:solidFill>
                <a:schemeClr val="accent1">
                  <a:lumMod val="50000"/>
                </a:schemeClr>
              </a:solidFill>
            </a:rPr>
            <a:t>1. Understanding the Data</a:t>
          </a:r>
        </a:p>
      </dgm:t>
    </dgm:pt>
    <dgm:pt modelId="{B0B64F54-0675-438B-97A3-B3CF4CA365D7}" type="parTrans" cxnId="{A15570A5-68B8-47DE-AC8F-851F2346C668}">
      <dgm:prSet/>
      <dgm:spPr/>
      <dgm:t>
        <a:bodyPr/>
        <a:lstStyle/>
        <a:p>
          <a:endParaRPr lang="en-IN" b="0">
            <a:solidFill>
              <a:schemeClr val="bg1"/>
            </a:solidFill>
          </a:endParaRPr>
        </a:p>
      </dgm:t>
    </dgm:pt>
    <dgm:pt modelId="{9BF8E543-F690-41C8-A01B-85C0B8672DE6}" type="sibTrans" cxnId="{A15570A5-68B8-47DE-AC8F-851F2346C668}">
      <dgm:prSet/>
      <dgm:spPr/>
      <dgm:t>
        <a:bodyPr/>
        <a:lstStyle/>
        <a:p>
          <a:endParaRPr lang="en-IN" b="0">
            <a:solidFill>
              <a:schemeClr val="bg1"/>
            </a:solidFill>
          </a:endParaRPr>
        </a:p>
      </dgm:t>
    </dgm:pt>
    <dgm:pt modelId="{77E27E2E-5DCD-4CC4-B1DA-15B6A19D596B}">
      <dgm:prSet/>
      <dgm:spPr>
        <a:solidFill>
          <a:srgbClr val="162349"/>
        </a:solidFill>
      </dgm:spPr>
      <dgm:t>
        <a:bodyPr/>
        <a:lstStyle/>
        <a:p>
          <a:r>
            <a:rPr lang="en-IN" b="0" dirty="0">
              <a:solidFill>
                <a:schemeClr val="accent1">
                  <a:lumMod val="50000"/>
                </a:schemeClr>
              </a:solidFill>
            </a:rPr>
            <a:t>2. </a:t>
          </a:r>
          <a:r>
            <a:rPr lang="en-IN" b="0">
              <a:solidFill>
                <a:schemeClr val="accent1">
                  <a:lumMod val="50000"/>
                </a:schemeClr>
              </a:solidFill>
            </a:rPr>
            <a:t>Data Pre Processing</a:t>
          </a:r>
          <a:endParaRPr lang="en-IN" b="0" dirty="0">
            <a:solidFill>
              <a:schemeClr val="accent1">
                <a:lumMod val="50000"/>
              </a:schemeClr>
            </a:solidFill>
          </a:endParaRPr>
        </a:p>
      </dgm:t>
    </dgm:pt>
    <dgm:pt modelId="{591AF16D-9D3F-48EF-86B2-DB6158B1E080}" type="sibTrans" cxnId="{7315A6A3-87D4-459C-9C8C-0FAF1DDC64C2}">
      <dgm:prSet/>
      <dgm:spPr/>
      <dgm:t>
        <a:bodyPr/>
        <a:lstStyle/>
        <a:p>
          <a:endParaRPr lang="en-IN" b="0">
            <a:solidFill>
              <a:schemeClr val="bg1"/>
            </a:solidFill>
          </a:endParaRPr>
        </a:p>
      </dgm:t>
    </dgm:pt>
    <dgm:pt modelId="{760DAA44-CCA5-4740-8688-B3886B84BBBE}" type="parTrans" cxnId="{7315A6A3-87D4-459C-9C8C-0FAF1DDC64C2}">
      <dgm:prSet/>
      <dgm:spPr/>
      <dgm:t>
        <a:bodyPr/>
        <a:lstStyle/>
        <a:p>
          <a:endParaRPr lang="en-IN" b="0">
            <a:solidFill>
              <a:schemeClr val="bg1"/>
            </a:solidFill>
          </a:endParaRPr>
        </a:p>
      </dgm:t>
    </dgm:pt>
    <dgm:pt modelId="{C659147D-2FAB-4CEF-BF9C-3B411AD1F6E5}">
      <dgm:prSet/>
      <dgm:spPr>
        <a:solidFill>
          <a:srgbClr val="426BB8"/>
        </a:solidFill>
      </dgm:spPr>
      <dgm:t>
        <a:bodyPr/>
        <a:lstStyle/>
        <a:p>
          <a:r>
            <a:rPr lang="en-IN" b="0" dirty="0">
              <a:solidFill>
                <a:schemeClr val="bg1"/>
              </a:solidFill>
            </a:rPr>
            <a:t>3. Handling Imbalance data</a:t>
          </a:r>
          <a:endParaRPr lang="en-IN" b="0" dirty="0"/>
        </a:p>
      </dgm:t>
    </dgm:pt>
    <dgm:pt modelId="{63B3A650-9DFD-4BD5-A590-A03CB9E89A14}" type="sibTrans" cxnId="{BDB98E0A-C5E9-47B7-A1CD-F52681B878C9}">
      <dgm:prSet/>
      <dgm:spPr/>
      <dgm:t>
        <a:bodyPr/>
        <a:lstStyle/>
        <a:p>
          <a:endParaRPr lang="en-IN" b="0">
            <a:solidFill>
              <a:schemeClr val="bg1"/>
            </a:solidFill>
          </a:endParaRPr>
        </a:p>
      </dgm:t>
    </dgm:pt>
    <dgm:pt modelId="{863540E9-576D-440B-BF40-242651727865}" type="parTrans" cxnId="{BDB98E0A-C5E9-47B7-A1CD-F52681B878C9}">
      <dgm:prSet/>
      <dgm:spPr/>
      <dgm:t>
        <a:bodyPr/>
        <a:lstStyle/>
        <a:p>
          <a:endParaRPr lang="en-IN" b="0">
            <a:solidFill>
              <a:schemeClr val="bg1"/>
            </a:solidFill>
          </a:endParaRPr>
        </a:p>
      </dgm:t>
    </dgm:pt>
    <dgm:pt modelId="{DD1568CD-D4BB-40EC-A90C-39CA408C5A00}">
      <dgm:prSet/>
      <dgm:spPr>
        <a:solidFill>
          <a:srgbClr val="162349"/>
        </a:solidFill>
      </dgm:spPr>
      <dgm:t>
        <a:bodyPr/>
        <a:lstStyle/>
        <a:p>
          <a:r>
            <a:rPr lang="en-IN" b="0" dirty="0">
              <a:solidFill>
                <a:schemeClr val="accent1">
                  <a:lumMod val="50000"/>
                </a:schemeClr>
              </a:solidFill>
            </a:rPr>
            <a:t>5. Model Training</a:t>
          </a:r>
        </a:p>
      </dgm:t>
    </dgm:pt>
    <dgm:pt modelId="{DAFD5831-C328-4AE0-AB70-3B7CCAA747E1}" type="sibTrans" cxnId="{938AB3C9-E831-44AC-A0CA-A6EC2BE8A2CA}">
      <dgm:prSet/>
      <dgm:spPr/>
      <dgm:t>
        <a:bodyPr/>
        <a:lstStyle/>
        <a:p>
          <a:endParaRPr lang="en-IN" b="0">
            <a:solidFill>
              <a:schemeClr val="bg1"/>
            </a:solidFill>
          </a:endParaRPr>
        </a:p>
      </dgm:t>
    </dgm:pt>
    <dgm:pt modelId="{E124F3B4-B627-47CF-8B03-6B5DFB422C96}" type="parTrans" cxnId="{938AB3C9-E831-44AC-A0CA-A6EC2BE8A2CA}">
      <dgm:prSet/>
      <dgm:spPr/>
      <dgm:t>
        <a:bodyPr/>
        <a:lstStyle/>
        <a:p>
          <a:endParaRPr lang="en-IN" b="0">
            <a:solidFill>
              <a:schemeClr val="bg1"/>
            </a:solidFill>
          </a:endParaRPr>
        </a:p>
      </dgm:t>
    </dgm:pt>
    <dgm:pt modelId="{BA4257CF-1CC0-4E0A-BCD9-46F54A76A08B}">
      <dgm:prSet/>
      <dgm:spPr>
        <a:solidFill>
          <a:srgbClr val="162349"/>
        </a:solidFill>
      </dgm:spPr>
      <dgm:t>
        <a:bodyPr/>
        <a:lstStyle/>
        <a:p>
          <a:r>
            <a:rPr lang="en-IN" b="0" dirty="0">
              <a:solidFill>
                <a:schemeClr val="accent1">
                  <a:lumMod val="50000"/>
                </a:schemeClr>
              </a:solidFill>
            </a:rPr>
            <a:t>6. Model Evaluation</a:t>
          </a:r>
        </a:p>
      </dgm:t>
    </dgm:pt>
    <dgm:pt modelId="{470F5172-0D64-47EF-9713-1B4EB4AC3212}" type="sibTrans" cxnId="{FCA8D641-3252-43B4-AB6E-DC038274CB6D}">
      <dgm:prSet/>
      <dgm:spPr/>
      <dgm:t>
        <a:bodyPr/>
        <a:lstStyle/>
        <a:p>
          <a:endParaRPr lang="en-IN" b="0">
            <a:solidFill>
              <a:schemeClr val="bg1"/>
            </a:solidFill>
          </a:endParaRPr>
        </a:p>
      </dgm:t>
    </dgm:pt>
    <dgm:pt modelId="{966AF9D5-0599-4408-A7DA-71C05049A625}" type="parTrans" cxnId="{FCA8D641-3252-43B4-AB6E-DC038274CB6D}">
      <dgm:prSet/>
      <dgm:spPr/>
      <dgm:t>
        <a:bodyPr/>
        <a:lstStyle/>
        <a:p>
          <a:endParaRPr lang="en-IN" b="0">
            <a:solidFill>
              <a:schemeClr val="bg1"/>
            </a:solidFill>
          </a:endParaRPr>
        </a:p>
      </dgm:t>
    </dgm:pt>
    <dgm:pt modelId="{A9F74AC5-CEA7-4404-848C-6ECD7F942819}">
      <dgm:prSet/>
      <dgm:spPr>
        <a:solidFill>
          <a:srgbClr val="162349"/>
        </a:solidFill>
      </dgm:spPr>
      <dgm:t>
        <a:bodyPr/>
        <a:lstStyle/>
        <a:p>
          <a:r>
            <a:rPr lang="en-IN" b="0" dirty="0">
              <a:solidFill>
                <a:schemeClr val="accent1">
                  <a:lumMod val="50000"/>
                </a:schemeClr>
              </a:solidFill>
            </a:rPr>
            <a:t>4. Model Selection</a:t>
          </a:r>
        </a:p>
      </dgm:t>
    </dgm:pt>
    <dgm:pt modelId="{7E419C05-1210-480E-A472-046E20BC2BCB}" type="sibTrans" cxnId="{22D83258-5D94-4AE9-A441-6E1572A7408F}">
      <dgm:prSet/>
      <dgm:spPr/>
      <dgm:t>
        <a:bodyPr/>
        <a:lstStyle/>
        <a:p>
          <a:endParaRPr lang="en-IN" b="0">
            <a:solidFill>
              <a:schemeClr val="bg1"/>
            </a:solidFill>
          </a:endParaRPr>
        </a:p>
      </dgm:t>
    </dgm:pt>
    <dgm:pt modelId="{A4DCFDF9-1AC0-481D-B6D6-5C87A5355365}" type="parTrans" cxnId="{22D83258-5D94-4AE9-A441-6E1572A7408F}">
      <dgm:prSet/>
      <dgm:spPr/>
      <dgm:t>
        <a:bodyPr/>
        <a:lstStyle/>
        <a:p>
          <a:endParaRPr lang="en-IN" b="0">
            <a:solidFill>
              <a:schemeClr val="bg1"/>
            </a:solidFill>
          </a:endParaRPr>
        </a:p>
      </dgm:t>
    </dgm:pt>
    <dgm:pt modelId="{A35D2D64-D1EF-476B-B2FF-30F55A08804A}" type="pres">
      <dgm:prSet presAssocID="{4379BB42-EE72-417D-9A82-08335DF0C374}" presName="Name0" presStyleCnt="0">
        <dgm:presLayoutVars>
          <dgm:dir/>
          <dgm:animLvl val="lvl"/>
          <dgm:resizeHandles val="exact"/>
        </dgm:presLayoutVars>
      </dgm:prSet>
      <dgm:spPr/>
    </dgm:pt>
    <dgm:pt modelId="{41823C97-3861-4C1F-A919-49D086B57497}" type="pres">
      <dgm:prSet presAssocID="{FD7C35FA-17BB-4986-8589-9E7C8B9AFC4C}" presName="parTxOnly" presStyleLbl="node1" presStyleIdx="0" presStyleCnt="6">
        <dgm:presLayoutVars>
          <dgm:chMax val="0"/>
          <dgm:chPref val="0"/>
          <dgm:bulletEnabled val="1"/>
        </dgm:presLayoutVars>
      </dgm:prSet>
      <dgm:spPr/>
    </dgm:pt>
    <dgm:pt modelId="{20BD7AB4-7341-4D37-A009-5653F143267B}" type="pres">
      <dgm:prSet presAssocID="{9BF8E543-F690-41C8-A01B-85C0B8672DE6}" presName="parTxOnlySpace" presStyleCnt="0"/>
      <dgm:spPr/>
    </dgm:pt>
    <dgm:pt modelId="{5E8FD8EA-D42D-4282-B1B9-47D4941C0E81}" type="pres">
      <dgm:prSet presAssocID="{77E27E2E-5DCD-4CC4-B1DA-15B6A19D596B}" presName="parTxOnly" presStyleLbl="node1" presStyleIdx="1" presStyleCnt="6">
        <dgm:presLayoutVars>
          <dgm:chMax val="0"/>
          <dgm:chPref val="0"/>
          <dgm:bulletEnabled val="1"/>
        </dgm:presLayoutVars>
      </dgm:prSet>
      <dgm:spPr/>
    </dgm:pt>
    <dgm:pt modelId="{D0A8F4C9-898D-48FC-9277-7B044B43E222}" type="pres">
      <dgm:prSet presAssocID="{591AF16D-9D3F-48EF-86B2-DB6158B1E080}" presName="parTxOnlySpace" presStyleCnt="0"/>
      <dgm:spPr/>
    </dgm:pt>
    <dgm:pt modelId="{8CB1AEC6-4755-45CF-B6E4-88036EF86E63}" type="pres">
      <dgm:prSet presAssocID="{C659147D-2FAB-4CEF-BF9C-3B411AD1F6E5}" presName="parTxOnly" presStyleLbl="node1" presStyleIdx="2" presStyleCnt="6">
        <dgm:presLayoutVars>
          <dgm:chMax val="0"/>
          <dgm:chPref val="0"/>
          <dgm:bulletEnabled val="1"/>
        </dgm:presLayoutVars>
      </dgm:prSet>
      <dgm:spPr/>
    </dgm:pt>
    <dgm:pt modelId="{7066616A-52FD-499A-9391-F2096FF4821B}" type="pres">
      <dgm:prSet presAssocID="{63B3A650-9DFD-4BD5-A590-A03CB9E89A14}" presName="parTxOnlySpace" presStyleCnt="0"/>
      <dgm:spPr/>
    </dgm:pt>
    <dgm:pt modelId="{FF915620-E457-48D0-AE4D-FF6D496099CD}" type="pres">
      <dgm:prSet presAssocID="{A9F74AC5-CEA7-4404-848C-6ECD7F942819}" presName="parTxOnly" presStyleLbl="node1" presStyleIdx="3" presStyleCnt="6">
        <dgm:presLayoutVars>
          <dgm:chMax val="0"/>
          <dgm:chPref val="0"/>
          <dgm:bulletEnabled val="1"/>
        </dgm:presLayoutVars>
      </dgm:prSet>
      <dgm:spPr/>
    </dgm:pt>
    <dgm:pt modelId="{A4C99C8B-FAEB-4A30-B586-09E2DBAF2C67}" type="pres">
      <dgm:prSet presAssocID="{7E419C05-1210-480E-A472-046E20BC2BCB}" presName="parTxOnlySpace" presStyleCnt="0"/>
      <dgm:spPr/>
    </dgm:pt>
    <dgm:pt modelId="{C183F2E9-C3E6-407A-8DFC-55C724B5328F}" type="pres">
      <dgm:prSet presAssocID="{DD1568CD-D4BB-40EC-A90C-39CA408C5A00}" presName="parTxOnly" presStyleLbl="node1" presStyleIdx="4" presStyleCnt="6">
        <dgm:presLayoutVars>
          <dgm:chMax val="0"/>
          <dgm:chPref val="0"/>
          <dgm:bulletEnabled val="1"/>
        </dgm:presLayoutVars>
      </dgm:prSet>
      <dgm:spPr/>
    </dgm:pt>
    <dgm:pt modelId="{9A640682-55A0-433D-B4BA-4EDFE651925F}" type="pres">
      <dgm:prSet presAssocID="{DAFD5831-C328-4AE0-AB70-3B7CCAA747E1}" presName="parTxOnlySpace" presStyleCnt="0"/>
      <dgm:spPr/>
    </dgm:pt>
    <dgm:pt modelId="{FA098529-68C7-40A3-80CC-E370999F0683}" type="pres">
      <dgm:prSet presAssocID="{BA4257CF-1CC0-4E0A-BCD9-46F54A76A08B}" presName="parTxOnly" presStyleLbl="node1" presStyleIdx="5" presStyleCnt="6">
        <dgm:presLayoutVars>
          <dgm:chMax val="0"/>
          <dgm:chPref val="0"/>
          <dgm:bulletEnabled val="1"/>
        </dgm:presLayoutVars>
      </dgm:prSet>
      <dgm:spPr/>
    </dgm:pt>
  </dgm:ptLst>
  <dgm:cxnLst>
    <dgm:cxn modelId="{BDB98E0A-C5E9-47B7-A1CD-F52681B878C9}" srcId="{4379BB42-EE72-417D-9A82-08335DF0C374}" destId="{C659147D-2FAB-4CEF-BF9C-3B411AD1F6E5}" srcOrd="2" destOrd="0" parTransId="{863540E9-576D-440B-BF40-242651727865}" sibTransId="{63B3A650-9DFD-4BD5-A590-A03CB9E89A14}"/>
    <dgm:cxn modelId="{DC11885F-E316-4A10-BCEB-A59A9F66B918}" type="presOf" srcId="{4379BB42-EE72-417D-9A82-08335DF0C374}" destId="{A35D2D64-D1EF-476B-B2FF-30F55A08804A}" srcOrd="0" destOrd="0" presId="urn:microsoft.com/office/officeart/2005/8/layout/chevron1"/>
    <dgm:cxn modelId="{FCA8D641-3252-43B4-AB6E-DC038274CB6D}" srcId="{4379BB42-EE72-417D-9A82-08335DF0C374}" destId="{BA4257CF-1CC0-4E0A-BCD9-46F54A76A08B}" srcOrd="5" destOrd="0" parTransId="{966AF9D5-0599-4408-A7DA-71C05049A625}" sibTransId="{470F5172-0D64-47EF-9713-1B4EB4AC3212}"/>
    <dgm:cxn modelId="{969D0A55-AE5F-4692-B225-A1D97AC99CBC}" type="presOf" srcId="{FD7C35FA-17BB-4986-8589-9E7C8B9AFC4C}" destId="{41823C97-3861-4C1F-A919-49D086B57497}" srcOrd="0" destOrd="0" presId="urn:microsoft.com/office/officeart/2005/8/layout/chevron1"/>
    <dgm:cxn modelId="{22D83258-5D94-4AE9-A441-6E1572A7408F}" srcId="{4379BB42-EE72-417D-9A82-08335DF0C374}" destId="{A9F74AC5-CEA7-4404-848C-6ECD7F942819}" srcOrd="3" destOrd="0" parTransId="{A4DCFDF9-1AC0-481D-B6D6-5C87A5355365}" sibTransId="{7E419C05-1210-480E-A472-046E20BC2BCB}"/>
    <dgm:cxn modelId="{7315A6A3-87D4-459C-9C8C-0FAF1DDC64C2}" srcId="{4379BB42-EE72-417D-9A82-08335DF0C374}" destId="{77E27E2E-5DCD-4CC4-B1DA-15B6A19D596B}" srcOrd="1" destOrd="0" parTransId="{760DAA44-CCA5-4740-8688-B3886B84BBBE}" sibTransId="{591AF16D-9D3F-48EF-86B2-DB6158B1E080}"/>
    <dgm:cxn modelId="{A15570A5-68B8-47DE-AC8F-851F2346C668}" srcId="{4379BB42-EE72-417D-9A82-08335DF0C374}" destId="{FD7C35FA-17BB-4986-8589-9E7C8B9AFC4C}" srcOrd="0" destOrd="0" parTransId="{B0B64F54-0675-438B-97A3-B3CF4CA365D7}" sibTransId="{9BF8E543-F690-41C8-A01B-85C0B8672DE6}"/>
    <dgm:cxn modelId="{06514FA9-4528-4FDD-8F55-402E6164555F}" type="presOf" srcId="{BA4257CF-1CC0-4E0A-BCD9-46F54A76A08B}" destId="{FA098529-68C7-40A3-80CC-E370999F0683}" srcOrd="0" destOrd="0" presId="urn:microsoft.com/office/officeart/2005/8/layout/chevron1"/>
    <dgm:cxn modelId="{2A708FB7-D4D1-4D8C-8B64-105A8A3B7105}" type="presOf" srcId="{DD1568CD-D4BB-40EC-A90C-39CA408C5A00}" destId="{C183F2E9-C3E6-407A-8DFC-55C724B5328F}" srcOrd="0" destOrd="0" presId="urn:microsoft.com/office/officeart/2005/8/layout/chevron1"/>
    <dgm:cxn modelId="{E3984DBD-F6C5-4C95-AA20-EDD1AC002B94}" type="presOf" srcId="{77E27E2E-5DCD-4CC4-B1DA-15B6A19D596B}" destId="{5E8FD8EA-D42D-4282-B1B9-47D4941C0E81}" srcOrd="0" destOrd="0" presId="urn:microsoft.com/office/officeart/2005/8/layout/chevron1"/>
    <dgm:cxn modelId="{938AB3C9-E831-44AC-A0CA-A6EC2BE8A2CA}" srcId="{4379BB42-EE72-417D-9A82-08335DF0C374}" destId="{DD1568CD-D4BB-40EC-A90C-39CA408C5A00}" srcOrd="4" destOrd="0" parTransId="{E124F3B4-B627-47CF-8B03-6B5DFB422C96}" sibTransId="{DAFD5831-C328-4AE0-AB70-3B7CCAA747E1}"/>
    <dgm:cxn modelId="{5467EAD2-5D51-4688-9BCF-67C384976D14}" type="presOf" srcId="{A9F74AC5-CEA7-4404-848C-6ECD7F942819}" destId="{FF915620-E457-48D0-AE4D-FF6D496099CD}" srcOrd="0" destOrd="0" presId="urn:microsoft.com/office/officeart/2005/8/layout/chevron1"/>
    <dgm:cxn modelId="{76BAA3DB-40AA-43D7-98E8-2A4EBF398E12}" type="presOf" srcId="{C659147D-2FAB-4CEF-BF9C-3B411AD1F6E5}" destId="{8CB1AEC6-4755-45CF-B6E4-88036EF86E63}" srcOrd="0" destOrd="0" presId="urn:microsoft.com/office/officeart/2005/8/layout/chevron1"/>
    <dgm:cxn modelId="{87CCFBFA-E0AD-40E4-A4D9-C7F5E19C4FF0}" type="presParOf" srcId="{A35D2D64-D1EF-476B-B2FF-30F55A08804A}" destId="{41823C97-3861-4C1F-A919-49D086B57497}" srcOrd="0" destOrd="0" presId="urn:microsoft.com/office/officeart/2005/8/layout/chevron1"/>
    <dgm:cxn modelId="{72823347-3328-4FA0-A6E3-8615DBEB6DAC}" type="presParOf" srcId="{A35D2D64-D1EF-476B-B2FF-30F55A08804A}" destId="{20BD7AB4-7341-4D37-A009-5653F143267B}" srcOrd="1" destOrd="0" presId="urn:microsoft.com/office/officeart/2005/8/layout/chevron1"/>
    <dgm:cxn modelId="{3D7D30D8-F1A8-4FC1-985B-F4589A2C7DFA}" type="presParOf" srcId="{A35D2D64-D1EF-476B-B2FF-30F55A08804A}" destId="{5E8FD8EA-D42D-4282-B1B9-47D4941C0E81}" srcOrd="2" destOrd="0" presId="urn:microsoft.com/office/officeart/2005/8/layout/chevron1"/>
    <dgm:cxn modelId="{87945652-AA90-446E-A788-9C9C3F054720}" type="presParOf" srcId="{A35D2D64-D1EF-476B-B2FF-30F55A08804A}" destId="{D0A8F4C9-898D-48FC-9277-7B044B43E222}" srcOrd="3" destOrd="0" presId="urn:microsoft.com/office/officeart/2005/8/layout/chevron1"/>
    <dgm:cxn modelId="{CC6DD66B-CB94-4A5C-B34B-AA46C26516BD}" type="presParOf" srcId="{A35D2D64-D1EF-476B-B2FF-30F55A08804A}" destId="{8CB1AEC6-4755-45CF-B6E4-88036EF86E63}" srcOrd="4" destOrd="0" presId="urn:microsoft.com/office/officeart/2005/8/layout/chevron1"/>
    <dgm:cxn modelId="{F9B06790-6675-437C-AA0E-7DCB6FB3E65B}" type="presParOf" srcId="{A35D2D64-D1EF-476B-B2FF-30F55A08804A}" destId="{7066616A-52FD-499A-9391-F2096FF4821B}" srcOrd="5" destOrd="0" presId="urn:microsoft.com/office/officeart/2005/8/layout/chevron1"/>
    <dgm:cxn modelId="{9AE06E64-2733-4B35-8645-4E960005907F}" type="presParOf" srcId="{A35D2D64-D1EF-476B-B2FF-30F55A08804A}" destId="{FF915620-E457-48D0-AE4D-FF6D496099CD}" srcOrd="6" destOrd="0" presId="urn:microsoft.com/office/officeart/2005/8/layout/chevron1"/>
    <dgm:cxn modelId="{178325B8-38B5-438E-B695-608C6E50E931}" type="presParOf" srcId="{A35D2D64-D1EF-476B-B2FF-30F55A08804A}" destId="{A4C99C8B-FAEB-4A30-B586-09E2DBAF2C67}" srcOrd="7" destOrd="0" presId="urn:microsoft.com/office/officeart/2005/8/layout/chevron1"/>
    <dgm:cxn modelId="{96D6AA78-028F-4DDD-9C57-1969A9063918}" type="presParOf" srcId="{A35D2D64-D1EF-476B-B2FF-30F55A08804A}" destId="{C183F2E9-C3E6-407A-8DFC-55C724B5328F}" srcOrd="8" destOrd="0" presId="urn:microsoft.com/office/officeart/2005/8/layout/chevron1"/>
    <dgm:cxn modelId="{C1B9D49D-81E1-48BD-93A2-CBF8F0AA3362}" type="presParOf" srcId="{A35D2D64-D1EF-476B-B2FF-30F55A08804A}" destId="{9A640682-55A0-433D-B4BA-4EDFE651925F}" srcOrd="9" destOrd="0" presId="urn:microsoft.com/office/officeart/2005/8/layout/chevron1"/>
    <dgm:cxn modelId="{36D1EBE8-5D14-42E7-BAF2-76B5A7D4845A}" type="presParOf" srcId="{A35D2D64-D1EF-476B-B2FF-30F55A08804A}" destId="{FA098529-68C7-40A3-80CC-E370999F0683}"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379BB42-EE72-417D-9A82-08335DF0C374}" type="doc">
      <dgm:prSet loTypeId="urn:microsoft.com/office/officeart/2005/8/layout/chevron1" loCatId="process" qsTypeId="urn:microsoft.com/office/officeart/2005/8/quickstyle/simple4" qsCatId="simple" csTypeId="urn:microsoft.com/office/officeart/2005/8/colors/accent1_5" csCatId="accent1" phldr="1"/>
      <dgm:spPr/>
      <dgm:t>
        <a:bodyPr/>
        <a:lstStyle/>
        <a:p>
          <a:endParaRPr lang="en-IN"/>
        </a:p>
      </dgm:t>
    </dgm:pt>
    <dgm:pt modelId="{FD7C35FA-17BB-4986-8589-9E7C8B9AFC4C}">
      <dgm:prSet/>
      <dgm:spPr>
        <a:solidFill>
          <a:srgbClr val="162349"/>
        </a:solidFill>
      </dgm:spPr>
      <dgm:t>
        <a:bodyPr/>
        <a:lstStyle/>
        <a:p>
          <a:r>
            <a:rPr lang="en-IN" b="0" dirty="0">
              <a:solidFill>
                <a:schemeClr val="accent1">
                  <a:lumMod val="50000"/>
                </a:schemeClr>
              </a:solidFill>
            </a:rPr>
            <a:t>1. Understanding the Data</a:t>
          </a:r>
        </a:p>
      </dgm:t>
    </dgm:pt>
    <dgm:pt modelId="{B0B64F54-0675-438B-97A3-B3CF4CA365D7}" type="parTrans" cxnId="{A15570A5-68B8-47DE-AC8F-851F2346C668}">
      <dgm:prSet/>
      <dgm:spPr/>
      <dgm:t>
        <a:bodyPr/>
        <a:lstStyle/>
        <a:p>
          <a:endParaRPr lang="en-IN" b="0">
            <a:solidFill>
              <a:schemeClr val="bg1"/>
            </a:solidFill>
          </a:endParaRPr>
        </a:p>
      </dgm:t>
    </dgm:pt>
    <dgm:pt modelId="{9BF8E543-F690-41C8-A01B-85C0B8672DE6}" type="sibTrans" cxnId="{A15570A5-68B8-47DE-AC8F-851F2346C668}">
      <dgm:prSet/>
      <dgm:spPr/>
      <dgm:t>
        <a:bodyPr/>
        <a:lstStyle/>
        <a:p>
          <a:endParaRPr lang="en-IN" b="0">
            <a:solidFill>
              <a:schemeClr val="bg1"/>
            </a:solidFill>
          </a:endParaRPr>
        </a:p>
      </dgm:t>
    </dgm:pt>
    <dgm:pt modelId="{77E27E2E-5DCD-4CC4-B1DA-15B6A19D596B}">
      <dgm:prSet/>
      <dgm:spPr>
        <a:solidFill>
          <a:srgbClr val="162349"/>
        </a:solidFill>
      </dgm:spPr>
      <dgm:t>
        <a:bodyPr/>
        <a:lstStyle/>
        <a:p>
          <a:r>
            <a:rPr lang="en-IN" b="0" dirty="0">
              <a:solidFill>
                <a:schemeClr val="accent1">
                  <a:lumMod val="50000"/>
                </a:schemeClr>
              </a:solidFill>
            </a:rPr>
            <a:t>2. Data Pre Processing</a:t>
          </a:r>
        </a:p>
      </dgm:t>
    </dgm:pt>
    <dgm:pt modelId="{591AF16D-9D3F-48EF-86B2-DB6158B1E080}" type="sibTrans" cxnId="{7315A6A3-87D4-459C-9C8C-0FAF1DDC64C2}">
      <dgm:prSet/>
      <dgm:spPr/>
      <dgm:t>
        <a:bodyPr/>
        <a:lstStyle/>
        <a:p>
          <a:endParaRPr lang="en-IN" b="0">
            <a:solidFill>
              <a:schemeClr val="bg1"/>
            </a:solidFill>
          </a:endParaRPr>
        </a:p>
      </dgm:t>
    </dgm:pt>
    <dgm:pt modelId="{760DAA44-CCA5-4740-8688-B3886B84BBBE}" type="parTrans" cxnId="{7315A6A3-87D4-459C-9C8C-0FAF1DDC64C2}">
      <dgm:prSet/>
      <dgm:spPr/>
      <dgm:t>
        <a:bodyPr/>
        <a:lstStyle/>
        <a:p>
          <a:endParaRPr lang="en-IN" b="0">
            <a:solidFill>
              <a:schemeClr val="bg1"/>
            </a:solidFill>
          </a:endParaRPr>
        </a:p>
      </dgm:t>
    </dgm:pt>
    <dgm:pt modelId="{C659147D-2FAB-4CEF-BF9C-3B411AD1F6E5}">
      <dgm:prSet/>
      <dgm:spPr>
        <a:solidFill>
          <a:srgbClr val="162349"/>
        </a:solidFill>
      </dgm:spPr>
      <dgm:t>
        <a:bodyPr/>
        <a:lstStyle/>
        <a:p>
          <a:r>
            <a:rPr lang="en-IN" b="0" dirty="0">
              <a:solidFill>
                <a:schemeClr val="bg1"/>
              </a:solidFill>
            </a:rPr>
            <a:t>3. Handling Imbalance data</a:t>
          </a:r>
          <a:endParaRPr lang="en-IN" b="0" dirty="0">
            <a:solidFill>
              <a:schemeClr val="accent1">
                <a:lumMod val="50000"/>
              </a:schemeClr>
            </a:solidFill>
          </a:endParaRPr>
        </a:p>
      </dgm:t>
    </dgm:pt>
    <dgm:pt modelId="{63B3A650-9DFD-4BD5-A590-A03CB9E89A14}" type="sibTrans" cxnId="{BDB98E0A-C5E9-47B7-A1CD-F52681B878C9}">
      <dgm:prSet/>
      <dgm:spPr/>
      <dgm:t>
        <a:bodyPr/>
        <a:lstStyle/>
        <a:p>
          <a:endParaRPr lang="en-IN" b="0">
            <a:solidFill>
              <a:schemeClr val="bg1"/>
            </a:solidFill>
          </a:endParaRPr>
        </a:p>
      </dgm:t>
    </dgm:pt>
    <dgm:pt modelId="{863540E9-576D-440B-BF40-242651727865}" type="parTrans" cxnId="{BDB98E0A-C5E9-47B7-A1CD-F52681B878C9}">
      <dgm:prSet/>
      <dgm:spPr/>
      <dgm:t>
        <a:bodyPr/>
        <a:lstStyle/>
        <a:p>
          <a:endParaRPr lang="en-IN" b="0">
            <a:solidFill>
              <a:schemeClr val="bg1"/>
            </a:solidFill>
          </a:endParaRPr>
        </a:p>
      </dgm:t>
    </dgm:pt>
    <dgm:pt modelId="{A9F74AC5-CEA7-4404-848C-6ECD7F942819}">
      <dgm:prSet/>
      <dgm:spPr>
        <a:solidFill>
          <a:srgbClr val="426BB8"/>
        </a:solidFill>
      </dgm:spPr>
      <dgm:t>
        <a:bodyPr/>
        <a:lstStyle/>
        <a:p>
          <a:r>
            <a:rPr lang="en-IN" b="0" dirty="0">
              <a:solidFill>
                <a:schemeClr val="bg1"/>
              </a:solidFill>
            </a:rPr>
            <a:t>4. </a:t>
          </a:r>
          <a:r>
            <a:rPr lang="en-IN" b="0" i="0" dirty="0"/>
            <a:t>Model Selection</a:t>
          </a:r>
          <a:endParaRPr lang="en-IN" b="0" dirty="0">
            <a:solidFill>
              <a:schemeClr val="bg1"/>
            </a:solidFill>
          </a:endParaRPr>
        </a:p>
      </dgm:t>
    </dgm:pt>
    <dgm:pt modelId="{7E419C05-1210-480E-A472-046E20BC2BCB}" type="sibTrans" cxnId="{22D83258-5D94-4AE9-A441-6E1572A7408F}">
      <dgm:prSet/>
      <dgm:spPr/>
      <dgm:t>
        <a:bodyPr/>
        <a:lstStyle/>
        <a:p>
          <a:endParaRPr lang="en-IN" b="0">
            <a:solidFill>
              <a:schemeClr val="bg1"/>
            </a:solidFill>
          </a:endParaRPr>
        </a:p>
      </dgm:t>
    </dgm:pt>
    <dgm:pt modelId="{A4DCFDF9-1AC0-481D-B6D6-5C87A5355365}" type="parTrans" cxnId="{22D83258-5D94-4AE9-A441-6E1572A7408F}">
      <dgm:prSet/>
      <dgm:spPr/>
      <dgm:t>
        <a:bodyPr/>
        <a:lstStyle/>
        <a:p>
          <a:endParaRPr lang="en-IN" b="0">
            <a:solidFill>
              <a:schemeClr val="bg1"/>
            </a:solidFill>
          </a:endParaRPr>
        </a:p>
      </dgm:t>
    </dgm:pt>
    <dgm:pt modelId="{DD1568CD-D4BB-40EC-A90C-39CA408C5A00}">
      <dgm:prSet/>
      <dgm:spPr>
        <a:solidFill>
          <a:srgbClr val="162349"/>
        </a:solidFill>
      </dgm:spPr>
      <dgm:t>
        <a:bodyPr/>
        <a:lstStyle/>
        <a:p>
          <a:r>
            <a:rPr lang="en-IN" b="0" dirty="0">
              <a:solidFill>
                <a:schemeClr val="accent1">
                  <a:lumMod val="50000"/>
                </a:schemeClr>
              </a:solidFill>
            </a:rPr>
            <a:t>5. Model Training</a:t>
          </a:r>
        </a:p>
      </dgm:t>
    </dgm:pt>
    <dgm:pt modelId="{DAFD5831-C328-4AE0-AB70-3B7CCAA747E1}" type="sibTrans" cxnId="{938AB3C9-E831-44AC-A0CA-A6EC2BE8A2CA}">
      <dgm:prSet/>
      <dgm:spPr/>
      <dgm:t>
        <a:bodyPr/>
        <a:lstStyle/>
        <a:p>
          <a:endParaRPr lang="en-IN" b="0">
            <a:solidFill>
              <a:schemeClr val="bg1"/>
            </a:solidFill>
          </a:endParaRPr>
        </a:p>
      </dgm:t>
    </dgm:pt>
    <dgm:pt modelId="{E124F3B4-B627-47CF-8B03-6B5DFB422C96}" type="parTrans" cxnId="{938AB3C9-E831-44AC-A0CA-A6EC2BE8A2CA}">
      <dgm:prSet/>
      <dgm:spPr/>
      <dgm:t>
        <a:bodyPr/>
        <a:lstStyle/>
        <a:p>
          <a:endParaRPr lang="en-IN" b="0">
            <a:solidFill>
              <a:schemeClr val="bg1"/>
            </a:solidFill>
          </a:endParaRPr>
        </a:p>
      </dgm:t>
    </dgm:pt>
    <dgm:pt modelId="{BA4257CF-1CC0-4E0A-BCD9-46F54A76A08B}">
      <dgm:prSet/>
      <dgm:spPr>
        <a:solidFill>
          <a:srgbClr val="162349"/>
        </a:solidFill>
      </dgm:spPr>
      <dgm:t>
        <a:bodyPr/>
        <a:lstStyle/>
        <a:p>
          <a:r>
            <a:rPr lang="en-IN" b="0" dirty="0">
              <a:solidFill>
                <a:schemeClr val="accent1">
                  <a:lumMod val="50000"/>
                </a:schemeClr>
              </a:solidFill>
            </a:rPr>
            <a:t>6. Model Evaluation</a:t>
          </a:r>
        </a:p>
      </dgm:t>
    </dgm:pt>
    <dgm:pt modelId="{470F5172-0D64-47EF-9713-1B4EB4AC3212}" type="sibTrans" cxnId="{FCA8D641-3252-43B4-AB6E-DC038274CB6D}">
      <dgm:prSet/>
      <dgm:spPr/>
      <dgm:t>
        <a:bodyPr/>
        <a:lstStyle/>
        <a:p>
          <a:endParaRPr lang="en-IN" b="0">
            <a:solidFill>
              <a:schemeClr val="bg1"/>
            </a:solidFill>
          </a:endParaRPr>
        </a:p>
      </dgm:t>
    </dgm:pt>
    <dgm:pt modelId="{966AF9D5-0599-4408-A7DA-71C05049A625}" type="parTrans" cxnId="{FCA8D641-3252-43B4-AB6E-DC038274CB6D}">
      <dgm:prSet/>
      <dgm:spPr/>
      <dgm:t>
        <a:bodyPr/>
        <a:lstStyle/>
        <a:p>
          <a:endParaRPr lang="en-IN" b="0">
            <a:solidFill>
              <a:schemeClr val="bg1"/>
            </a:solidFill>
          </a:endParaRPr>
        </a:p>
      </dgm:t>
    </dgm:pt>
    <dgm:pt modelId="{A35D2D64-D1EF-476B-B2FF-30F55A08804A}" type="pres">
      <dgm:prSet presAssocID="{4379BB42-EE72-417D-9A82-08335DF0C374}" presName="Name0" presStyleCnt="0">
        <dgm:presLayoutVars>
          <dgm:dir/>
          <dgm:animLvl val="lvl"/>
          <dgm:resizeHandles val="exact"/>
        </dgm:presLayoutVars>
      </dgm:prSet>
      <dgm:spPr/>
    </dgm:pt>
    <dgm:pt modelId="{41823C97-3861-4C1F-A919-49D086B57497}" type="pres">
      <dgm:prSet presAssocID="{FD7C35FA-17BB-4986-8589-9E7C8B9AFC4C}" presName="parTxOnly" presStyleLbl="node1" presStyleIdx="0" presStyleCnt="6">
        <dgm:presLayoutVars>
          <dgm:chMax val="0"/>
          <dgm:chPref val="0"/>
          <dgm:bulletEnabled val="1"/>
        </dgm:presLayoutVars>
      </dgm:prSet>
      <dgm:spPr/>
    </dgm:pt>
    <dgm:pt modelId="{20BD7AB4-7341-4D37-A009-5653F143267B}" type="pres">
      <dgm:prSet presAssocID="{9BF8E543-F690-41C8-A01B-85C0B8672DE6}" presName="parTxOnlySpace" presStyleCnt="0"/>
      <dgm:spPr/>
    </dgm:pt>
    <dgm:pt modelId="{5E8FD8EA-D42D-4282-B1B9-47D4941C0E81}" type="pres">
      <dgm:prSet presAssocID="{77E27E2E-5DCD-4CC4-B1DA-15B6A19D596B}" presName="parTxOnly" presStyleLbl="node1" presStyleIdx="1" presStyleCnt="6">
        <dgm:presLayoutVars>
          <dgm:chMax val="0"/>
          <dgm:chPref val="0"/>
          <dgm:bulletEnabled val="1"/>
        </dgm:presLayoutVars>
      </dgm:prSet>
      <dgm:spPr/>
    </dgm:pt>
    <dgm:pt modelId="{D0A8F4C9-898D-48FC-9277-7B044B43E222}" type="pres">
      <dgm:prSet presAssocID="{591AF16D-9D3F-48EF-86B2-DB6158B1E080}" presName="parTxOnlySpace" presStyleCnt="0"/>
      <dgm:spPr/>
    </dgm:pt>
    <dgm:pt modelId="{8CB1AEC6-4755-45CF-B6E4-88036EF86E63}" type="pres">
      <dgm:prSet presAssocID="{C659147D-2FAB-4CEF-BF9C-3B411AD1F6E5}" presName="parTxOnly" presStyleLbl="node1" presStyleIdx="2" presStyleCnt="6">
        <dgm:presLayoutVars>
          <dgm:chMax val="0"/>
          <dgm:chPref val="0"/>
          <dgm:bulletEnabled val="1"/>
        </dgm:presLayoutVars>
      </dgm:prSet>
      <dgm:spPr/>
    </dgm:pt>
    <dgm:pt modelId="{7066616A-52FD-499A-9391-F2096FF4821B}" type="pres">
      <dgm:prSet presAssocID="{63B3A650-9DFD-4BD5-A590-A03CB9E89A14}" presName="parTxOnlySpace" presStyleCnt="0"/>
      <dgm:spPr/>
    </dgm:pt>
    <dgm:pt modelId="{FF915620-E457-48D0-AE4D-FF6D496099CD}" type="pres">
      <dgm:prSet presAssocID="{A9F74AC5-CEA7-4404-848C-6ECD7F942819}" presName="parTxOnly" presStyleLbl="node1" presStyleIdx="3" presStyleCnt="6">
        <dgm:presLayoutVars>
          <dgm:chMax val="0"/>
          <dgm:chPref val="0"/>
          <dgm:bulletEnabled val="1"/>
        </dgm:presLayoutVars>
      </dgm:prSet>
      <dgm:spPr/>
    </dgm:pt>
    <dgm:pt modelId="{A4C99C8B-FAEB-4A30-B586-09E2DBAF2C67}" type="pres">
      <dgm:prSet presAssocID="{7E419C05-1210-480E-A472-046E20BC2BCB}" presName="parTxOnlySpace" presStyleCnt="0"/>
      <dgm:spPr/>
    </dgm:pt>
    <dgm:pt modelId="{C183F2E9-C3E6-407A-8DFC-55C724B5328F}" type="pres">
      <dgm:prSet presAssocID="{DD1568CD-D4BB-40EC-A90C-39CA408C5A00}" presName="parTxOnly" presStyleLbl="node1" presStyleIdx="4" presStyleCnt="6">
        <dgm:presLayoutVars>
          <dgm:chMax val="0"/>
          <dgm:chPref val="0"/>
          <dgm:bulletEnabled val="1"/>
        </dgm:presLayoutVars>
      </dgm:prSet>
      <dgm:spPr/>
    </dgm:pt>
    <dgm:pt modelId="{9A640682-55A0-433D-B4BA-4EDFE651925F}" type="pres">
      <dgm:prSet presAssocID="{DAFD5831-C328-4AE0-AB70-3B7CCAA747E1}" presName="parTxOnlySpace" presStyleCnt="0"/>
      <dgm:spPr/>
    </dgm:pt>
    <dgm:pt modelId="{FA098529-68C7-40A3-80CC-E370999F0683}" type="pres">
      <dgm:prSet presAssocID="{BA4257CF-1CC0-4E0A-BCD9-46F54A76A08B}" presName="parTxOnly" presStyleLbl="node1" presStyleIdx="5" presStyleCnt="6">
        <dgm:presLayoutVars>
          <dgm:chMax val="0"/>
          <dgm:chPref val="0"/>
          <dgm:bulletEnabled val="1"/>
        </dgm:presLayoutVars>
      </dgm:prSet>
      <dgm:spPr/>
    </dgm:pt>
  </dgm:ptLst>
  <dgm:cxnLst>
    <dgm:cxn modelId="{BDB98E0A-C5E9-47B7-A1CD-F52681B878C9}" srcId="{4379BB42-EE72-417D-9A82-08335DF0C374}" destId="{C659147D-2FAB-4CEF-BF9C-3B411AD1F6E5}" srcOrd="2" destOrd="0" parTransId="{863540E9-576D-440B-BF40-242651727865}" sibTransId="{63B3A650-9DFD-4BD5-A590-A03CB9E89A14}"/>
    <dgm:cxn modelId="{DC11885F-E316-4A10-BCEB-A59A9F66B918}" type="presOf" srcId="{4379BB42-EE72-417D-9A82-08335DF0C374}" destId="{A35D2D64-D1EF-476B-B2FF-30F55A08804A}" srcOrd="0" destOrd="0" presId="urn:microsoft.com/office/officeart/2005/8/layout/chevron1"/>
    <dgm:cxn modelId="{FCA8D641-3252-43B4-AB6E-DC038274CB6D}" srcId="{4379BB42-EE72-417D-9A82-08335DF0C374}" destId="{BA4257CF-1CC0-4E0A-BCD9-46F54A76A08B}" srcOrd="5" destOrd="0" parTransId="{966AF9D5-0599-4408-A7DA-71C05049A625}" sibTransId="{470F5172-0D64-47EF-9713-1B4EB4AC3212}"/>
    <dgm:cxn modelId="{969D0A55-AE5F-4692-B225-A1D97AC99CBC}" type="presOf" srcId="{FD7C35FA-17BB-4986-8589-9E7C8B9AFC4C}" destId="{41823C97-3861-4C1F-A919-49D086B57497}" srcOrd="0" destOrd="0" presId="urn:microsoft.com/office/officeart/2005/8/layout/chevron1"/>
    <dgm:cxn modelId="{22D83258-5D94-4AE9-A441-6E1572A7408F}" srcId="{4379BB42-EE72-417D-9A82-08335DF0C374}" destId="{A9F74AC5-CEA7-4404-848C-6ECD7F942819}" srcOrd="3" destOrd="0" parTransId="{A4DCFDF9-1AC0-481D-B6D6-5C87A5355365}" sibTransId="{7E419C05-1210-480E-A472-046E20BC2BCB}"/>
    <dgm:cxn modelId="{7315A6A3-87D4-459C-9C8C-0FAF1DDC64C2}" srcId="{4379BB42-EE72-417D-9A82-08335DF0C374}" destId="{77E27E2E-5DCD-4CC4-B1DA-15B6A19D596B}" srcOrd="1" destOrd="0" parTransId="{760DAA44-CCA5-4740-8688-B3886B84BBBE}" sibTransId="{591AF16D-9D3F-48EF-86B2-DB6158B1E080}"/>
    <dgm:cxn modelId="{A15570A5-68B8-47DE-AC8F-851F2346C668}" srcId="{4379BB42-EE72-417D-9A82-08335DF0C374}" destId="{FD7C35FA-17BB-4986-8589-9E7C8B9AFC4C}" srcOrd="0" destOrd="0" parTransId="{B0B64F54-0675-438B-97A3-B3CF4CA365D7}" sibTransId="{9BF8E543-F690-41C8-A01B-85C0B8672DE6}"/>
    <dgm:cxn modelId="{06514FA9-4528-4FDD-8F55-402E6164555F}" type="presOf" srcId="{BA4257CF-1CC0-4E0A-BCD9-46F54A76A08B}" destId="{FA098529-68C7-40A3-80CC-E370999F0683}" srcOrd="0" destOrd="0" presId="urn:microsoft.com/office/officeart/2005/8/layout/chevron1"/>
    <dgm:cxn modelId="{2A708FB7-D4D1-4D8C-8B64-105A8A3B7105}" type="presOf" srcId="{DD1568CD-D4BB-40EC-A90C-39CA408C5A00}" destId="{C183F2E9-C3E6-407A-8DFC-55C724B5328F}" srcOrd="0" destOrd="0" presId="urn:microsoft.com/office/officeart/2005/8/layout/chevron1"/>
    <dgm:cxn modelId="{E3984DBD-F6C5-4C95-AA20-EDD1AC002B94}" type="presOf" srcId="{77E27E2E-5DCD-4CC4-B1DA-15B6A19D596B}" destId="{5E8FD8EA-D42D-4282-B1B9-47D4941C0E81}" srcOrd="0" destOrd="0" presId="urn:microsoft.com/office/officeart/2005/8/layout/chevron1"/>
    <dgm:cxn modelId="{938AB3C9-E831-44AC-A0CA-A6EC2BE8A2CA}" srcId="{4379BB42-EE72-417D-9A82-08335DF0C374}" destId="{DD1568CD-D4BB-40EC-A90C-39CA408C5A00}" srcOrd="4" destOrd="0" parTransId="{E124F3B4-B627-47CF-8B03-6B5DFB422C96}" sibTransId="{DAFD5831-C328-4AE0-AB70-3B7CCAA747E1}"/>
    <dgm:cxn modelId="{5467EAD2-5D51-4688-9BCF-67C384976D14}" type="presOf" srcId="{A9F74AC5-CEA7-4404-848C-6ECD7F942819}" destId="{FF915620-E457-48D0-AE4D-FF6D496099CD}" srcOrd="0" destOrd="0" presId="urn:microsoft.com/office/officeart/2005/8/layout/chevron1"/>
    <dgm:cxn modelId="{76BAA3DB-40AA-43D7-98E8-2A4EBF398E12}" type="presOf" srcId="{C659147D-2FAB-4CEF-BF9C-3B411AD1F6E5}" destId="{8CB1AEC6-4755-45CF-B6E4-88036EF86E63}" srcOrd="0" destOrd="0" presId="urn:microsoft.com/office/officeart/2005/8/layout/chevron1"/>
    <dgm:cxn modelId="{87CCFBFA-E0AD-40E4-A4D9-C7F5E19C4FF0}" type="presParOf" srcId="{A35D2D64-D1EF-476B-B2FF-30F55A08804A}" destId="{41823C97-3861-4C1F-A919-49D086B57497}" srcOrd="0" destOrd="0" presId="urn:microsoft.com/office/officeart/2005/8/layout/chevron1"/>
    <dgm:cxn modelId="{72823347-3328-4FA0-A6E3-8615DBEB6DAC}" type="presParOf" srcId="{A35D2D64-D1EF-476B-B2FF-30F55A08804A}" destId="{20BD7AB4-7341-4D37-A009-5653F143267B}" srcOrd="1" destOrd="0" presId="urn:microsoft.com/office/officeart/2005/8/layout/chevron1"/>
    <dgm:cxn modelId="{3D7D30D8-F1A8-4FC1-985B-F4589A2C7DFA}" type="presParOf" srcId="{A35D2D64-D1EF-476B-B2FF-30F55A08804A}" destId="{5E8FD8EA-D42D-4282-B1B9-47D4941C0E81}" srcOrd="2" destOrd="0" presId="urn:microsoft.com/office/officeart/2005/8/layout/chevron1"/>
    <dgm:cxn modelId="{87945652-AA90-446E-A788-9C9C3F054720}" type="presParOf" srcId="{A35D2D64-D1EF-476B-B2FF-30F55A08804A}" destId="{D0A8F4C9-898D-48FC-9277-7B044B43E222}" srcOrd="3" destOrd="0" presId="urn:microsoft.com/office/officeart/2005/8/layout/chevron1"/>
    <dgm:cxn modelId="{CC6DD66B-CB94-4A5C-B34B-AA46C26516BD}" type="presParOf" srcId="{A35D2D64-D1EF-476B-B2FF-30F55A08804A}" destId="{8CB1AEC6-4755-45CF-B6E4-88036EF86E63}" srcOrd="4" destOrd="0" presId="urn:microsoft.com/office/officeart/2005/8/layout/chevron1"/>
    <dgm:cxn modelId="{F9B06790-6675-437C-AA0E-7DCB6FB3E65B}" type="presParOf" srcId="{A35D2D64-D1EF-476B-B2FF-30F55A08804A}" destId="{7066616A-52FD-499A-9391-F2096FF4821B}" srcOrd="5" destOrd="0" presId="urn:microsoft.com/office/officeart/2005/8/layout/chevron1"/>
    <dgm:cxn modelId="{9AE06E64-2733-4B35-8645-4E960005907F}" type="presParOf" srcId="{A35D2D64-D1EF-476B-B2FF-30F55A08804A}" destId="{FF915620-E457-48D0-AE4D-FF6D496099CD}" srcOrd="6" destOrd="0" presId="urn:microsoft.com/office/officeart/2005/8/layout/chevron1"/>
    <dgm:cxn modelId="{178325B8-38B5-438E-B695-608C6E50E931}" type="presParOf" srcId="{A35D2D64-D1EF-476B-B2FF-30F55A08804A}" destId="{A4C99C8B-FAEB-4A30-B586-09E2DBAF2C67}" srcOrd="7" destOrd="0" presId="urn:microsoft.com/office/officeart/2005/8/layout/chevron1"/>
    <dgm:cxn modelId="{96D6AA78-028F-4DDD-9C57-1969A9063918}" type="presParOf" srcId="{A35D2D64-D1EF-476B-B2FF-30F55A08804A}" destId="{C183F2E9-C3E6-407A-8DFC-55C724B5328F}" srcOrd="8" destOrd="0" presId="urn:microsoft.com/office/officeart/2005/8/layout/chevron1"/>
    <dgm:cxn modelId="{C1B9D49D-81E1-48BD-93A2-CBF8F0AA3362}" type="presParOf" srcId="{A35D2D64-D1EF-476B-B2FF-30F55A08804A}" destId="{9A640682-55A0-433D-B4BA-4EDFE651925F}" srcOrd="9" destOrd="0" presId="urn:microsoft.com/office/officeart/2005/8/layout/chevron1"/>
    <dgm:cxn modelId="{36D1EBE8-5D14-42E7-BAF2-76B5A7D4845A}" type="presParOf" srcId="{A35D2D64-D1EF-476B-B2FF-30F55A08804A}" destId="{FA098529-68C7-40A3-80CC-E370999F0683}"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379BB42-EE72-417D-9A82-08335DF0C374}" type="doc">
      <dgm:prSet loTypeId="urn:microsoft.com/office/officeart/2005/8/layout/chevron1" loCatId="process" qsTypeId="urn:microsoft.com/office/officeart/2005/8/quickstyle/simple4" qsCatId="simple" csTypeId="urn:microsoft.com/office/officeart/2005/8/colors/accent1_5" csCatId="accent1" phldr="1"/>
      <dgm:spPr/>
      <dgm:t>
        <a:bodyPr/>
        <a:lstStyle/>
        <a:p>
          <a:endParaRPr lang="en-IN"/>
        </a:p>
      </dgm:t>
    </dgm:pt>
    <dgm:pt modelId="{FD7C35FA-17BB-4986-8589-9E7C8B9AFC4C}">
      <dgm:prSet/>
      <dgm:spPr>
        <a:solidFill>
          <a:srgbClr val="162349"/>
        </a:solidFill>
      </dgm:spPr>
      <dgm:t>
        <a:bodyPr/>
        <a:lstStyle/>
        <a:p>
          <a:r>
            <a:rPr lang="en-IN" b="0" dirty="0">
              <a:solidFill>
                <a:schemeClr val="accent1">
                  <a:lumMod val="50000"/>
                </a:schemeClr>
              </a:solidFill>
            </a:rPr>
            <a:t>1. Understanding the Data</a:t>
          </a:r>
        </a:p>
      </dgm:t>
    </dgm:pt>
    <dgm:pt modelId="{B0B64F54-0675-438B-97A3-B3CF4CA365D7}" type="parTrans" cxnId="{A15570A5-68B8-47DE-AC8F-851F2346C668}">
      <dgm:prSet/>
      <dgm:spPr/>
      <dgm:t>
        <a:bodyPr/>
        <a:lstStyle/>
        <a:p>
          <a:endParaRPr lang="en-IN" b="0">
            <a:solidFill>
              <a:schemeClr val="bg1"/>
            </a:solidFill>
          </a:endParaRPr>
        </a:p>
      </dgm:t>
    </dgm:pt>
    <dgm:pt modelId="{9BF8E543-F690-41C8-A01B-85C0B8672DE6}" type="sibTrans" cxnId="{A15570A5-68B8-47DE-AC8F-851F2346C668}">
      <dgm:prSet/>
      <dgm:spPr/>
      <dgm:t>
        <a:bodyPr/>
        <a:lstStyle/>
        <a:p>
          <a:endParaRPr lang="en-IN" b="0">
            <a:solidFill>
              <a:schemeClr val="bg1"/>
            </a:solidFill>
          </a:endParaRPr>
        </a:p>
      </dgm:t>
    </dgm:pt>
    <dgm:pt modelId="{77E27E2E-5DCD-4CC4-B1DA-15B6A19D596B}">
      <dgm:prSet/>
      <dgm:spPr>
        <a:solidFill>
          <a:srgbClr val="162349"/>
        </a:solidFill>
      </dgm:spPr>
      <dgm:t>
        <a:bodyPr/>
        <a:lstStyle/>
        <a:p>
          <a:r>
            <a:rPr lang="en-IN" b="0" dirty="0">
              <a:solidFill>
                <a:schemeClr val="accent1">
                  <a:lumMod val="50000"/>
                </a:schemeClr>
              </a:solidFill>
            </a:rPr>
            <a:t>2. Data Pre Processing</a:t>
          </a:r>
        </a:p>
      </dgm:t>
    </dgm:pt>
    <dgm:pt modelId="{591AF16D-9D3F-48EF-86B2-DB6158B1E080}" type="sibTrans" cxnId="{7315A6A3-87D4-459C-9C8C-0FAF1DDC64C2}">
      <dgm:prSet/>
      <dgm:spPr/>
      <dgm:t>
        <a:bodyPr/>
        <a:lstStyle/>
        <a:p>
          <a:endParaRPr lang="en-IN" b="0">
            <a:solidFill>
              <a:schemeClr val="bg1"/>
            </a:solidFill>
          </a:endParaRPr>
        </a:p>
      </dgm:t>
    </dgm:pt>
    <dgm:pt modelId="{760DAA44-CCA5-4740-8688-B3886B84BBBE}" type="parTrans" cxnId="{7315A6A3-87D4-459C-9C8C-0FAF1DDC64C2}">
      <dgm:prSet/>
      <dgm:spPr/>
      <dgm:t>
        <a:bodyPr/>
        <a:lstStyle/>
        <a:p>
          <a:endParaRPr lang="en-IN" b="0">
            <a:solidFill>
              <a:schemeClr val="bg1"/>
            </a:solidFill>
          </a:endParaRPr>
        </a:p>
      </dgm:t>
    </dgm:pt>
    <dgm:pt modelId="{C659147D-2FAB-4CEF-BF9C-3B411AD1F6E5}">
      <dgm:prSet/>
      <dgm:spPr>
        <a:solidFill>
          <a:srgbClr val="162349"/>
        </a:solidFill>
      </dgm:spPr>
      <dgm:t>
        <a:bodyPr/>
        <a:lstStyle/>
        <a:p>
          <a:r>
            <a:rPr lang="en-IN" b="0" dirty="0">
              <a:solidFill>
                <a:schemeClr val="bg1"/>
              </a:solidFill>
            </a:rPr>
            <a:t>3. Handling Imbalance data</a:t>
          </a:r>
          <a:endParaRPr lang="en-IN" b="0" dirty="0">
            <a:solidFill>
              <a:schemeClr val="accent1">
                <a:lumMod val="50000"/>
              </a:schemeClr>
            </a:solidFill>
          </a:endParaRPr>
        </a:p>
      </dgm:t>
    </dgm:pt>
    <dgm:pt modelId="{63B3A650-9DFD-4BD5-A590-A03CB9E89A14}" type="sibTrans" cxnId="{BDB98E0A-C5E9-47B7-A1CD-F52681B878C9}">
      <dgm:prSet/>
      <dgm:spPr/>
      <dgm:t>
        <a:bodyPr/>
        <a:lstStyle/>
        <a:p>
          <a:endParaRPr lang="en-IN" b="0">
            <a:solidFill>
              <a:schemeClr val="bg1"/>
            </a:solidFill>
          </a:endParaRPr>
        </a:p>
      </dgm:t>
    </dgm:pt>
    <dgm:pt modelId="{863540E9-576D-440B-BF40-242651727865}" type="parTrans" cxnId="{BDB98E0A-C5E9-47B7-A1CD-F52681B878C9}">
      <dgm:prSet/>
      <dgm:spPr/>
      <dgm:t>
        <a:bodyPr/>
        <a:lstStyle/>
        <a:p>
          <a:endParaRPr lang="en-IN" b="0">
            <a:solidFill>
              <a:schemeClr val="bg1"/>
            </a:solidFill>
          </a:endParaRPr>
        </a:p>
      </dgm:t>
    </dgm:pt>
    <dgm:pt modelId="{A9F74AC5-CEA7-4404-848C-6ECD7F942819}">
      <dgm:prSet/>
      <dgm:spPr>
        <a:solidFill>
          <a:srgbClr val="162349"/>
        </a:solidFill>
      </dgm:spPr>
      <dgm:t>
        <a:bodyPr/>
        <a:lstStyle/>
        <a:p>
          <a:r>
            <a:rPr lang="en-IN" b="0" dirty="0">
              <a:solidFill>
                <a:schemeClr val="accent1">
                  <a:lumMod val="50000"/>
                </a:schemeClr>
              </a:solidFill>
            </a:rPr>
            <a:t>4. Model Selection</a:t>
          </a:r>
        </a:p>
      </dgm:t>
    </dgm:pt>
    <dgm:pt modelId="{7E419C05-1210-480E-A472-046E20BC2BCB}" type="sibTrans" cxnId="{22D83258-5D94-4AE9-A441-6E1572A7408F}">
      <dgm:prSet/>
      <dgm:spPr/>
      <dgm:t>
        <a:bodyPr/>
        <a:lstStyle/>
        <a:p>
          <a:endParaRPr lang="en-IN" b="0">
            <a:solidFill>
              <a:schemeClr val="bg1"/>
            </a:solidFill>
          </a:endParaRPr>
        </a:p>
      </dgm:t>
    </dgm:pt>
    <dgm:pt modelId="{A4DCFDF9-1AC0-481D-B6D6-5C87A5355365}" type="parTrans" cxnId="{22D83258-5D94-4AE9-A441-6E1572A7408F}">
      <dgm:prSet/>
      <dgm:spPr/>
      <dgm:t>
        <a:bodyPr/>
        <a:lstStyle/>
        <a:p>
          <a:endParaRPr lang="en-IN" b="0">
            <a:solidFill>
              <a:schemeClr val="bg1"/>
            </a:solidFill>
          </a:endParaRPr>
        </a:p>
      </dgm:t>
    </dgm:pt>
    <dgm:pt modelId="{DD1568CD-D4BB-40EC-A90C-39CA408C5A00}">
      <dgm:prSet/>
      <dgm:spPr>
        <a:solidFill>
          <a:srgbClr val="426BB8"/>
        </a:solidFill>
      </dgm:spPr>
      <dgm:t>
        <a:bodyPr/>
        <a:lstStyle/>
        <a:p>
          <a:r>
            <a:rPr lang="en-IN" b="0" dirty="0">
              <a:solidFill>
                <a:schemeClr val="bg1"/>
              </a:solidFill>
            </a:rPr>
            <a:t>5. Model Training</a:t>
          </a:r>
        </a:p>
      </dgm:t>
    </dgm:pt>
    <dgm:pt modelId="{DAFD5831-C328-4AE0-AB70-3B7CCAA747E1}" type="sibTrans" cxnId="{938AB3C9-E831-44AC-A0CA-A6EC2BE8A2CA}">
      <dgm:prSet/>
      <dgm:spPr/>
      <dgm:t>
        <a:bodyPr/>
        <a:lstStyle/>
        <a:p>
          <a:endParaRPr lang="en-IN" b="0">
            <a:solidFill>
              <a:schemeClr val="bg1"/>
            </a:solidFill>
          </a:endParaRPr>
        </a:p>
      </dgm:t>
    </dgm:pt>
    <dgm:pt modelId="{E124F3B4-B627-47CF-8B03-6B5DFB422C96}" type="parTrans" cxnId="{938AB3C9-E831-44AC-A0CA-A6EC2BE8A2CA}">
      <dgm:prSet/>
      <dgm:spPr/>
      <dgm:t>
        <a:bodyPr/>
        <a:lstStyle/>
        <a:p>
          <a:endParaRPr lang="en-IN" b="0">
            <a:solidFill>
              <a:schemeClr val="bg1"/>
            </a:solidFill>
          </a:endParaRPr>
        </a:p>
      </dgm:t>
    </dgm:pt>
    <dgm:pt modelId="{BA4257CF-1CC0-4E0A-BCD9-46F54A76A08B}">
      <dgm:prSet/>
      <dgm:spPr>
        <a:solidFill>
          <a:srgbClr val="162349"/>
        </a:solidFill>
      </dgm:spPr>
      <dgm:t>
        <a:bodyPr/>
        <a:lstStyle/>
        <a:p>
          <a:r>
            <a:rPr lang="en-IN" b="0" dirty="0">
              <a:solidFill>
                <a:schemeClr val="accent1">
                  <a:lumMod val="50000"/>
                </a:schemeClr>
              </a:solidFill>
            </a:rPr>
            <a:t>6. Model Evaluation</a:t>
          </a:r>
        </a:p>
      </dgm:t>
    </dgm:pt>
    <dgm:pt modelId="{470F5172-0D64-47EF-9713-1B4EB4AC3212}" type="sibTrans" cxnId="{FCA8D641-3252-43B4-AB6E-DC038274CB6D}">
      <dgm:prSet/>
      <dgm:spPr/>
      <dgm:t>
        <a:bodyPr/>
        <a:lstStyle/>
        <a:p>
          <a:endParaRPr lang="en-IN" b="0">
            <a:solidFill>
              <a:schemeClr val="bg1"/>
            </a:solidFill>
          </a:endParaRPr>
        </a:p>
      </dgm:t>
    </dgm:pt>
    <dgm:pt modelId="{966AF9D5-0599-4408-A7DA-71C05049A625}" type="parTrans" cxnId="{FCA8D641-3252-43B4-AB6E-DC038274CB6D}">
      <dgm:prSet/>
      <dgm:spPr/>
      <dgm:t>
        <a:bodyPr/>
        <a:lstStyle/>
        <a:p>
          <a:endParaRPr lang="en-IN" b="0">
            <a:solidFill>
              <a:schemeClr val="bg1"/>
            </a:solidFill>
          </a:endParaRPr>
        </a:p>
      </dgm:t>
    </dgm:pt>
    <dgm:pt modelId="{A35D2D64-D1EF-476B-B2FF-30F55A08804A}" type="pres">
      <dgm:prSet presAssocID="{4379BB42-EE72-417D-9A82-08335DF0C374}" presName="Name0" presStyleCnt="0">
        <dgm:presLayoutVars>
          <dgm:dir/>
          <dgm:animLvl val="lvl"/>
          <dgm:resizeHandles val="exact"/>
        </dgm:presLayoutVars>
      </dgm:prSet>
      <dgm:spPr/>
    </dgm:pt>
    <dgm:pt modelId="{41823C97-3861-4C1F-A919-49D086B57497}" type="pres">
      <dgm:prSet presAssocID="{FD7C35FA-17BB-4986-8589-9E7C8B9AFC4C}" presName="parTxOnly" presStyleLbl="node1" presStyleIdx="0" presStyleCnt="6">
        <dgm:presLayoutVars>
          <dgm:chMax val="0"/>
          <dgm:chPref val="0"/>
          <dgm:bulletEnabled val="1"/>
        </dgm:presLayoutVars>
      </dgm:prSet>
      <dgm:spPr/>
    </dgm:pt>
    <dgm:pt modelId="{20BD7AB4-7341-4D37-A009-5653F143267B}" type="pres">
      <dgm:prSet presAssocID="{9BF8E543-F690-41C8-A01B-85C0B8672DE6}" presName="parTxOnlySpace" presStyleCnt="0"/>
      <dgm:spPr/>
    </dgm:pt>
    <dgm:pt modelId="{5E8FD8EA-D42D-4282-B1B9-47D4941C0E81}" type="pres">
      <dgm:prSet presAssocID="{77E27E2E-5DCD-4CC4-B1DA-15B6A19D596B}" presName="parTxOnly" presStyleLbl="node1" presStyleIdx="1" presStyleCnt="6">
        <dgm:presLayoutVars>
          <dgm:chMax val="0"/>
          <dgm:chPref val="0"/>
          <dgm:bulletEnabled val="1"/>
        </dgm:presLayoutVars>
      </dgm:prSet>
      <dgm:spPr/>
    </dgm:pt>
    <dgm:pt modelId="{D0A8F4C9-898D-48FC-9277-7B044B43E222}" type="pres">
      <dgm:prSet presAssocID="{591AF16D-9D3F-48EF-86B2-DB6158B1E080}" presName="parTxOnlySpace" presStyleCnt="0"/>
      <dgm:spPr/>
    </dgm:pt>
    <dgm:pt modelId="{8CB1AEC6-4755-45CF-B6E4-88036EF86E63}" type="pres">
      <dgm:prSet presAssocID="{C659147D-2FAB-4CEF-BF9C-3B411AD1F6E5}" presName="parTxOnly" presStyleLbl="node1" presStyleIdx="2" presStyleCnt="6">
        <dgm:presLayoutVars>
          <dgm:chMax val="0"/>
          <dgm:chPref val="0"/>
          <dgm:bulletEnabled val="1"/>
        </dgm:presLayoutVars>
      </dgm:prSet>
      <dgm:spPr/>
    </dgm:pt>
    <dgm:pt modelId="{7066616A-52FD-499A-9391-F2096FF4821B}" type="pres">
      <dgm:prSet presAssocID="{63B3A650-9DFD-4BD5-A590-A03CB9E89A14}" presName="parTxOnlySpace" presStyleCnt="0"/>
      <dgm:spPr/>
    </dgm:pt>
    <dgm:pt modelId="{FF915620-E457-48D0-AE4D-FF6D496099CD}" type="pres">
      <dgm:prSet presAssocID="{A9F74AC5-CEA7-4404-848C-6ECD7F942819}" presName="parTxOnly" presStyleLbl="node1" presStyleIdx="3" presStyleCnt="6">
        <dgm:presLayoutVars>
          <dgm:chMax val="0"/>
          <dgm:chPref val="0"/>
          <dgm:bulletEnabled val="1"/>
        </dgm:presLayoutVars>
      </dgm:prSet>
      <dgm:spPr/>
    </dgm:pt>
    <dgm:pt modelId="{A4C99C8B-FAEB-4A30-B586-09E2DBAF2C67}" type="pres">
      <dgm:prSet presAssocID="{7E419C05-1210-480E-A472-046E20BC2BCB}" presName="parTxOnlySpace" presStyleCnt="0"/>
      <dgm:spPr/>
    </dgm:pt>
    <dgm:pt modelId="{C183F2E9-C3E6-407A-8DFC-55C724B5328F}" type="pres">
      <dgm:prSet presAssocID="{DD1568CD-D4BB-40EC-A90C-39CA408C5A00}" presName="parTxOnly" presStyleLbl="node1" presStyleIdx="4" presStyleCnt="6">
        <dgm:presLayoutVars>
          <dgm:chMax val="0"/>
          <dgm:chPref val="0"/>
          <dgm:bulletEnabled val="1"/>
        </dgm:presLayoutVars>
      </dgm:prSet>
      <dgm:spPr/>
    </dgm:pt>
    <dgm:pt modelId="{9A640682-55A0-433D-B4BA-4EDFE651925F}" type="pres">
      <dgm:prSet presAssocID="{DAFD5831-C328-4AE0-AB70-3B7CCAA747E1}" presName="parTxOnlySpace" presStyleCnt="0"/>
      <dgm:spPr/>
    </dgm:pt>
    <dgm:pt modelId="{FA098529-68C7-40A3-80CC-E370999F0683}" type="pres">
      <dgm:prSet presAssocID="{BA4257CF-1CC0-4E0A-BCD9-46F54A76A08B}" presName="parTxOnly" presStyleLbl="node1" presStyleIdx="5" presStyleCnt="6">
        <dgm:presLayoutVars>
          <dgm:chMax val="0"/>
          <dgm:chPref val="0"/>
          <dgm:bulletEnabled val="1"/>
        </dgm:presLayoutVars>
      </dgm:prSet>
      <dgm:spPr/>
    </dgm:pt>
  </dgm:ptLst>
  <dgm:cxnLst>
    <dgm:cxn modelId="{BDB98E0A-C5E9-47B7-A1CD-F52681B878C9}" srcId="{4379BB42-EE72-417D-9A82-08335DF0C374}" destId="{C659147D-2FAB-4CEF-BF9C-3B411AD1F6E5}" srcOrd="2" destOrd="0" parTransId="{863540E9-576D-440B-BF40-242651727865}" sibTransId="{63B3A650-9DFD-4BD5-A590-A03CB9E89A14}"/>
    <dgm:cxn modelId="{DC11885F-E316-4A10-BCEB-A59A9F66B918}" type="presOf" srcId="{4379BB42-EE72-417D-9A82-08335DF0C374}" destId="{A35D2D64-D1EF-476B-B2FF-30F55A08804A}" srcOrd="0" destOrd="0" presId="urn:microsoft.com/office/officeart/2005/8/layout/chevron1"/>
    <dgm:cxn modelId="{FCA8D641-3252-43B4-AB6E-DC038274CB6D}" srcId="{4379BB42-EE72-417D-9A82-08335DF0C374}" destId="{BA4257CF-1CC0-4E0A-BCD9-46F54A76A08B}" srcOrd="5" destOrd="0" parTransId="{966AF9D5-0599-4408-A7DA-71C05049A625}" sibTransId="{470F5172-0D64-47EF-9713-1B4EB4AC3212}"/>
    <dgm:cxn modelId="{969D0A55-AE5F-4692-B225-A1D97AC99CBC}" type="presOf" srcId="{FD7C35FA-17BB-4986-8589-9E7C8B9AFC4C}" destId="{41823C97-3861-4C1F-A919-49D086B57497}" srcOrd="0" destOrd="0" presId="urn:microsoft.com/office/officeart/2005/8/layout/chevron1"/>
    <dgm:cxn modelId="{22D83258-5D94-4AE9-A441-6E1572A7408F}" srcId="{4379BB42-EE72-417D-9A82-08335DF0C374}" destId="{A9F74AC5-CEA7-4404-848C-6ECD7F942819}" srcOrd="3" destOrd="0" parTransId="{A4DCFDF9-1AC0-481D-B6D6-5C87A5355365}" sibTransId="{7E419C05-1210-480E-A472-046E20BC2BCB}"/>
    <dgm:cxn modelId="{7315A6A3-87D4-459C-9C8C-0FAF1DDC64C2}" srcId="{4379BB42-EE72-417D-9A82-08335DF0C374}" destId="{77E27E2E-5DCD-4CC4-B1DA-15B6A19D596B}" srcOrd="1" destOrd="0" parTransId="{760DAA44-CCA5-4740-8688-B3886B84BBBE}" sibTransId="{591AF16D-9D3F-48EF-86B2-DB6158B1E080}"/>
    <dgm:cxn modelId="{A15570A5-68B8-47DE-AC8F-851F2346C668}" srcId="{4379BB42-EE72-417D-9A82-08335DF0C374}" destId="{FD7C35FA-17BB-4986-8589-9E7C8B9AFC4C}" srcOrd="0" destOrd="0" parTransId="{B0B64F54-0675-438B-97A3-B3CF4CA365D7}" sibTransId="{9BF8E543-F690-41C8-A01B-85C0B8672DE6}"/>
    <dgm:cxn modelId="{06514FA9-4528-4FDD-8F55-402E6164555F}" type="presOf" srcId="{BA4257CF-1CC0-4E0A-BCD9-46F54A76A08B}" destId="{FA098529-68C7-40A3-80CC-E370999F0683}" srcOrd="0" destOrd="0" presId="urn:microsoft.com/office/officeart/2005/8/layout/chevron1"/>
    <dgm:cxn modelId="{2A708FB7-D4D1-4D8C-8B64-105A8A3B7105}" type="presOf" srcId="{DD1568CD-D4BB-40EC-A90C-39CA408C5A00}" destId="{C183F2E9-C3E6-407A-8DFC-55C724B5328F}" srcOrd="0" destOrd="0" presId="urn:microsoft.com/office/officeart/2005/8/layout/chevron1"/>
    <dgm:cxn modelId="{E3984DBD-F6C5-4C95-AA20-EDD1AC002B94}" type="presOf" srcId="{77E27E2E-5DCD-4CC4-B1DA-15B6A19D596B}" destId="{5E8FD8EA-D42D-4282-B1B9-47D4941C0E81}" srcOrd="0" destOrd="0" presId="urn:microsoft.com/office/officeart/2005/8/layout/chevron1"/>
    <dgm:cxn modelId="{938AB3C9-E831-44AC-A0CA-A6EC2BE8A2CA}" srcId="{4379BB42-EE72-417D-9A82-08335DF0C374}" destId="{DD1568CD-D4BB-40EC-A90C-39CA408C5A00}" srcOrd="4" destOrd="0" parTransId="{E124F3B4-B627-47CF-8B03-6B5DFB422C96}" sibTransId="{DAFD5831-C328-4AE0-AB70-3B7CCAA747E1}"/>
    <dgm:cxn modelId="{5467EAD2-5D51-4688-9BCF-67C384976D14}" type="presOf" srcId="{A9F74AC5-CEA7-4404-848C-6ECD7F942819}" destId="{FF915620-E457-48D0-AE4D-FF6D496099CD}" srcOrd="0" destOrd="0" presId="urn:microsoft.com/office/officeart/2005/8/layout/chevron1"/>
    <dgm:cxn modelId="{76BAA3DB-40AA-43D7-98E8-2A4EBF398E12}" type="presOf" srcId="{C659147D-2FAB-4CEF-BF9C-3B411AD1F6E5}" destId="{8CB1AEC6-4755-45CF-B6E4-88036EF86E63}" srcOrd="0" destOrd="0" presId="urn:microsoft.com/office/officeart/2005/8/layout/chevron1"/>
    <dgm:cxn modelId="{87CCFBFA-E0AD-40E4-A4D9-C7F5E19C4FF0}" type="presParOf" srcId="{A35D2D64-D1EF-476B-B2FF-30F55A08804A}" destId="{41823C97-3861-4C1F-A919-49D086B57497}" srcOrd="0" destOrd="0" presId="urn:microsoft.com/office/officeart/2005/8/layout/chevron1"/>
    <dgm:cxn modelId="{72823347-3328-4FA0-A6E3-8615DBEB6DAC}" type="presParOf" srcId="{A35D2D64-D1EF-476B-B2FF-30F55A08804A}" destId="{20BD7AB4-7341-4D37-A009-5653F143267B}" srcOrd="1" destOrd="0" presId="urn:microsoft.com/office/officeart/2005/8/layout/chevron1"/>
    <dgm:cxn modelId="{3D7D30D8-F1A8-4FC1-985B-F4589A2C7DFA}" type="presParOf" srcId="{A35D2D64-D1EF-476B-B2FF-30F55A08804A}" destId="{5E8FD8EA-D42D-4282-B1B9-47D4941C0E81}" srcOrd="2" destOrd="0" presId="urn:microsoft.com/office/officeart/2005/8/layout/chevron1"/>
    <dgm:cxn modelId="{87945652-AA90-446E-A788-9C9C3F054720}" type="presParOf" srcId="{A35D2D64-D1EF-476B-B2FF-30F55A08804A}" destId="{D0A8F4C9-898D-48FC-9277-7B044B43E222}" srcOrd="3" destOrd="0" presId="urn:microsoft.com/office/officeart/2005/8/layout/chevron1"/>
    <dgm:cxn modelId="{CC6DD66B-CB94-4A5C-B34B-AA46C26516BD}" type="presParOf" srcId="{A35D2D64-D1EF-476B-B2FF-30F55A08804A}" destId="{8CB1AEC6-4755-45CF-B6E4-88036EF86E63}" srcOrd="4" destOrd="0" presId="urn:microsoft.com/office/officeart/2005/8/layout/chevron1"/>
    <dgm:cxn modelId="{F9B06790-6675-437C-AA0E-7DCB6FB3E65B}" type="presParOf" srcId="{A35D2D64-D1EF-476B-B2FF-30F55A08804A}" destId="{7066616A-52FD-499A-9391-F2096FF4821B}" srcOrd="5" destOrd="0" presId="urn:microsoft.com/office/officeart/2005/8/layout/chevron1"/>
    <dgm:cxn modelId="{9AE06E64-2733-4B35-8645-4E960005907F}" type="presParOf" srcId="{A35D2D64-D1EF-476B-B2FF-30F55A08804A}" destId="{FF915620-E457-48D0-AE4D-FF6D496099CD}" srcOrd="6" destOrd="0" presId="urn:microsoft.com/office/officeart/2005/8/layout/chevron1"/>
    <dgm:cxn modelId="{178325B8-38B5-438E-B695-608C6E50E931}" type="presParOf" srcId="{A35D2D64-D1EF-476B-B2FF-30F55A08804A}" destId="{A4C99C8B-FAEB-4A30-B586-09E2DBAF2C67}" srcOrd="7" destOrd="0" presId="urn:microsoft.com/office/officeart/2005/8/layout/chevron1"/>
    <dgm:cxn modelId="{96D6AA78-028F-4DDD-9C57-1969A9063918}" type="presParOf" srcId="{A35D2D64-D1EF-476B-B2FF-30F55A08804A}" destId="{C183F2E9-C3E6-407A-8DFC-55C724B5328F}" srcOrd="8" destOrd="0" presId="urn:microsoft.com/office/officeart/2005/8/layout/chevron1"/>
    <dgm:cxn modelId="{C1B9D49D-81E1-48BD-93A2-CBF8F0AA3362}" type="presParOf" srcId="{A35D2D64-D1EF-476B-B2FF-30F55A08804A}" destId="{9A640682-55A0-433D-B4BA-4EDFE651925F}" srcOrd="9" destOrd="0" presId="urn:microsoft.com/office/officeart/2005/8/layout/chevron1"/>
    <dgm:cxn modelId="{36D1EBE8-5D14-42E7-BAF2-76B5A7D4845A}" type="presParOf" srcId="{A35D2D64-D1EF-476B-B2FF-30F55A08804A}" destId="{FA098529-68C7-40A3-80CC-E370999F0683}" srcOrd="10"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379BB42-EE72-417D-9A82-08335DF0C374}" type="doc">
      <dgm:prSet loTypeId="urn:microsoft.com/office/officeart/2005/8/layout/chevron1" loCatId="process" qsTypeId="urn:microsoft.com/office/officeart/2005/8/quickstyle/simple4" qsCatId="simple" csTypeId="urn:microsoft.com/office/officeart/2005/8/colors/accent1_5" csCatId="accent1" phldr="1"/>
      <dgm:spPr/>
      <dgm:t>
        <a:bodyPr/>
        <a:lstStyle/>
        <a:p>
          <a:endParaRPr lang="en-IN"/>
        </a:p>
      </dgm:t>
    </dgm:pt>
    <dgm:pt modelId="{FD7C35FA-17BB-4986-8589-9E7C8B9AFC4C}">
      <dgm:prSet/>
      <dgm:spPr>
        <a:solidFill>
          <a:srgbClr val="162349"/>
        </a:solidFill>
      </dgm:spPr>
      <dgm:t>
        <a:bodyPr/>
        <a:lstStyle/>
        <a:p>
          <a:r>
            <a:rPr lang="en-IN" b="0" dirty="0">
              <a:solidFill>
                <a:schemeClr val="accent1">
                  <a:lumMod val="50000"/>
                </a:schemeClr>
              </a:solidFill>
            </a:rPr>
            <a:t>1. Understanding the Data</a:t>
          </a:r>
        </a:p>
      </dgm:t>
    </dgm:pt>
    <dgm:pt modelId="{B0B64F54-0675-438B-97A3-B3CF4CA365D7}" type="parTrans" cxnId="{A15570A5-68B8-47DE-AC8F-851F2346C668}">
      <dgm:prSet/>
      <dgm:spPr/>
      <dgm:t>
        <a:bodyPr/>
        <a:lstStyle/>
        <a:p>
          <a:endParaRPr lang="en-IN" b="0">
            <a:solidFill>
              <a:schemeClr val="bg1"/>
            </a:solidFill>
          </a:endParaRPr>
        </a:p>
      </dgm:t>
    </dgm:pt>
    <dgm:pt modelId="{9BF8E543-F690-41C8-A01B-85C0B8672DE6}" type="sibTrans" cxnId="{A15570A5-68B8-47DE-AC8F-851F2346C668}">
      <dgm:prSet/>
      <dgm:spPr/>
      <dgm:t>
        <a:bodyPr/>
        <a:lstStyle/>
        <a:p>
          <a:endParaRPr lang="en-IN" b="0">
            <a:solidFill>
              <a:schemeClr val="bg1"/>
            </a:solidFill>
          </a:endParaRPr>
        </a:p>
      </dgm:t>
    </dgm:pt>
    <dgm:pt modelId="{77E27E2E-5DCD-4CC4-B1DA-15B6A19D596B}">
      <dgm:prSet/>
      <dgm:spPr>
        <a:solidFill>
          <a:srgbClr val="162349"/>
        </a:solidFill>
      </dgm:spPr>
      <dgm:t>
        <a:bodyPr/>
        <a:lstStyle/>
        <a:p>
          <a:r>
            <a:rPr lang="en-IN" b="0" dirty="0">
              <a:solidFill>
                <a:schemeClr val="accent1">
                  <a:lumMod val="50000"/>
                </a:schemeClr>
              </a:solidFill>
            </a:rPr>
            <a:t>2. Data Pre Processing</a:t>
          </a:r>
        </a:p>
      </dgm:t>
    </dgm:pt>
    <dgm:pt modelId="{591AF16D-9D3F-48EF-86B2-DB6158B1E080}" type="sibTrans" cxnId="{7315A6A3-87D4-459C-9C8C-0FAF1DDC64C2}">
      <dgm:prSet/>
      <dgm:spPr/>
      <dgm:t>
        <a:bodyPr/>
        <a:lstStyle/>
        <a:p>
          <a:endParaRPr lang="en-IN" b="0">
            <a:solidFill>
              <a:schemeClr val="bg1"/>
            </a:solidFill>
          </a:endParaRPr>
        </a:p>
      </dgm:t>
    </dgm:pt>
    <dgm:pt modelId="{760DAA44-CCA5-4740-8688-B3886B84BBBE}" type="parTrans" cxnId="{7315A6A3-87D4-459C-9C8C-0FAF1DDC64C2}">
      <dgm:prSet/>
      <dgm:spPr/>
      <dgm:t>
        <a:bodyPr/>
        <a:lstStyle/>
        <a:p>
          <a:endParaRPr lang="en-IN" b="0">
            <a:solidFill>
              <a:schemeClr val="bg1"/>
            </a:solidFill>
          </a:endParaRPr>
        </a:p>
      </dgm:t>
    </dgm:pt>
    <dgm:pt modelId="{C659147D-2FAB-4CEF-BF9C-3B411AD1F6E5}">
      <dgm:prSet/>
      <dgm:spPr>
        <a:solidFill>
          <a:srgbClr val="162349"/>
        </a:solidFill>
      </dgm:spPr>
      <dgm:t>
        <a:bodyPr/>
        <a:lstStyle/>
        <a:p>
          <a:r>
            <a:rPr lang="en-IN" b="0" dirty="0">
              <a:solidFill>
                <a:schemeClr val="bg1"/>
              </a:solidFill>
            </a:rPr>
            <a:t>3. Handling Imbalance data</a:t>
          </a:r>
          <a:endParaRPr lang="en-IN" b="0" dirty="0">
            <a:solidFill>
              <a:schemeClr val="accent1">
                <a:lumMod val="50000"/>
              </a:schemeClr>
            </a:solidFill>
          </a:endParaRPr>
        </a:p>
      </dgm:t>
    </dgm:pt>
    <dgm:pt modelId="{63B3A650-9DFD-4BD5-A590-A03CB9E89A14}" type="sibTrans" cxnId="{BDB98E0A-C5E9-47B7-A1CD-F52681B878C9}">
      <dgm:prSet/>
      <dgm:spPr/>
      <dgm:t>
        <a:bodyPr/>
        <a:lstStyle/>
        <a:p>
          <a:endParaRPr lang="en-IN" b="0">
            <a:solidFill>
              <a:schemeClr val="bg1"/>
            </a:solidFill>
          </a:endParaRPr>
        </a:p>
      </dgm:t>
    </dgm:pt>
    <dgm:pt modelId="{863540E9-576D-440B-BF40-242651727865}" type="parTrans" cxnId="{BDB98E0A-C5E9-47B7-A1CD-F52681B878C9}">
      <dgm:prSet/>
      <dgm:spPr/>
      <dgm:t>
        <a:bodyPr/>
        <a:lstStyle/>
        <a:p>
          <a:endParaRPr lang="en-IN" b="0">
            <a:solidFill>
              <a:schemeClr val="bg1"/>
            </a:solidFill>
          </a:endParaRPr>
        </a:p>
      </dgm:t>
    </dgm:pt>
    <dgm:pt modelId="{A9F74AC5-CEA7-4404-848C-6ECD7F942819}">
      <dgm:prSet/>
      <dgm:spPr>
        <a:solidFill>
          <a:srgbClr val="162349"/>
        </a:solidFill>
      </dgm:spPr>
      <dgm:t>
        <a:bodyPr/>
        <a:lstStyle/>
        <a:p>
          <a:r>
            <a:rPr lang="en-IN" b="0" dirty="0">
              <a:solidFill>
                <a:schemeClr val="accent1">
                  <a:lumMod val="50000"/>
                </a:schemeClr>
              </a:solidFill>
            </a:rPr>
            <a:t>4. Model Selection</a:t>
          </a:r>
        </a:p>
      </dgm:t>
    </dgm:pt>
    <dgm:pt modelId="{7E419C05-1210-480E-A472-046E20BC2BCB}" type="sibTrans" cxnId="{22D83258-5D94-4AE9-A441-6E1572A7408F}">
      <dgm:prSet/>
      <dgm:spPr/>
      <dgm:t>
        <a:bodyPr/>
        <a:lstStyle/>
        <a:p>
          <a:endParaRPr lang="en-IN" b="0">
            <a:solidFill>
              <a:schemeClr val="bg1"/>
            </a:solidFill>
          </a:endParaRPr>
        </a:p>
      </dgm:t>
    </dgm:pt>
    <dgm:pt modelId="{A4DCFDF9-1AC0-481D-B6D6-5C87A5355365}" type="parTrans" cxnId="{22D83258-5D94-4AE9-A441-6E1572A7408F}">
      <dgm:prSet/>
      <dgm:spPr/>
      <dgm:t>
        <a:bodyPr/>
        <a:lstStyle/>
        <a:p>
          <a:endParaRPr lang="en-IN" b="0">
            <a:solidFill>
              <a:schemeClr val="bg1"/>
            </a:solidFill>
          </a:endParaRPr>
        </a:p>
      </dgm:t>
    </dgm:pt>
    <dgm:pt modelId="{DD1568CD-D4BB-40EC-A90C-39CA408C5A00}">
      <dgm:prSet/>
      <dgm:spPr>
        <a:solidFill>
          <a:srgbClr val="162349"/>
        </a:solidFill>
      </dgm:spPr>
      <dgm:t>
        <a:bodyPr/>
        <a:lstStyle/>
        <a:p>
          <a:r>
            <a:rPr lang="en-IN" b="0" dirty="0">
              <a:solidFill>
                <a:schemeClr val="accent1">
                  <a:lumMod val="50000"/>
                </a:schemeClr>
              </a:solidFill>
            </a:rPr>
            <a:t>5. </a:t>
          </a:r>
          <a:r>
            <a:rPr lang="en-IN" b="0" dirty="0" err="1">
              <a:solidFill>
                <a:schemeClr val="accent1">
                  <a:lumMod val="50000"/>
                </a:schemeClr>
              </a:solidFill>
            </a:rPr>
            <a:t>Confussion</a:t>
          </a:r>
          <a:r>
            <a:rPr lang="en-IN" b="0" dirty="0">
              <a:solidFill>
                <a:schemeClr val="accent1">
                  <a:lumMod val="50000"/>
                </a:schemeClr>
              </a:solidFill>
            </a:rPr>
            <a:t> matrix</a:t>
          </a:r>
        </a:p>
      </dgm:t>
    </dgm:pt>
    <dgm:pt modelId="{DAFD5831-C328-4AE0-AB70-3B7CCAA747E1}" type="sibTrans" cxnId="{938AB3C9-E831-44AC-A0CA-A6EC2BE8A2CA}">
      <dgm:prSet/>
      <dgm:spPr/>
      <dgm:t>
        <a:bodyPr/>
        <a:lstStyle/>
        <a:p>
          <a:endParaRPr lang="en-IN" b="0">
            <a:solidFill>
              <a:schemeClr val="bg1"/>
            </a:solidFill>
          </a:endParaRPr>
        </a:p>
      </dgm:t>
    </dgm:pt>
    <dgm:pt modelId="{E124F3B4-B627-47CF-8B03-6B5DFB422C96}" type="parTrans" cxnId="{938AB3C9-E831-44AC-A0CA-A6EC2BE8A2CA}">
      <dgm:prSet/>
      <dgm:spPr/>
      <dgm:t>
        <a:bodyPr/>
        <a:lstStyle/>
        <a:p>
          <a:endParaRPr lang="en-IN" b="0">
            <a:solidFill>
              <a:schemeClr val="bg1"/>
            </a:solidFill>
          </a:endParaRPr>
        </a:p>
      </dgm:t>
    </dgm:pt>
    <dgm:pt modelId="{BA4257CF-1CC0-4E0A-BCD9-46F54A76A08B}">
      <dgm:prSet/>
      <dgm:spPr>
        <a:solidFill>
          <a:srgbClr val="426BB8"/>
        </a:solidFill>
      </dgm:spPr>
      <dgm:t>
        <a:bodyPr/>
        <a:lstStyle/>
        <a:p>
          <a:r>
            <a:rPr lang="en-IN" b="0" dirty="0">
              <a:solidFill>
                <a:schemeClr val="bg1"/>
              </a:solidFill>
            </a:rPr>
            <a:t>6. Model Evaluation</a:t>
          </a:r>
        </a:p>
      </dgm:t>
    </dgm:pt>
    <dgm:pt modelId="{470F5172-0D64-47EF-9713-1B4EB4AC3212}" type="sibTrans" cxnId="{FCA8D641-3252-43B4-AB6E-DC038274CB6D}">
      <dgm:prSet/>
      <dgm:spPr/>
      <dgm:t>
        <a:bodyPr/>
        <a:lstStyle/>
        <a:p>
          <a:endParaRPr lang="en-IN" b="0">
            <a:solidFill>
              <a:schemeClr val="bg1"/>
            </a:solidFill>
          </a:endParaRPr>
        </a:p>
      </dgm:t>
    </dgm:pt>
    <dgm:pt modelId="{966AF9D5-0599-4408-A7DA-71C05049A625}" type="parTrans" cxnId="{FCA8D641-3252-43B4-AB6E-DC038274CB6D}">
      <dgm:prSet/>
      <dgm:spPr/>
      <dgm:t>
        <a:bodyPr/>
        <a:lstStyle/>
        <a:p>
          <a:endParaRPr lang="en-IN" b="0">
            <a:solidFill>
              <a:schemeClr val="bg1"/>
            </a:solidFill>
          </a:endParaRPr>
        </a:p>
      </dgm:t>
    </dgm:pt>
    <dgm:pt modelId="{A35D2D64-D1EF-476B-B2FF-30F55A08804A}" type="pres">
      <dgm:prSet presAssocID="{4379BB42-EE72-417D-9A82-08335DF0C374}" presName="Name0" presStyleCnt="0">
        <dgm:presLayoutVars>
          <dgm:dir/>
          <dgm:animLvl val="lvl"/>
          <dgm:resizeHandles val="exact"/>
        </dgm:presLayoutVars>
      </dgm:prSet>
      <dgm:spPr/>
    </dgm:pt>
    <dgm:pt modelId="{41823C97-3861-4C1F-A919-49D086B57497}" type="pres">
      <dgm:prSet presAssocID="{FD7C35FA-17BB-4986-8589-9E7C8B9AFC4C}" presName="parTxOnly" presStyleLbl="node1" presStyleIdx="0" presStyleCnt="6">
        <dgm:presLayoutVars>
          <dgm:chMax val="0"/>
          <dgm:chPref val="0"/>
          <dgm:bulletEnabled val="1"/>
        </dgm:presLayoutVars>
      </dgm:prSet>
      <dgm:spPr/>
    </dgm:pt>
    <dgm:pt modelId="{20BD7AB4-7341-4D37-A009-5653F143267B}" type="pres">
      <dgm:prSet presAssocID="{9BF8E543-F690-41C8-A01B-85C0B8672DE6}" presName="parTxOnlySpace" presStyleCnt="0"/>
      <dgm:spPr/>
    </dgm:pt>
    <dgm:pt modelId="{5E8FD8EA-D42D-4282-B1B9-47D4941C0E81}" type="pres">
      <dgm:prSet presAssocID="{77E27E2E-5DCD-4CC4-B1DA-15B6A19D596B}" presName="parTxOnly" presStyleLbl="node1" presStyleIdx="1" presStyleCnt="6">
        <dgm:presLayoutVars>
          <dgm:chMax val="0"/>
          <dgm:chPref val="0"/>
          <dgm:bulletEnabled val="1"/>
        </dgm:presLayoutVars>
      </dgm:prSet>
      <dgm:spPr/>
    </dgm:pt>
    <dgm:pt modelId="{D0A8F4C9-898D-48FC-9277-7B044B43E222}" type="pres">
      <dgm:prSet presAssocID="{591AF16D-9D3F-48EF-86B2-DB6158B1E080}" presName="parTxOnlySpace" presStyleCnt="0"/>
      <dgm:spPr/>
    </dgm:pt>
    <dgm:pt modelId="{8CB1AEC6-4755-45CF-B6E4-88036EF86E63}" type="pres">
      <dgm:prSet presAssocID="{C659147D-2FAB-4CEF-BF9C-3B411AD1F6E5}" presName="parTxOnly" presStyleLbl="node1" presStyleIdx="2" presStyleCnt="6">
        <dgm:presLayoutVars>
          <dgm:chMax val="0"/>
          <dgm:chPref val="0"/>
          <dgm:bulletEnabled val="1"/>
        </dgm:presLayoutVars>
      </dgm:prSet>
      <dgm:spPr/>
    </dgm:pt>
    <dgm:pt modelId="{7066616A-52FD-499A-9391-F2096FF4821B}" type="pres">
      <dgm:prSet presAssocID="{63B3A650-9DFD-4BD5-A590-A03CB9E89A14}" presName="parTxOnlySpace" presStyleCnt="0"/>
      <dgm:spPr/>
    </dgm:pt>
    <dgm:pt modelId="{FF915620-E457-48D0-AE4D-FF6D496099CD}" type="pres">
      <dgm:prSet presAssocID="{A9F74AC5-CEA7-4404-848C-6ECD7F942819}" presName="parTxOnly" presStyleLbl="node1" presStyleIdx="3" presStyleCnt="6">
        <dgm:presLayoutVars>
          <dgm:chMax val="0"/>
          <dgm:chPref val="0"/>
          <dgm:bulletEnabled val="1"/>
        </dgm:presLayoutVars>
      </dgm:prSet>
      <dgm:spPr/>
    </dgm:pt>
    <dgm:pt modelId="{A4C99C8B-FAEB-4A30-B586-09E2DBAF2C67}" type="pres">
      <dgm:prSet presAssocID="{7E419C05-1210-480E-A472-046E20BC2BCB}" presName="parTxOnlySpace" presStyleCnt="0"/>
      <dgm:spPr/>
    </dgm:pt>
    <dgm:pt modelId="{C183F2E9-C3E6-407A-8DFC-55C724B5328F}" type="pres">
      <dgm:prSet presAssocID="{DD1568CD-D4BB-40EC-A90C-39CA408C5A00}" presName="parTxOnly" presStyleLbl="node1" presStyleIdx="4" presStyleCnt="6">
        <dgm:presLayoutVars>
          <dgm:chMax val="0"/>
          <dgm:chPref val="0"/>
          <dgm:bulletEnabled val="1"/>
        </dgm:presLayoutVars>
      </dgm:prSet>
      <dgm:spPr/>
    </dgm:pt>
    <dgm:pt modelId="{9A640682-55A0-433D-B4BA-4EDFE651925F}" type="pres">
      <dgm:prSet presAssocID="{DAFD5831-C328-4AE0-AB70-3B7CCAA747E1}" presName="parTxOnlySpace" presStyleCnt="0"/>
      <dgm:spPr/>
    </dgm:pt>
    <dgm:pt modelId="{FA098529-68C7-40A3-80CC-E370999F0683}" type="pres">
      <dgm:prSet presAssocID="{BA4257CF-1CC0-4E0A-BCD9-46F54A76A08B}" presName="parTxOnly" presStyleLbl="node1" presStyleIdx="5" presStyleCnt="6">
        <dgm:presLayoutVars>
          <dgm:chMax val="0"/>
          <dgm:chPref val="0"/>
          <dgm:bulletEnabled val="1"/>
        </dgm:presLayoutVars>
      </dgm:prSet>
      <dgm:spPr/>
    </dgm:pt>
  </dgm:ptLst>
  <dgm:cxnLst>
    <dgm:cxn modelId="{BDB98E0A-C5E9-47B7-A1CD-F52681B878C9}" srcId="{4379BB42-EE72-417D-9A82-08335DF0C374}" destId="{C659147D-2FAB-4CEF-BF9C-3B411AD1F6E5}" srcOrd="2" destOrd="0" parTransId="{863540E9-576D-440B-BF40-242651727865}" sibTransId="{63B3A650-9DFD-4BD5-A590-A03CB9E89A14}"/>
    <dgm:cxn modelId="{DC11885F-E316-4A10-BCEB-A59A9F66B918}" type="presOf" srcId="{4379BB42-EE72-417D-9A82-08335DF0C374}" destId="{A35D2D64-D1EF-476B-B2FF-30F55A08804A}" srcOrd="0" destOrd="0" presId="urn:microsoft.com/office/officeart/2005/8/layout/chevron1"/>
    <dgm:cxn modelId="{FCA8D641-3252-43B4-AB6E-DC038274CB6D}" srcId="{4379BB42-EE72-417D-9A82-08335DF0C374}" destId="{BA4257CF-1CC0-4E0A-BCD9-46F54A76A08B}" srcOrd="5" destOrd="0" parTransId="{966AF9D5-0599-4408-A7DA-71C05049A625}" sibTransId="{470F5172-0D64-47EF-9713-1B4EB4AC3212}"/>
    <dgm:cxn modelId="{969D0A55-AE5F-4692-B225-A1D97AC99CBC}" type="presOf" srcId="{FD7C35FA-17BB-4986-8589-9E7C8B9AFC4C}" destId="{41823C97-3861-4C1F-A919-49D086B57497}" srcOrd="0" destOrd="0" presId="urn:microsoft.com/office/officeart/2005/8/layout/chevron1"/>
    <dgm:cxn modelId="{22D83258-5D94-4AE9-A441-6E1572A7408F}" srcId="{4379BB42-EE72-417D-9A82-08335DF0C374}" destId="{A9F74AC5-CEA7-4404-848C-6ECD7F942819}" srcOrd="3" destOrd="0" parTransId="{A4DCFDF9-1AC0-481D-B6D6-5C87A5355365}" sibTransId="{7E419C05-1210-480E-A472-046E20BC2BCB}"/>
    <dgm:cxn modelId="{7315A6A3-87D4-459C-9C8C-0FAF1DDC64C2}" srcId="{4379BB42-EE72-417D-9A82-08335DF0C374}" destId="{77E27E2E-5DCD-4CC4-B1DA-15B6A19D596B}" srcOrd="1" destOrd="0" parTransId="{760DAA44-CCA5-4740-8688-B3886B84BBBE}" sibTransId="{591AF16D-9D3F-48EF-86B2-DB6158B1E080}"/>
    <dgm:cxn modelId="{A15570A5-68B8-47DE-AC8F-851F2346C668}" srcId="{4379BB42-EE72-417D-9A82-08335DF0C374}" destId="{FD7C35FA-17BB-4986-8589-9E7C8B9AFC4C}" srcOrd="0" destOrd="0" parTransId="{B0B64F54-0675-438B-97A3-B3CF4CA365D7}" sibTransId="{9BF8E543-F690-41C8-A01B-85C0B8672DE6}"/>
    <dgm:cxn modelId="{06514FA9-4528-4FDD-8F55-402E6164555F}" type="presOf" srcId="{BA4257CF-1CC0-4E0A-BCD9-46F54A76A08B}" destId="{FA098529-68C7-40A3-80CC-E370999F0683}" srcOrd="0" destOrd="0" presId="urn:microsoft.com/office/officeart/2005/8/layout/chevron1"/>
    <dgm:cxn modelId="{2A708FB7-D4D1-4D8C-8B64-105A8A3B7105}" type="presOf" srcId="{DD1568CD-D4BB-40EC-A90C-39CA408C5A00}" destId="{C183F2E9-C3E6-407A-8DFC-55C724B5328F}" srcOrd="0" destOrd="0" presId="urn:microsoft.com/office/officeart/2005/8/layout/chevron1"/>
    <dgm:cxn modelId="{E3984DBD-F6C5-4C95-AA20-EDD1AC002B94}" type="presOf" srcId="{77E27E2E-5DCD-4CC4-B1DA-15B6A19D596B}" destId="{5E8FD8EA-D42D-4282-B1B9-47D4941C0E81}" srcOrd="0" destOrd="0" presId="urn:microsoft.com/office/officeart/2005/8/layout/chevron1"/>
    <dgm:cxn modelId="{938AB3C9-E831-44AC-A0CA-A6EC2BE8A2CA}" srcId="{4379BB42-EE72-417D-9A82-08335DF0C374}" destId="{DD1568CD-D4BB-40EC-A90C-39CA408C5A00}" srcOrd="4" destOrd="0" parTransId="{E124F3B4-B627-47CF-8B03-6B5DFB422C96}" sibTransId="{DAFD5831-C328-4AE0-AB70-3B7CCAA747E1}"/>
    <dgm:cxn modelId="{5467EAD2-5D51-4688-9BCF-67C384976D14}" type="presOf" srcId="{A9F74AC5-CEA7-4404-848C-6ECD7F942819}" destId="{FF915620-E457-48D0-AE4D-FF6D496099CD}" srcOrd="0" destOrd="0" presId="urn:microsoft.com/office/officeart/2005/8/layout/chevron1"/>
    <dgm:cxn modelId="{76BAA3DB-40AA-43D7-98E8-2A4EBF398E12}" type="presOf" srcId="{C659147D-2FAB-4CEF-BF9C-3B411AD1F6E5}" destId="{8CB1AEC6-4755-45CF-B6E4-88036EF86E63}" srcOrd="0" destOrd="0" presId="urn:microsoft.com/office/officeart/2005/8/layout/chevron1"/>
    <dgm:cxn modelId="{87CCFBFA-E0AD-40E4-A4D9-C7F5E19C4FF0}" type="presParOf" srcId="{A35D2D64-D1EF-476B-B2FF-30F55A08804A}" destId="{41823C97-3861-4C1F-A919-49D086B57497}" srcOrd="0" destOrd="0" presId="urn:microsoft.com/office/officeart/2005/8/layout/chevron1"/>
    <dgm:cxn modelId="{72823347-3328-4FA0-A6E3-8615DBEB6DAC}" type="presParOf" srcId="{A35D2D64-D1EF-476B-B2FF-30F55A08804A}" destId="{20BD7AB4-7341-4D37-A009-5653F143267B}" srcOrd="1" destOrd="0" presId="urn:microsoft.com/office/officeart/2005/8/layout/chevron1"/>
    <dgm:cxn modelId="{3D7D30D8-F1A8-4FC1-985B-F4589A2C7DFA}" type="presParOf" srcId="{A35D2D64-D1EF-476B-B2FF-30F55A08804A}" destId="{5E8FD8EA-D42D-4282-B1B9-47D4941C0E81}" srcOrd="2" destOrd="0" presId="urn:microsoft.com/office/officeart/2005/8/layout/chevron1"/>
    <dgm:cxn modelId="{87945652-AA90-446E-A788-9C9C3F054720}" type="presParOf" srcId="{A35D2D64-D1EF-476B-B2FF-30F55A08804A}" destId="{D0A8F4C9-898D-48FC-9277-7B044B43E222}" srcOrd="3" destOrd="0" presId="urn:microsoft.com/office/officeart/2005/8/layout/chevron1"/>
    <dgm:cxn modelId="{CC6DD66B-CB94-4A5C-B34B-AA46C26516BD}" type="presParOf" srcId="{A35D2D64-D1EF-476B-B2FF-30F55A08804A}" destId="{8CB1AEC6-4755-45CF-B6E4-88036EF86E63}" srcOrd="4" destOrd="0" presId="urn:microsoft.com/office/officeart/2005/8/layout/chevron1"/>
    <dgm:cxn modelId="{F9B06790-6675-437C-AA0E-7DCB6FB3E65B}" type="presParOf" srcId="{A35D2D64-D1EF-476B-B2FF-30F55A08804A}" destId="{7066616A-52FD-499A-9391-F2096FF4821B}" srcOrd="5" destOrd="0" presId="urn:microsoft.com/office/officeart/2005/8/layout/chevron1"/>
    <dgm:cxn modelId="{9AE06E64-2733-4B35-8645-4E960005907F}" type="presParOf" srcId="{A35D2D64-D1EF-476B-B2FF-30F55A08804A}" destId="{FF915620-E457-48D0-AE4D-FF6D496099CD}" srcOrd="6" destOrd="0" presId="urn:microsoft.com/office/officeart/2005/8/layout/chevron1"/>
    <dgm:cxn modelId="{178325B8-38B5-438E-B695-608C6E50E931}" type="presParOf" srcId="{A35D2D64-D1EF-476B-B2FF-30F55A08804A}" destId="{A4C99C8B-FAEB-4A30-B586-09E2DBAF2C67}" srcOrd="7" destOrd="0" presId="urn:microsoft.com/office/officeart/2005/8/layout/chevron1"/>
    <dgm:cxn modelId="{96D6AA78-028F-4DDD-9C57-1969A9063918}" type="presParOf" srcId="{A35D2D64-D1EF-476B-B2FF-30F55A08804A}" destId="{C183F2E9-C3E6-407A-8DFC-55C724B5328F}" srcOrd="8" destOrd="0" presId="urn:microsoft.com/office/officeart/2005/8/layout/chevron1"/>
    <dgm:cxn modelId="{C1B9D49D-81E1-48BD-93A2-CBF8F0AA3362}" type="presParOf" srcId="{A35D2D64-D1EF-476B-B2FF-30F55A08804A}" destId="{9A640682-55A0-433D-B4BA-4EDFE651925F}" srcOrd="9" destOrd="0" presId="urn:microsoft.com/office/officeart/2005/8/layout/chevron1"/>
    <dgm:cxn modelId="{36D1EBE8-5D14-42E7-BAF2-76B5A7D4845A}" type="presParOf" srcId="{A35D2D64-D1EF-476B-B2FF-30F55A08804A}" destId="{FA098529-68C7-40A3-80CC-E370999F0683}"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23C97-3861-4C1F-A919-49D086B57497}">
      <dsp:nvSpPr>
        <dsp:cNvPr id="0" name=""/>
        <dsp:cNvSpPr/>
      </dsp:nvSpPr>
      <dsp:spPr>
        <a:xfrm>
          <a:off x="5457" y="2797536"/>
          <a:ext cx="2030194" cy="812077"/>
        </a:xfrm>
        <a:prstGeom prst="chevron">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bg1"/>
              </a:solidFill>
            </a:rPr>
            <a:t>1. Understanding the Data</a:t>
          </a:r>
        </a:p>
      </dsp:txBody>
      <dsp:txXfrm>
        <a:off x="411496" y="2797536"/>
        <a:ext cx="1218117" cy="812077"/>
      </dsp:txXfrm>
    </dsp:sp>
    <dsp:sp modelId="{5E8FD8EA-D42D-4282-B1B9-47D4941C0E81}">
      <dsp:nvSpPr>
        <dsp:cNvPr id="0" name=""/>
        <dsp:cNvSpPr/>
      </dsp:nvSpPr>
      <dsp:spPr>
        <a:xfrm>
          <a:off x="1832632" y="2797536"/>
          <a:ext cx="2030194" cy="812077"/>
        </a:xfrm>
        <a:prstGeom prst="chevron">
          <a:avLst/>
        </a:prstGeom>
        <a:gradFill rotWithShape="0">
          <a:gsLst>
            <a:gs pos="0">
              <a:schemeClr val="accent1">
                <a:alpha val="90000"/>
                <a:hueOff val="0"/>
                <a:satOff val="0"/>
                <a:lumOff val="0"/>
                <a:alphaOff val="-8000"/>
                <a:satMod val="103000"/>
                <a:lumMod val="102000"/>
                <a:tint val="94000"/>
              </a:schemeClr>
            </a:gs>
            <a:gs pos="50000">
              <a:schemeClr val="accent1">
                <a:alpha val="90000"/>
                <a:hueOff val="0"/>
                <a:satOff val="0"/>
                <a:lumOff val="0"/>
                <a:alphaOff val="-8000"/>
                <a:satMod val="110000"/>
                <a:lumMod val="100000"/>
                <a:shade val="100000"/>
              </a:schemeClr>
            </a:gs>
            <a:gs pos="100000">
              <a:schemeClr val="accent1">
                <a:alpha val="90000"/>
                <a:hueOff val="0"/>
                <a:satOff val="0"/>
                <a:lumOff val="0"/>
                <a:alphaOff val="-8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bg1"/>
              </a:solidFill>
            </a:rPr>
            <a:t>2. Data Pre Processing</a:t>
          </a:r>
        </a:p>
      </dsp:txBody>
      <dsp:txXfrm>
        <a:off x="2238671" y="2797536"/>
        <a:ext cx="1218117" cy="812077"/>
      </dsp:txXfrm>
    </dsp:sp>
    <dsp:sp modelId="{8CB1AEC6-4755-45CF-B6E4-88036EF86E63}">
      <dsp:nvSpPr>
        <dsp:cNvPr id="0" name=""/>
        <dsp:cNvSpPr/>
      </dsp:nvSpPr>
      <dsp:spPr>
        <a:xfrm>
          <a:off x="3659808" y="2797536"/>
          <a:ext cx="2030194" cy="812077"/>
        </a:xfrm>
        <a:prstGeom prst="chevron">
          <a:avLst/>
        </a:prstGeom>
        <a:gradFill rotWithShape="0">
          <a:gsLst>
            <a:gs pos="0">
              <a:schemeClr val="accent1">
                <a:alpha val="90000"/>
                <a:hueOff val="0"/>
                <a:satOff val="0"/>
                <a:lumOff val="0"/>
                <a:alphaOff val="-16000"/>
                <a:satMod val="103000"/>
                <a:lumMod val="102000"/>
                <a:tint val="94000"/>
              </a:schemeClr>
            </a:gs>
            <a:gs pos="50000">
              <a:schemeClr val="accent1">
                <a:alpha val="90000"/>
                <a:hueOff val="0"/>
                <a:satOff val="0"/>
                <a:lumOff val="0"/>
                <a:alphaOff val="-16000"/>
                <a:satMod val="110000"/>
                <a:lumMod val="100000"/>
                <a:shade val="100000"/>
              </a:schemeClr>
            </a:gs>
            <a:gs pos="100000">
              <a:schemeClr val="accent1">
                <a:alpha val="90000"/>
                <a:hueOff val="0"/>
                <a:satOff val="0"/>
                <a:lumOff val="0"/>
                <a:alphaOff val="-16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bg1"/>
              </a:solidFill>
            </a:rPr>
            <a:t>3. Handling Imbalance data</a:t>
          </a:r>
        </a:p>
      </dsp:txBody>
      <dsp:txXfrm>
        <a:off x="4065847" y="2797536"/>
        <a:ext cx="1218117" cy="812077"/>
      </dsp:txXfrm>
    </dsp:sp>
    <dsp:sp modelId="{FF915620-E457-48D0-AE4D-FF6D496099CD}">
      <dsp:nvSpPr>
        <dsp:cNvPr id="0" name=""/>
        <dsp:cNvSpPr/>
      </dsp:nvSpPr>
      <dsp:spPr>
        <a:xfrm>
          <a:off x="5486983" y="2797536"/>
          <a:ext cx="2030194" cy="812077"/>
        </a:xfrm>
        <a:prstGeom prst="chevron">
          <a:avLst/>
        </a:prstGeom>
        <a:gradFill rotWithShape="0">
          <a:gsLst>
            <a:gs pos="0">
              <a:schemeClr val="accent1">
                <a:alpha val="90000"/>
                <a:hueOff val="0"/>
                <a:satOff val="0"/>
                <a:lumOff val="0"/>
                <a:alphaOff val="-24000"/>
                <a:satMod val="103000"/>
                <a:lumMod val="102000"/>
                <a:tint val="94000"/>
              </a:schemeClr>
            </a:gs>
            <a:gs pos="50000">
              <a:schemeClr val="accent1">
                <a:alpha val="90000"/>
                <a:hueOff val="0"/>
                <a:satOff val="0"/>
                <a:lumOff val="0"/>
                <a:alphaOff val="-24000"/>
                <a:satMod val="110000"/>
                <a:lumMod val="100000"/>
                <a:shade val="100000"/>
              </a:schemeClr>
            </a:gs>
            <a:gs pos="100000">
              <a:schemeClr val="accent1">
                <a:alpha val="90000"/>
                <a:hueOff val="0"/>
                <a:satOff val="0"/>
                <a:lumOff val="0"/>
                <a:alphaOff val="-24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bg1"/>
              </a:solidFill>
            </a:rPr>
            <a:t>4. </a:t>
          </a:r>
          <a:r>
            <a:rPr lang="en-IN" sz="1400" b="0" i="0" kern="1200" dirty="0"/>
            <a:t>Model Selection</a:t>
          </a:r>
          <a:endParaRPr lang="en-IN" sz="1400" b="0" kern="1200" dirty="0">
            <a:solidFill>
              <a:schemeClr val="bg1"/>
            </a:solidFill>
          </a:endParaRPr>
        </a:p>
      </dsp:txBody>
      <dsp:txXfrm>
        <a:off x="5893022" y="2797536"/>
        <a:ext cx="1218117" cy="812077"/>
      </dsp:txXfrm>
    </dsp:sp>
    <dsp:sp modelId="{C183F2E9-C3E6-407A-8DFC-55C724B5328F}">
      <dsp:nvSpPr>
        <dsp:cNvPr id="0" name=""/>
        <dsp:cNvSpPr/>
      </dsp:nvSpPr>
      <dsp:spPr>
        <a:xfrm>
          <a:off x="7314159" y="2797536"/>
          <a:ext cx="2030194" cy="812077"/>
        </a:xfrm>
        <a:prstGeom prst="chevron">
          <a:avLst/>
        </a:prstGeom>
        <a:gradFill rotWithShape="0">
          <a:gsLst>
            <a:gs pos="0">
              <a:schemeClr val="accent1">
                <a:alpha val="90000"/>
                <a:hueOff val="0"/>
                <a:satOff val="0"/>
                <a:lumOff val="0"/>
                <a:alphaOff val="-32000"/>
                <a:satMod val="103000"/>
                <a:lumMod val="102000"/>
                <a:tint val="94000"/>
              </a:schemeClr>
            </a:gs>
            <a:gs pos="50000">
              <a:schemeClr val="accent1">
                <a:alpha val="90000"/>
                <a:hueOff val="0"/>
                <a:satOff val="0"/>
                <a:lumOff val="0"/>
                <a:alphaOff val="-32000"/>
                <a:satMod val="110000"/>
                <a:lumMod val="100000"/>
                <a:shade val="100000"/>
              </a:schemeClr>
            </a:gs>
            <a:gs pos="100000">
              <a:schemeClr val="accent1">
                <a:alpha val="90000"/>
                <a:hueOff val="0"/>
                <a:satOff val="0"/>
                <a:lumOff val="0"/>
                <a:alphaOff val="-32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bg1"/>
              </a:solidFill>
            </a:rPr>
            <a:t>5. Model Training</a:t>
          </a:r>
        </a:p>
      </dsp:txBody>
      <dsp:txXfrm>
        <a:off x="7720198" y="2797536"/>
        <a:ext cx="1218117" cy="812077"/>
      </dsp:txXfrm>
    </dsp:sp>
    <dsp:sp modelId="{FA098529-68C7-40A3-80CC-E370999F0683}">
      <dsp:nvSpPr>
        <dsp:cNvPr id="0" name=""/>
        <dsp:cNvSpPr/>
      </dsp:nvSpPr>
      <dsp:spPr>
        <a:xfrm>
          <a:off x="9141334" y="2797536"/>
          <a:ext cx="2030194" cy="812077"/>
        </a:xfrm>
        <a:prstGeom prst="chevron">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bg1"/>
              </a:solidFill>
            </a:rPr>
            <a:t>6. Model Evaluation</a:t>
          </a:r>
        </a:p>
      </dsp:txBody>
      <dsp:txXfrm>
        <a:off x="9547373" y="2797536"/>
        <a:ext cx="1218117" cy="8120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23C97-3861-4C1F-A919-49D086B57497}">
      <dsp:nvSpPr>
        <dsp:cNvPr id="0" name=""/>
        <dsp:cNvSpPr/>
      </dsp:nvSpPr>
      <dsp:spPr>
        <a:xfrm>
          <a:off x="5134" y="280769"/>
          <a:ext cx="1910060" cy="764024"/>
        </a:xfrm>
        <a:prstGeom prst="chevron">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bg1"/>
              </a:solidFill>
            </a:rPr>
            <a:t>1. Understanding the Data</a:t>
          </a:r>
        </a:p>
      </dsp:txBody>
      <dsp:txXfrm>
        <a:off x="387146" y="280769"/>
        <a:ext cx="1146036" cy="764024"/>
      </dsp:txXfrm>
    </dsp:sp>
    <dsp:sp modelId="{5E8FD8EA-D42D-4282-B1B9-47D4941C0E81}">
      <dsp:nvSpPr>
        <dsp:cNvPr id="0" name=""/>
        <dsp:cNvSpPr/>
      </dsp:nvSpPr>
      <dsp:spPr>
        <a:xfrm>
          <a:off x="1724188"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2. Data Pre Processing</a:t>
          </a:r>
        </a:p>
      </dsp:txBody>
      <dsp:txXfrm>
        <a:off x="2106200" y="280769"/>
        <a:ext cx="1146036" cy="764024"/>
      </dsp:txXfrm>
    </dsp:sp>
    <dsp:sp modelId="{8CB1AEC6-4755-45CF-B6E4-88036EF86E63}">
      <dsp:nvSpPr>
        <dsp:cNvPr id="0" name=""/>
        <dsp:cNvSpPr/>
      </dsp:nvSpPr>
      <dsp:spPr>
        <a:xfrm>
          <a:off x="3443242"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bg1"/>
              </a:solidFill>
            </a:rPr>
            <a:t>3. Handling Imbalance data</a:t>
          </a:r>
          <a:endParaRPr lang="en-IN" sz="1400" b="0" kern="1200" dirty="0">
            <a:solidFill>
              <a:schemeClr val="accent1">
                <a:lumMod val="50000"/>
              </a:schemeClr>
            </a:solidFill>
          </a:endParaRPr>
        </a:p>
      </dsp:txBody>
      <dsp:txXfrm>
        <a:off x="3825254" y="280769"/>
        <a:ext cx="1146036" cy="764024"/>
      </dsp:txXfrm>
    </dsp:sp>
    <dsp:sp modelId="{FF915620-E457-48D0-AE4D-FF6D496099CD}">
      <dsp:nvSpPr>
        <dsp:cNvPr id="0" name=""/>
        <dsp:cNvSpPr/>
      </dsp:nvSpPr>
      <dsp:spPr>
        <a:xfrm>
          <a:off x="5162296"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4. Model Selection</a:t>
          </a:r>
        </a:p>
      </dsp:txBody>
      <dsp:txXfrm>
        <a:off x="5544308" y="280769"/>
        <a:ext cx="1146036" cy="764024"/>
      </dsp:txXfrm>
    </dsp:sp>
    <dsp:sp modelId="{C183F2E9-C3E6-407A-8DFC-55C724B5328F}">
      <dsp:nvSpPr>
        <dsp:cNvPr id="0" name=""/>
        <dsp:cNvSpPr/>
      </dsp:nvSpPr>
      <dsp:spPr>
        <a:xfrm>
          <a:off x="6881351"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5. Model Training</a:t>
          </a:r>
        </a:p>
      </dsp:txBody>
      <dsp:txXfrm>
        <a:off x="7263363" y="280769"/>
        <a:ext cx="1146036" cy="764024"/>
      </dsp:txXfrm>
    </dsp:sp>
    <dsp:sp modelId="{FA098529-68C7-40A3-80CC-E370999F0683}">
      <dsp:nvSpPr>
        <dsp:cNvPr id="0" name=""/>
        <dsp:cNvSpPr/>
      </dsp:nvSpPr>
      <dsp:spPr>
        <a:xfrm>
          <a:off x="8600405"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6. Model Evaluation</a:t>
          </a:r>
        </a:p>
      </dsp:txBody>
      <dsp:txXfrm>
        <a:off x="8982417" y="280769"/>
        <a:ext cx="1146036" cy="7640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23C97-3861-4C1F-A919-49D086B57497}">
      <dsp:nvSpPr>
        <dsp:cNvPr id="0" name=""/>
        <dsp:cNvSpPr/>
      </dsp:nvSpPr>
      <dsp:spPr>
        <a:xfrm>
          <a:off x="5134" y="280768"/>
          <a:ext cx="1910060" cy="764024"/>
        </a:xfrm>
        <a:prstGeom prst="chevron">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bg1"/>
              </a:solidFill>
            </a:rPr>
            <a:t>1. Understanding the Data</a:t>
          </a:r>
        </a:p>
      </dsp:txBody>
      <dsp:txXfrm>
        <a:off x="387146" y="280768"/>
        <a:ext cx="1146036" cy="764024"/>
      </dsp:txXfrm>
    </dsp:sp>
    <dsp:sp modelId="{5E8FD8EA-D42D-4282-B1B9-47D4941C0E81}">
      <dsp:nvSpPr>
        <dsp:cNvPr id="0" name=""/>
        <dsp:cNvSpPr/>
      </dsp:nvSpPr>
      <dsp:spPr>
        <a:xfrm>
          <a:off x="1724188" y="280768"/>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2. Data Pre Processing</a:t>
          </a:r>
        </a:p>
      </dsp:txBody>
      <dsp:txXfrm>
        <a:off x="2106200" y="280768"/>
        <a:ext cx="1146036" cy="764024"/>
      </dsp:txXfrm>
    </dsp:sp>
    <dsp:sp modelId="{8CB1AEC6-4755-45CF-B6E4-88036EF86E63}">
      <dsp:nvSpPr>
        <dsp:cNvPr id="0" name=""/>
        <dsp:cNvSpPr/>
      </dsp:nvSpPr>
      <dsp:spPr>
        <a:xfrm>
          <a:off x="3443242" y="280768"/>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bg1"/>
              </a:solidFill>
            </a:rPr>
            <a:t>3. Handling Imbalance data</a:t>
          </a:r>
          <a:endParaRPr lang="en-IN" sz="1400" b="0" kern="1200" dirty="0">
            <a:solidFill>
              <a:schemeClr val="accent1">
                <a:lumMod val="50000"/>
              </a:schemeClr>
            </a:solidFill>
          </a:endParaRPr>
        </a:p>
      </dsp:txBody>
      <dsp:txXfrm>
        <a:off x="3825254" y="280768"/>
        <a:ext cx="1146036" cy="764024"/>
      </dsp:txXfrm>
    </dsp:sp>
    <dsp:sp modelId="{FF915620-E457-48D0-AE4D-FF6D496099CD}">
      <dsp:nvSpPr>
        <dsp:cNvPr id="0" name=""/>
        <dsp:cNvSpPr/>
      </dsp:nvSpPr>
      <dsp:spPr>
        <a:xfrm>
          <a:off x="5162296" y="280768"/>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4. Model Selection</a:t>
          </a:r>
        </a:p>
      </dsp:txBody>
      <dsp:txXfrm>
        <a:off x="5544308" y="280768"/>
        <a:ext cx="1146036" cy="764024"/>
      </dsp:txXfrm>
    </dsp:sp>
    <dsp:sp modelId="{C183F2E9-C3E6-407A-8DFC-55C724B5328F}">
      <dsp:nvSpPr>
        <dsp:cNvPr id="0" name=""/>
        <dsp:cNvSpPr/>
      </dsp:nvSpPr>
      <dsp:spPr>
        <a:xfrm>
          <a:off x="6881351" y="280768"/>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5. Model Training</a:t>
          </a:r>
        </a:p>
      </dsp:txBody>
      <dsp:txXfrm>
        <a:off x="7263363" y="280768"/>
        <a:ext cx="1146036" cy="764024"/>
      </dsp:txXfrm>
    </dsp:sp>
    <dsp:sp modelId="{FA098529-68C7-40A3-80CC-E370999F0683}">
      <dsp:nvSpPr>
        <dsp:cNvPr id="0" name=""/>
        <dsp:cNvSpPr/>
      </dsp:nvSpPr>
      <dsp:spPr>
        <a:xfrm>
          <a:off x="8600405" y="280768"/>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6. Model Evaluation</a:t>
          </a:r>
        </a:p>
      </dsp:txBody>
      <dsp:txXfrm>
        <a:off x="8982417" y="280768"/>
        <a:ext cx="1146036" cy="7640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23C97-3861-4C1F-A919-49D086B57497}">
      <dsp:nvSpPr>
        <dsp:cNvPr id="0" name=""/>
        <dsp:cNvSpPr/>
      </dsp:nvSpPr>
      <dsp:spPr>
        <a:xfrm>
          <a:off x="5134"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1. Understanding the Data</a:t>
          </a:r>
        </a:p>
      </dsp:txBody>
      <dsp:txXfrm>
        <a:off x="387146" y="280769"/>
        <a:ext cx="1146036" cy="764024"/>
      </dsp:txXfrm>
    </dsp:sp>
    <dsp:sp modelId="{5E8FD8EA-D42D-4282-B1B9-47D4941C0E81}">
      <dsp:nvSpPr>
        <dsp:cNvPr id="0" name=""/>
        <dsp:cNvSpPr/>
      </dsp:nvSpPr>
      <dsp:spPr>
        <a:xfrm>
          <a:off x="1724188" y="280769"/>
          <a:ext cx="1910060" cy="764024"/>
        </a:xfrm>
        <a:prstGeom prst="chevron">
          <a:avLst/>
        </a:prstGeom>
        <a:solidFill>
          <a:srgbClr val="426BB8"/>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bg1"/>
              </a:solidFill>
            </a:rPr>
            <a:t>2. </a:t>
          </a:r>
          <a:r>
            <a:rPr lang="en-IN" sz="1400" b="0" kern="1200">
              <a:solidFill>
                <a:schemeClr val="bg1"/>
              </a:solidFill>
            </a:rPr>
            <a:t>Data Pre Processing</a:t>
          </a:r>
          <a:endParaRPr lang="en-IN" sz="1400" b="0" kern="1200" dirty="0">
            <a:solidFill>
              <a:schemeClr val="bg1"/>
            </a:solidFill>
          </a:endParaRPr>
        </a:p>
      </dsp:txBody>
      <dsp:txXfrm>
        <a:off x="2106200" y="280769"/>
        <a:ext cx="1146036" cy="764024"/>
      </dsp:txXfrm>
    </dsp:sp>
    <dsp:sp modelId="{8CB1AEC6-4755-45CF-B6E4-88036EF86E63}">
      <dsp:nvSpPr>
        <dsp:cNvPr id="0" name=""/>
        <dsp:cNvSpPr/>
      </dsp:nvSpPr>
      <dsp:spPr>
        <a:xfrm>
          <a:off x="3443242"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3. Feature Engineering</a:t>
          </a:r>
        </a:p>
      </dsp:txBody>
      <dsp:txXfrm>
        <a:off x="3825254" y="280769"/>
        <a:ext cx="1146036" cy="764024"/>
      </dsp:txXfrm>
    </dsp:sp>
    <dsp:sp modelId="{FF915620-E457-48D0-AE4D-FF6D496099CD}">
      <dsp:nvSpPr>
        <dsp:cNvPr id="0" name=""/>
        <dsp:cNvSpPr/>
      </dsp:nvSpPr>
      <dsp:spPr>
        <a:xfrm>
          <a:off x="5162296"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4. Model Selection</a:t>
          </a:r>
        </a:p>
      </dsp:txBody>
      <dsp:txXfrm>
        <a:off x="5544308" y="280769"/>
        <a:ext cx="1146036" cy="764024"/>
      </dsp:txXfrm>
    </dsp:sp>
    <dsp:sp modelId="{C183F2E9-C3E6-407A-8DFC-55C724B5328F}">
      <dsp:nvSpPr>
        <dsp:cNvPr id="0" name=""/>
        <dsp:cNvSpPr/>
      </dsp:nvSpPr>
      <dsp:spPr>
        <a:xfrm>
          <a:off x="6881351"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5. Model Training</a:t>
          </a:r>
        </a:p>
      </dsp:txBody>
      <dsp:txXfrm>
        <a:off x="7263363" y="280769"/>
        <a:ext cx="1146036" cy="764024"/>
      </dsp:txXfrm>
    </dsp:sp>
    <dsp:sp modelId="{FA098529-68C7-40A3-80CC-E370999F0683}">
      <dsp:nvSpPr>
        <dsp:cNvPr id="0" name=""/>
        <dsp:cNvSpPr/>
      </dsp:nvSpPr>
      <dsp:spPr>
        <a:xfrm>
          <a:off x="8600405"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6. Model Evaluation</a:t>
          </a:r>
        </a:p>
      </dsp:txBody>
      <dsp:txXfrm>
        <a:off x="8982417" y="280769"/>
        <a:ext cx="1146036" cy="7640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23C97-3861-4C1F-A919-49D086B57497}">
      <dsp:nvSpPr>
        <dsp:cNvPr id="0" name=""/>
        <dsp:cNvSpPr/>
      </dsp:nvSpPr>
      <dsp:spPr>
        <a:xfrm>
          <a:off x="5134"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1. Understanding the Data</a:t>
          </a:r>
        </a:p>
      </dsp:txBody>
      <dsp:txXfrm>
        <a:off x="387146" y="280769"/>
        <a:ext cx="1146036" cy="764024"/>
      </dsp:txXfrm>
    </dsp:sp>
    <dsp:sp modelId="{5E8FD8EA-D42D-4282-B1B9-47D4941C0E81}">
      <dsp:nvSpPr>
        <dsp:cNvPr id="0" name=""/>
        <dsp:cNvSpPr/>
      </dsp:nvSpPr>
      <dsp:spPr>
        <a:xfrm>
          <a:off x="1724188"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2. </a:t>
          </a:r>
          <a:r>
            <a:rPr lang="en-IN" sz="1400" b="0" kern="1200">
              <a:solidFill>
                <a:schemeClr val="accent1">
                  <a:lumMod val="50000"/>
                </a:schemeClr>
              </a:solidFill>
            </a:rPr>
            <a:t>Data Pre Processing</a:t>
          </a:r>
          <a:endParaRPr lang="en-IN" sz="1400" b="0" kern="1200" dirty="0">
            <a:solidFill>
              <a:schemeClr val="accent1">
                <a:lumMod val="50000"/>
              </a:schemeClr>
            </a:solidFill>
          </a:endParaRPr>
        </a:p>
      </dsp:txBody>
      <dsp:txXfrm>
        <a:off x="2106200" y="280769"/>
        <a:ext cx="1146036" cy="764024"/>
      </dsp:txXfrm>
    </dsp:sp>
    <dsp:sp modelId="{8CB1AEC6-4755-45CF-B6E4-88036EF86E63}">
      <dsp:nvSpPr>
        <dsp:cNvPr id="0" name=""/>
        <dsp:cNvSpPr/>
      </dsp:nvSpPr>
      <dsp:spPr>
        <a:xfrm>
          <a:off x="3443242" y="280769"/>
          <a:ext cx="1910060" cy="764024"/>
        </a:xfrm>
        <a:prstGeom prst="chevron">
          <a:avLst/>
        </a:prstGeom>
        <a:solidFill>
          <a:srgbClr val="426BB8"/>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bg1"/>
              </a:solidFill>
            </a:rPr>
            <a:t>3. Handling Imbalance data</a:t>
          </a:r>
          <a:endParaRPr lang="en-IN" sz="1400" b="0" kern="1200" dirty="0"/>
        </a:p>
      </dsp:txBody>
      <dsp:txXfrm>
        <a:off x="3825254" y="280769"/>
        <a:ext cx="1146036" cy="764024"/>
      </dsp:txXfrm>
    </dsp:sp>
    <dsp:sp modelId="{FF915620-E457-48D0-AE4D-FF6D496099CD}">
      <dsp:nvSpPr>
        <dsp:cNvPr id="0" name=""/>
        <dsp:cNvSpPr/>
      </dsp:nvSpPr>
      <dsp:spPr>
        <a:xfrm>
          <a:off x="5162296"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4. Model Selection</a:t>
          </a:r>
        </a:p>
      </dsp:txBody>
      <dsp:txXfrm>
        <a:off x="5544308" y="280769"/>
        <a:ext cx="1146036" cy="764024"/>
      </dsp:txXfrm>
    </dsp:sp>
    <dsp:sp modelId="{C183F2E9-C3E6-407A-8DFC-55C724B5328F}">
      <dsp:nvSpPr>
        <dsp:cNvPr id="0" name=""/>
        <dsp:cNvSpPr/>
      </dsp:nvSpPr>
      <dsp:spPr>
        <a:xfrm>
          <a:off x="6881351"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5. Model Training</a:t>
          </a:r>
        </a:p>
      </dsp:txBody>
      <dsp:txXfrm>
        <a:off x="7263363" y="280769"/>
        <a:ext cx="1146036" cy="764024"/>
      </dsp:txXfrm>
    </dsp:sp>
    <dsp:sp modelId="{FA098529-68C7-40A3-80CC-E370999F0683}">
      <dsp:nvSpPr>
        <dsp:cNvPr id="0" name=""/>
        <dsp:cNvSpPr/>
      </dsp:nvSpPr>
      <dsp:spPr>
        <a:xfrm>
          <a:off x="8600405"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6. Model Evaluation</a:t>
          </a:r>
        </a:p>
      </dsp:txBody>
      <dsp:txXfrm>
        <a:off x="8982417" y="280769"/>
        <a:ext cx="1146036" cy="7640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23C97-3861-4C1F-A919-49D086B57497}">
      <dsp:nvSpPr>
        <dsp:cNvPr id="0" name=""/>
        <dsp:cNvSpPr/>
      </dsp:nvSpPr>
      <dsp:spPr>
        <a:xfrm>
          <a:off x="5134"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1. Understanding the Data</a:t>
          </a:r>
        </a:p>
      </dsp:txBody>
      <dsp:txXfrm>
        <a:off x="387146" y="280769"/>
        <a:ext cx="1146036" cy="764024"/>
      </dsp:txXfrm>
    </dsp:sp>
    <dsp:sp modelId="{5E8FD8EA-D42D-4282-B1B9-47D4941C0E81}">
      <dsp:nvSpPr>
        <dsp:cNvPr id="0" name=""/>
        <dsp:cNvSpPr/>
      </dsp:nvSpPr>
      <dsp:spPr>
        <a:xfrm>
          <a:off x="1724188"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2. Data Pre Processing</a:t>
          </a:r>
        </a:p>
      </dsp:txBody>
      <dsp:txXfrm>
        <a:off x="2106200" y="280769"/>
        <a:ext cx="1146036" cy="764024"/>
      </dsp:txXfrm>
    </dsp:sp>
    <dsp:sp modelId="{8CB1AEC6-4755-45CF-B6E4-88036EF86E63}">
      <dsp:nvSpPr>
        <dsp:cNvPr id="0" name=""/>
        <dsp:cNvSpPr/>
      </dsp:nvSpPr>
      <dsp:spPr>
        <a:xfrm>
          <a:off x="3443242"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bg1"/>
              </a:solidFill>
            </a:rPr>
            <a:t>3. Handling Imbalance data</a:t>
          </a:r>
          <a:endParaRPr lang="en-IN" sz="1400" b="0" kern="1200" dirty="0">
            <a:solidFill>
              <a:schemeClr val="accent1">
                <a:lumMod val="50000"/>
              </a:schemeClr>
            </a:solidFill>
          </a:endParaRPr>
        </a:p>
      </dsp:txBody>
      <dsp:txXfrm>
        <a:off x="3825254" y="280769"/>
        <a:ext cx="1146036" cy="764024"/>
      </dsp:txXfrm>
    </dsp:sp>
    <dsp:sp modelId="{FF915620-E457-48D0-AE4D-FF6D496099CD}">
      <dsp:nvSpPr>
        <dsp:cNvPr id="0" name=""/>
        <dsp:cNvSpPr/>
      </dsp:nvSpPr>
      <dsp:spPr>
        <a:xfrm>
          <a:off x="5162296" y="280769"/>
          <a:ext cx="1910060" cy="764024"/>
        </a:xfrm>
        <a:prstGeom prst="chevron">
          <a:avLst/>
        </a:prstGeom>
        <a:solidFill>
          <a:srgbClr val="426BB8"/>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bg1"/>
              </a:solidFill>
            </a:rPr>
            <a:t>4. </a:t>
          </a:r>
          <a:r>
            <a:rPr lang="en-IN" sz="1400" b="0" i="0" kern="1200" dirty="0"/>
            <a:t>Model Selection</a:t>
          </a:r>
          <a:endParaRPr lang="en-IN" sz="1400" b="0" kern="1200" dirty="0">
            <a:solidFill>
              <a:schemeClr val="bg1"/>
            </a:solidFill>
          </a:endParaRPr>
        </a:p>
      </dsp:txBody>
      <dsp:txXfrm>
        <a:off x="5544308" y="280769"/>
        <a:ext cx="1146036" cy="764024"/>
      </dsp:txXfrm>
    </dsp:sp>
    <dsp:sp modelId="{C183F2E9-C3E6-407A-8DFC-55C724B5328F}">
      <dsp:nvSpPr>
        <dsp:cNvPr id="0" name=""/>
        <dsp:cNvSpPr/>
      </dsp:nvSpPr>
      <dsp:spPr>
        <a:xfrm>
          <a:off x="6881351"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5. Model Training</a:t>
          </a:r>
        </a:p>
      </dsp:txBody>
      <dsp:txXfrm>
        <a:off x="7263363" y="280769"/>
        <a:ext cx="1146036" cy="764024"/>
      </dsp:txXfrm>
    </dsp:sp>
    <dsp:sp modelId="{FA098529-68C7-40A3-80CC-E370999F0683}">
      <dsp:nvSpPr>
        <dsp:cNvPr id="0" name=""/>
        <dsp:cNvSpPr/>
      </dsp:nvSpPr>
      <dsp:spPr>
        <a:xfrm>
          <a:off x="8600405"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6. Model Evaluation</a:t>
          </a:r>
        </a:p>
      </dsp:txBody>
      <dsp:txXfrm>
        <a:off x="8982417" y="280769"/>
        <a:ext cx="1146036" cy="7640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23C97-3861-4C1F-A919-49D086B57497}">
      <dsp:nvSpPr>
        <dsp:cNvPr id="0" name=""/>
        <dsp:cNvSpPr/>
      </dsp:nvSpPr>
      <dsp:spPr>
        <a:xfrm>
          <a:off x="5396" y="352858"/>
          <a:ext cx="2007561" cy="803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1. Understanding the Data</a:t>
          </a:r>
        </a:p>
      </dsp:txBody>
      <dsp:txXfrm>
        <a:off x="406908" y="352858"/>
        <a:ext cx="1204537" cy="803024"/>
      </dsp:txXfrm>
    </dsp:sp>
    <dsp:sp modelId="{5E8FD8EA-D42D-4282-B1B9-47D4941C0E81}">
      <dsp:nvSpPr>
        <dsp:cNvPr id="0" name=""/>
        <dsp:cNvSpPr/>
      </dsp:nvSpPr>
      <dsp:spPr>
        <a:xfrm>
          <a:off x="1812202" y="352858"/>
          <a:ext cx="2007561" cy="803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2. Data Pre Processing</a:t>
          </a:r>
        </a:p>
      </dsp:txBody>
      <dsp:txXfrm>
        <a:off x="2213714" y="352858"/>
        <a:ext cx="1204537" cy="803024"/>
      </dsp:txXfrm>
    </dsp:sp>
    <dsp:sp modelId="{8CB1AEC6-4755-45CF-B6E4-88036EF86E63}">
      <dsp:nvSpPr>
        <dsp:cNvPr id="0" name=""/>
        <dsp:cNvSpPr/>
      </dsp:nvSpPr>
      <dsp:spPr>
        <a:xfrm>
          <a:off x="3619008" y="352858"/>
          <a:ext cx="2007561" cy="803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bg1"/>
              </a:solidFill>
            </a:rPr>
            <a:t>3. Handling Imbalance data</a:t>
          </a:r>
          <a:endParaRPr lang="en-IN" sz="1400" b="0" kern="1200" dirty="0">
            <a:solidFill>
              <a:schemeClr val="accent1">
                <a:lumMod val="50000"/>
              </a:schemeClr>
            </a:solidFill>
          </a:endParaRPr>
        </a:p>
      </dsp:txBody>
      <dsp:txXfrm>
        <a:off x="4020520" y="352858"/>
        <a:ext cx="1204537" cy="803024"/>
      </dsp:txXfrm>
    </dsp:sp>
    <dsp:sp modelId="{FF915620-E457-48D0-AE4D-FF6D496099CD}">
      <dsp:nvSpPr>
        <dsp:cNvPr id="0" name=""/>
        <dsp:cNvSpPr/>
      </dsp:nvSpPr>
      <dsp:spPr>
        <a:xfrm>
          <a:off x="5425813" y="352858"/>
          <a:ext cx="2007561" cy="803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4. Model Selection</a:t>
          </a:r>
        </a:p>
      </dsp:txBody>
      <dsp:txXfrm>
        <a:off x="5827325" y="352858"/>
        <a:ext cx="1204537" cy="803024"/>
      </dsp:txXfrm>
    </dsp:sp>
    <dsp:sp modelId="{C183F2E9-C3E6-407A-8DFC-55C724B5328F}">
      <dsp:nvSpPr>
        <dsp:cNvPr id="0" name=""/>
        <dsp:cNvSpPr/>
      </dsp:nvSpPr>
      <dsp:spPr>
        <a:xfrm>
          <a:off x="7232619" y="352858"/>
          <a:ext cx="2007561" cy="803024"/>
        </a:xfrm>
        <a:prstGeom prst="chevron">
          <a:avLst/>
        </a:prstGeom>
        <a:solidFill>
          <a:srgbClr val="426BB8"/>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bg1"/>
              </a:solidFill>
            </a:rPr>
            <a:t>5. Model Training</a:t>
          </a:r>
        </a:p>
      </dsp:txBody>
      <dsp:txXfrm>
        <a:off x="7634131" y="352858"/>
        <a:ext cx="1204537" cy="803024"/>
      </dsp:txXfrm>
    </dsp:sp>
    <dsp:sp modelId="{FA098529-68C7-40A3-80CC-E370999F0683}">
      <dsp:nvSpPr>
        <dsp:cNvPr id="0" name=""/>
        <dsp:cNvSpPr/>
      </dsp:nvSpPr>
      <dsp:spPr>
        <a:xfrm>
          <a:off x="9039425" y="352858"/>
          <a:ext cx="2007561" cy="803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6. Model Evaluation</a:t>
          </a:r>
        </a:p>
      </dsp:txBody>
      <dsp:txXfrm>
        <a:off x="9440937" y="352858"/>
        <a:ext cx="1204537" cy="8030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23C97-3861-4C1F-A919-49D086B57497}">
      <dsp:nvSpPr>
        <dsp:cNvPr id="0" name=""/>
        <dsp:cNvSpPr/>
      </dsp:nvSpPr>
      <dsp:spPr>
        <a:xfrm>
          <a:off x="5134"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1. Understanding the Data</a:t>
          </a:r>
        </a:p>
      </dsp:txBody>
      <dsp:txXfrm>
        <a:off x="387146" y="280769"/>
        <a:ext cx="1146036" cy="764024"/>
      </dsp:txXfrm>
    </dsp:sp>
    <dsp:sp modelId="{5E8FD8EA-D42D-4282-B1B9-47D4941C0E81}">
      <dsp:nvSpPr>
        <dsp:cNvPr id="0" name=""/>
        <dsp:cNvSpPr/>
      </dsp:nvSpPr>
      <dsp:spPr>
        <a:xfrm>
          <a:off x="1724188"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2. Data Pre Processing</a:t>
          </a:r>
        </a:p>
      </dsp:txBody>
      <dsp:txXfrm>
        <a:off x="2106200" y="280769"/>
        <a:ext cx="1146036" cy="764024"/>
      </dsp:txXfrm>
    </dsp:sp>
    <dsp:sp modelId="{8CB1AEC6-4755-45CF-B6E4-88036EF86E63}">
      <dsp:nvSpPr>
        <dsp:cNvPr id="0" name=""/>
        <dsp:cNvSpPr/>
      </dsp:nvSpPr>
      <dsp:spPr>
        <a:xfrm>
          <a:off x="3443242"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bg1"/>
              </a:solidFill>
            </a:rPr>
            <a:t>3. Handling Imbalance data</a:t>
          </a:r>
          <a:endParaRPr lang="en-IN" sz="1400" b="0" kern="1200" dirty="0">
            <a:solidFill>
              <a:schemeClr val="accent1">
                <a:lumMod val="50000"/>
              </a:schemeClr>
            </a:solidFill>
          </a:endParaRPr>
        </a:p>
      </dsp:txBody>
      <dsp:txXfrm>
        <a:off x="3825254" y="280769"/>
        <a:ext cx="1146036" cy="764024"/>
      </dsp:txXfrm>
    </dsp:sp>
    <dsp:sp modelId="{FF915620-E457-48D0-AE4D-FF6D496099CD}">
      <dsp:nvSpPr>
        <dsp:cNvPr id="0" name=""/>
        <dsp:cNvSpPr/>
      </dsp:nvSpPr>
      <dsp:spPr>
        <a:xfrm>
          <a:off x="5162296"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4. Model Selection</a:t>
          </a:r>
        </a:p>
      </dsp:txBody>
      <dsp:txXfrm>
        <a:off x="5544308" y="280769"/>
        <a:ext cx="1146036" cy="764024"/>
      </dsp:txXfrm>
    </dsp:sp>
    <dsp:sp modelId="{C183F2E9-C3E6-407A-8DFC-55C724B5328F}">
      <dsp:nvSpPr>
        <dsp:cNvPr id="0" name=""/>
        <dsp:cNvSpPr/>
      </dsp:nvSpPr>
      <dsp:spPr>
        <a:xfrm>
          <a:off x="6881351"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5. </a:t>
          </a:r>
          <a:r>
            <a:rPr lang="en-IN" sz="1400" b="0" kern="1200" dirty="0" err="1">
              <a:solidFill>
                <a:schemeClr val="accent1">
                  <a:lumMod val="50000"/>
                </a:schemeClr>
              </a:solidFill>
            </a:rPr>
            <a:t>Confussion</a:t>
          </a:r>
          <a:r>
            <a:rPr lang="en-IN" sz="1400" b="0" kern="1200" dirty="0">
              <a:solidFill>
                <a:schemeClr val="accent1">
                  <a:lumMod val="50000"/>
                </a:schemeClr>
              </a:solidFill>
            </a:rPr>
            <a:t> matrix</a:t>
          </a:r>
        </a:p>
      </dsp:txBody>
      <dsp:txXfrm>
        <a:off x="7263363" y="280769"/>
        <a:ext cx="1146036" cy="764024"/>
      </dsp:txXfrm>
    </dsp:sp>
    <dsp:sp modelId="{FA098529-68C7-40A3-80CC-E370999F0683}">
      <dsp:nvSpPr>
        <dsp:cNvPr id="0" name=""/>
        <dsp:cNvSpPr/>
      </dsp:nvSpPr>
      <dsp:spPr>
        <a:xfrm>
          <a:off x="8600405" y="280769"/>
          <a:ext cx="1910060" cy="764024"/>
        </a:xfrm>
        <a:prstGeom prst="chevron">
          <a:avLst/>
        </a:prstGeom>
        <a:solidFill>
          <a:srgbClr val="426BB8"/>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bg1"/>
              </a:solidFill>
            </a:rPr>
            <a:t>6. Model Evaluation</a:t>
          </a:r>
        </a:p>
      </dsp:txBody>
      <dsp:txXfrm>
        <a:off x="8982417" y="280769"/>
        <a:ext cx="1146036" cy="76402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40EE4-8CC0-708F-F6C8-7F1E72DF64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3841CB-E397-7110-C2DA-3B0A71B921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F3702B-F493-FD7B-D41A-5EB1BA7270B2}"/>
              </a:ext>
            </a:extLst>
          </p:cNvPr>
          <p:cNvSpPr>
            <a:spLocks noGrp="1"/>
          </p:cNvSpPr>
          <p:nvPr>
            <p:ph type="dt" sz="half" idx="10"/>
          </p:nvPr>
        </p:nvSpPr>
        <p:spPr/>
        <p:txBody>
          <a:bodyPr/>
          <a:lstStyle/>
          <a:p>
            <a:fld id="{0C76C591-EBC5-4290-932A-E98B4D504C5B}" type="datetimeFigureOut">
              <a:rPr lang="en-IN" smtClean="0"/>
              <a:t>11-06-2024</a:t>
            </a:fld>
            <a:endParaRPr lang="en-IN"/>
          </a:p>
        </p:txBody>
      </p:sp>
      <p:sp>
        <p:nvSpPr>
          <p:cNvPr id="5" name="Footer Placeholder 4">
            <a:extLst>
              <a:ext uri="{FF2B5EF4-FFF2-40B4-BE49-F238E27FC236}">
                <a16:creationId xmlns:a16="http://schemas.microsoft.com/office/drawing/2014/main" id="{F1E559D4-416B-89EC-44EE-56D5C5C7B8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818539-6A6E-B894-46B5-8EC28C583C66}"/>
              </a:ext>
            </a:extLst>
          </p:cNvPr>
          <p:cNvSpPr>
            <a:spLocks noGrp="1"/>
          </p:cNvSpPr>
          <p:nvPr>
            <p:ph type="sldNum" sz="quarter" idx="12"/>
          </p:nvPr>
        </p:nvSpPr>
        <p:spPr/>
        <p:txBody>
          <a:bodyPr/>
          <a:lstStyle/>
          <a:p>
            <a:fld id="{4AF0925C-472C-4A11-AB6F-B1E04F04D8A8}" type="slidenum">
              <a:rPr lang="en-IN" smtClean="0"/>
              <a:t>‹#›</a:t>
            </a:fld>
            <a:endParaRPr lang="en-IN"/>
          </a:p>
        </p:txBody>
      </p:sp>
    </p:spTree>
    <p:extLst>
      <p:ext uri="{BB962C8B-B14F-4D97-AF65-F5344CB8AC3E}">
        <p14:creationId xmlns:p14="http://schemas.microsoft.com/office/powerpoint/2010/main" val="3563002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6D2F-5B98-EEF7-7784-EFE7B6C2CE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0F19C0-7C1D-9AA9-8AFF-3A3D1B2A26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DB15A3-BE49-4560-1C17-302E6E65FB5D}"/>
              </a:ext>
            </a:extLst>
          </p:cNvPr>
          <p:cNvSpPr>
            <a:spLocks noGrp="1"/>
          </p:cNvSpPr>
          <p:nvPr>
            <p:ph type="dt" sz="half" idx="10"/>
          </p:nvPr>
        </p:nvSpPr>
        <p:spPr/>
        <p:txBody>
          <a:bodyPr/>
          <a:lstStyle/>
          <a:p>
            <a:fld id="{0C76C591-EBC5-4290-932A-E98B4D504C5B}" type="datetimeFigureOut">
              <a:rPr lang="en-IN" smtClean="0"/>
              <a:t>11-06-2024</a:t>
            </a:fld>
            <a:endParaRPr lang="en-IN"/>
          </a:p>
        </p:txBody>
      </p:sp>
      <p:sp>
        <p:nvSpPr>
          <p:cNvPr id="5" name="Footer Placeholder 4">
            <a:extLst>
              <a:ext uri="{FF2B5EF4-FFF2-40B4-BE49-F238E27FC236}">
                <a16:creationId xmlns:a16="http://schemas.microsoft.com/office/drawing/2014/main" id="{FC1353A6-9CC3-C85C-E73C-0ACA2D6483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AC617A-B112-78D2-27E1-9671204F2454}"/>
              </a:ext>
            </a:extLst>
          </p:cNvPr>
          <p:cNvSpPr>
            <a:spLocks noGrp="1"/>
          </p:cNvSpPr>
          <p:nvPr>
            <p:ph type="sldNum" sz="quarter" idx="12"/>
          </p:nvPr>
        </p:nvSpPr>
        <p:spPr/>
        <p:txBody>
          <a:bodyPr/>
          <a:lstStyle/>
          <a:p>
            <a:fld id="{4AF0925C-472C-4A11-AB6F-B1E04F04D8A8}" type="slidenum">
              <a:rPr lang="en-IN" smtClean="0"/>
              <a:t>‹#›</a:t>
            </a:fld>
            <a:endParaRPr lang="en-IN"/>
          </a:p>
        </p:txBody>
      </p:sp>
    </p:spTree>
    <p:extLst>
      <p:ext uri="{BB962C8B-B14F-4D97-AF65-F5344CB8AC3E}">
        <p14:creationId xmlns:p14="http://schemas.microsoft.com/office/powerpoint/2010/main" val="1003130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2D4E40-08FB-BCCB-7206-1038825537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1B659D-3086-13C2-C9B5-F693668097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252BB8-56A9-979C-6EE9-B478B50C3AFC}"/>
              </a:ext>
            </a:extLst>
          </p:cNvPr>
          <p:cNvSpPr>
            <a:spLocks noGrp="1"/>
          </p:cNvSpPr>
          <p:nvPr>
            <p:ph type="dt" sz="half" idx="10"/>
          </p:nvPr>
        </p:nvSpPr>
        <p:spPr/>
        <p:txBody>
          <a:bodyPr/>
          <a:lstStyle/>
          <a:p>
            <a:fld id="{0C76C591-EBC5-4290-932A-E98B4D504C5B}" type="datetimeFigureOut">
              <a:rPr lang="en-IN" smtClean="0"/>
              <a:t>11-06-2024</a:t>
            </a:fld>
            <a:endParaRPr lang="en-IN"/>
          </a:p>
        </p:txBody>
      </p:sp>
      <p:sp>
        <p:nvSpPr>
          <p:cNvPr id="5" name="Footer Placeholder 4">
            <a:extLst>
              <a:ext uri="{FF2B5EF4-FFF2-40B4-BE49-F238E27FC236}">
                <a16:creationId xmlns:a16="http://schemas.microsoft.com/office/drawing/2014/main" id="{3FA26664-59CF-E098-7A1F-B1742F8E8B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6C27C8-28FE-3EFB-6C83-CF2DF183F26D}"/>
              </a:ext>
            </a:extLst>
          </p:cNvPr>
          <p:cNvSpPr>
            <a:spLocks noGrp="1"/>
          </p:cNvSpPr>
          <p:nvPr>
            <p:ph type="sldNum" sz="quarter" idx="12"/>
          </p:nvPr>
        </p:nvSpPr>
        <p:spPr/>
        <p:txBody>
          <a:bodyPr/>
          <a:lstStyle/>
          <a:p>
            <a:fld id="{4AF0925C-472C-4A11-AB6F-B1E04F04D8A8}" type="slidenum">
              <a:rPr lang="en-IN" smtClean="0"/>
              <a:t>‹#›</a:t>
            </a:fld>
            <a:endParaRPr lang="en-IN"/>
          </a:p>
        </p:txBody>
      </p:sp>
    </p:spTree>
    <p:extLst>
      <p:ext uri="{BB962C8B-B14F-4D97-AF65-F5344CB8AC3E}">
        <p14:creationId xmlns:p14="http://schemas.microsoft.com/office/powerpoint/2010/main" val="408717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A494D-A6D8-C354-F327-BA3B35A5AF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8DFC80-4F88-4887-0D85-6E5BC0AB11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BDCD81-4883-E3FF-5474-DD89E10C480A}"/>
              </a:ext>
            </a:extLst>
          </p:cNvPr>
          <p:cNvSpPr>
            <a:spLocks noGrp="1"/>
          </p:cNvSpPr>
          <p:nvPr>
            <p:ph type="dt" sz="half" idx="10"/>
          </p:nvPr>
        </p:nvSpPr>
        <p:spPr/>
        <p:txBody>
          <a:bodyPr/>
          <a:lstStyle/>
          <a:p>
            <a:fld id="{0C76C591-EBC5-4290-932A-E98B4D504C5B}" type="datetimeFigureOut">
              <a:rPr lang="en-IN" smtClean="0"/>
              <a:t>11-06-2024</a:t>
            </a:fld>
            <a:endParaRPr lang="en-IN"/>
          </a:p>
        </p:txBody>
      </p:sp>
      <p:sp>
        <p:nvSpPr>
          <p:cNvPr id="5" name="Footer Placeholder 4">
            <a:extLst>
              <a:ext uri="{FF2B5EF4-FFF2-40B4-BE49-F238E27FC236}">
                <a16:creationId xmlns:a16="http://schemas.microsoft.com/office/drawing/2014/main" id="{56A8981D-7969-9C5A-40B5-19F11B6FA2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5C87F2-ADF4-6ADD-7928-D191F8A698AE}"/>
              </a:ext>
            </a:extLst>
          </p:cNvPr>
          <p:cNvSpPr>
            <a:spLocks noGrp="1"/>
          </p:cNvSpPr>
          <p:nvPr>
            <p:ph type="sldNum" sz="quarter" idx="12"/>
          </p:nvPr>
        </p:nvSpPr>
        <p:spPr/>
        <p:txBody>
          <a:bodyPr/>
          <a:lstStyle/>
          <a:p>
            <a:fld id="{4AF0925C-472C-4A11-AB6F-B1E04F04D8A8}" type="slidenum">
              <a:rPr lang="en-IN" smtClean="0"/>
              <a:t>‹#›</a:t>
            </a:fld>
            <a:endParaRPr lang="en-IN"/>
          </a:p>
        </p:txBody>
      </p:sp>
    </p:spTree>
    <p:extLst>
      <p:ext uri="{BB962C8B-B14F-4D97-AF65-F5344CB8AC3E}">
        <p14:creationId xmlns:p14="http://schemas.microsoft.com/office/powerpoint/2010/main" val="159085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4A354-7BDB-6CB1-85E6-39689AF372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C22B95-876A-54C2-85BD-2A212138C5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DBE7E0-A27A-00DF-1C9D-CD2210122CBB}"/>
              </a:ext>
            </a:extLst>
          </p:cNvPr>
          <p:cNvSpPr>
            <a:spLocks noGrp="1"/>
          </p:cNvSpPr>
          <p:nvPr>
            <p:ph type="dt" sz="half" idx="10"/>
          </p:nvPr>
        </p:nvSpPr>
        <p:spPr/>
        <p:txBody>
          <a:bodyPr/>
          <a:lstStyle/>
          <a:p>
            <a:fld id="{0C76C591-EBC5-4290-932A-E98B4D504C5B}" type="datetimeFigureOut">
              <a:rPr lang="en-IN" smtClean="0"/>
              <a:t>11-06-2024</a:t>
            </a:fld>
            <a:endParaRPr lang="en-IN"/>
          </a:p>
        </p:txBody>
      </p:sp>
      <p:sp>
        <p:nvSpPr>
          <p:cNvPr id="5" name="Footer Placeholder 4">
            <a:extLst>
              <a:ext uri="{FF2B5EF4-FFF2-40B4-BE49-F238E27FC236}">
                <a16:creationId xmlns:a16="http://schemas.microsoft.com/office/drawing/2014/main" id="{39F917E7-CF09-5951-4DDC-216635CC1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233A8D-18C2-6BF4-251C-5883203BDB7A}"/>
              </a:ext>
            </a:extLst>
          </p:cNvPr>
          <p:cNvSpPr>
            <a:spLocks noGrp="1"/>
          </p:cNvSpPr>
          <p:nvPr>
            <p:ph type="sldNum" sz="quarter" idx="12"/>
          </p:nvPr>
        </p:nvSpPr>
        <p:spPr/>
        <p:txBody>
          <a:bodyPr/>
          <a:lstStyle/>
          <a:p>
            <a:fld id="{4AF0925C-472C-4A11-AB6F-B1E04F04D8A8}" type="slidenum">
              <a:rPr lang="en-IN" smtClean="0"/>
              <a:t>‹#›</a:t>
            </a:fld>
            <a:endParaRPr lang="en-IN"/>
          </a:p>
        </p:txBody>
      </p:sp>
    </p:spTree>
    <p:extLst>
      <p:ext uri="{BB962C8B-B14F-4D97-AF65-F5344CB8AC3E}">
        <p14:creationId xmlns:p14="http://schemas.microsoft.com/office/powerpoint/2010/main" val="2823841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F408-16E7-59B3-CA24-F2A6634C0D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9429DA-B9B2-68DC-543A-1CB6E4F48B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8BCE83-C831-BC66-D419-D68F18079A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C67D4F-5112-67D1-300D-8E227732B692}"/>
              </a:ext>
            </a:extLst>
          </p:cNvPr>
          <p:cNvSpPr>
            <a:spLocks noGrp="1"/>
          </p:cNvSpPr>
          <p:nvPr>
            <p:ph type="dt" sz="half" idx="10"/>
          </p:nvPr>
        </p:nvSpPr>
        <p:spPr/>
        <p:txBody>
          <a:bodyPr/>
          <a:lstStyle/>
          <a:p>
            <a:fld id="{0C76C591-EBC5-4290-932A-E98B4D504C5B}" type="datetimeFigureOut">
              <a:rPr lang="en-IN" smtClean="0"/>
              <a:t>11-06-2024</a:t>
            </a:fld>
            <a:endParaRPr lang="en-IN"/>
          </a:p>
        </p:txBody>
      </p:sp>
      <p:sp>
        <p:nvSpPr>
          <p:cNvPr id="6" name="Footer Placeholder 5">
            <a:extLst>
              <a:ext uri="{FF2B5EF4-FFF2-40B4-BE49-F238E27FC236}">
                <a16:creationId xmlns:a16="http://schemas.microsoft.com/office/drawing/2014/main" id="{B5BEE839-27A5-A99B-DD9A-023BF855CC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0420DD-54EB-721A-2E03-A1F299018164}"/>
              </a:ext>
            </a:extLst>
          </p:cNvPr>
          <p:cNvSpPr>
            <a:spLocks noGrp="1"/>
          </p:cNvSpPr>
          <p:nvPr>
            <p:ph type="sldNum" sz="quarter" idx="12"/>
          </p:nvPr>
        </p:nvSpPr>
        <p:spPr/>
        <p:txBody>
          <a:bodyPr/>
          <a:lstStyle/>
          <a:p>
            <a:fld id="{4AF0925C-472C-4A11-AB6F-B1E04F04D8A8}" type="slidenum">
              <a:rPr lang="en-IN" smtClean="0"/>
              <a:t>‹#›</a:t>
            </a:fld>
            <a:endParaRPr lang="en-IN"/>
          </a:p>
        </p:txBody>
      </p:sp>
    </p:spTree>
    <p:extLst>
      <p:ext uri="{BB962C8B-B14F-4D97-AF65-F5344CB8AC3E}">
        <p14:creationId xmlns:p14="http://schemas.microsoft.com/office/powerpoint/2010/main" val="3371226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F67F-ED33-FDA8-CCF0-F441429B4B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8D0959-CF13-A8E2-C014-39ED29C88B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2B6189-725B-142C-1B02-A37F8C0E1E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290536-C8FE-5E6C-8811-7950A22BD0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C48C32-328D-30DC-393C-41EF42CF56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9F4A3B-1094-527F-41E6-8D057C07BDCD}"/>
              </a:ext>
            </a:extLst>
          </p:cNvPr>
          <p:cNvSpPr>
            <a:spLocks noGrp="1"/>
          </p:cNvSpPr>
          <p:nvPr>
            <p:ph type="dt" sz="half" idx="10"/>
          </p:nvPr>
        </p:nvSpPr>
        <p:spPr/>
        <p:txBody>
          <a:bodyPr/>
          <a:lstStyle/>
          <a:p>
            <a:fld id="{0C76C591-EBC5-4290-932A-E98B4D504C5B}" type="datetimeFigureOut">
              <a:rPr lang="en-IN" smtClean="0"/>
              <a:t>11-06-2024</a:t>
            </a:fld>
            <a:endParaRPr lang="en-IN"/>
          </a:p>
        </p:txBody>
      </p:sp>
      <p:sp>
        <p:nvSpPr>
          <p:cNvPr id="8" name="Footer Placeholder 7">
            <a:extLst>
              <a:ext uri="{FF2B5EF4-FFF2-40B4-BE49-F238E27FC236}">
                <a16:creationId xmlns:a16="http://schemas.microsoft.com/office/drawing/2014/main" id="{CC957197-736D-E892-F86F-A0C081B6A5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6A1344-C074-ECEC-1891-E904E897806E}"/>
              </a:ext>
            </a:extLst>
          </p:cNvPr>
          <p:cNvSpPr>
            <a:spLocks noGrp="1"/>
          </p:cNvSpPr>
          <p:nvPr>
            <p:ph type="sldNum" sz="quarter" idx="12"/>
          </p:nvPr>
        </p:nvSpPr>
        <p:spPr/>
        <p:txBody>
          <a:bodyPr/>
          <a:lstStyle/>
          <a:p>
            <a:fld id="{4AF0925C-472C-4A11-AB6F-B1E04F04D8A8}" type="slidenum">
              <a:rPr lang="en-IN" smtClean="0"/>
              <a:t>‹#›</a:t>
            </a:fld>
            <a:endParaRPr lang="en-IN"/>
          </a:p>
        </p:txBody>
      </p:sp>
    </p:spTree>
    <p:extLst>
      <p:ext uri="{BB962C8B-B14F-4D97-AF65-F5344CB8AC3E}">
        <p14:creationId xmlns:p14="http://schemas.microsoft.com/office/powerpoint/2010/main" val="1026848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3DDEE-B2F5-C0BB-E0A9-2995CD6D66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A48F21-C40A-8572-CC64-B15C4771944A}"/>
              </a:ext>
            </a:extLst>
          </p:cNvPr>
          <p:cNvSpPr>
            <a:spLocks noGrp="1"/>
          </p:cNvSpPr>
          <p:nvPr>
            <p:ph type="dt" sz="half" idx="10"/>
          </p:nvPr>
        </p:nvSpPr>
        <p:spPr/>
        <p:txBody>
          <a:bodyPr/>
          <a:lstStyle/>
          <a:p>
            <a:fld id="{0C76C591-EBC5-4290-932A-E98B4D504C5B}" type="datetimeFigureOut">
              <a:rPr lang="en-IN" smtClean="0"/>
              <a:t>11-06-2024</a:t>
            </a:fld>
            <a:endParaRPr lang="en-IN"/>
          </a:p>
        </p:txBody>
      </p:sp>
      <p:sp>
        <p:nvSpPr>
          <p:cNvPr id="4" name="Footer Placeholder 3">
            <a:extLst>
              <a:ext uri="{FF2B5EF4-FFF2-40B4-BE49-F238E27FC236}">
                <a16:creationId xmlns:a16="http://schemas.microsoft.com/office/drawing/2014/main" id="{E6169A39-53FE-3C10-F429-04ED5FB231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70A1D7-BEDC-002F-D42D-444F28D577C0}"/>
              </a:ext>
            </a:extLst>
          </p:cNvPr>
          <p:cNvSpPr>
            <a:spLocks noGrp="1"/>
          </p:cNvSpPr>
          <p:nvPr>
            <p:ph type="sldNum" sz="quarter" idx="12"/>
          </p:nvPr>
        </p:nvSpPr>
        <p:spPr/>
        <p:txBody>
          <a:bodyPr/>
          <a:lstStyle/>
          <a:p>
            <a:fld id="{4AF0925C-472C-4A11-AB6F-B1E04F04D8A8}" type="slidenum">
              <a:rPr lang="en-IN" smtClean="0"/>
              <a:t>‹#›</a:t>
            </a:fld>
            <a:endParaRPr lang="en-IN"/>
          </a:p>
        </p:txBody>
      </p:sp>
    </p:spTree>
    <p:extLst>
      <p:ext uri="{BB962C8B-B14F-4D97-AF65-F5344CB8AC3E}">
        <p14:creationId xmlns:p14="http://schemas.microsoft.com/office/powerpoint/2010/main" val="3459751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08158F-ED5F-AFF2-7EBE-F94C0530E9F4}"/>
              </a:ext>
            </a:extLst>
          </p:cNvPr>
          <p:cNvSpPr>
            <a:spLocks noGrp="1"/>
          </p:cNvSpPr>
          <p:nvPr>
            <p:ph type="dt" sz="half" idx="10"/>
          </p:nvPr>
        </p:nvSpPr>
        <p:spPr/>
        <p:txBody>
          <a:bodyPr/>
          <a:lstStyle/>
          <a:p>
            <a:fld id="{0C76C591-EBC5-4290-932A-E98B4D504C5B}" type="datetimeFigureOut">
              <a:rPr lang="en-IN" smtClean="0"/>
              <a:t>11-06-2024</a:t>
            </a:fld>
            <a:endParaRPr lang="en-IN"/>
          </a:p>
        </p:txBody>
      </p:sp>
      <p:sp>
        <p:nvSpPr>
          <p:cNvPr id="3" name="Footer Placeholder 2">
            <a:extLst>
              <a:ext uri="{FF2B5EF4-FFF2-40B4-BE49-F238E27FC236}">
                <a16:creationId xmlns:a16="http://schemas.microsoft.com/office/drawing/2014/main" id="{D07AEE2E-EF62-A930-A007-2BEF0E8A2C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96EA921-2063-A3E5-C0B7-3CE373DF09DD}"/>
              </a:ext>
            </a:extLst>
          </p:cNvPr>
          <p:cNvSpPr>
            <a:spLocks noGrp="1"/>
          </p:cNvSpPr>
          <p:nvPr>
            <p:ph type="sldNum" sz="quarter" idx="12"/>
          </p:nvPr>
        </p:nvSpPr>
        <p:spPr/>
        <p:txBody>
          <a:bodyPr/>
          <a:lstStyle/>
          <a:p>
            <a:fld id="{4AF0925C-472C-4A11-AB6F-B1E04F04D8A8}" type="slidenum">
              <a:rPr lang="en-IN" smtClean="0"/>
              <a:t>‹#›</a:t>
            </a:fld>
            <a:endParaRPr lang="en-IN"/>
          </a:p>
        </p:txBody>
      </p:sp>
    </p:spTree>
    <p:extLst>
      <p:ext uri="{BB962C8B-B14F-4D97-AF65-F5344CB8AC3E}">
        <p14:creationId xmlns:p14="http://schemas.microsoft.com/office/powerpoint/2010/main" val="2399057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FBD06-057B-9DD8-35EC-6295C79666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160FB1-8DD4-96ED-7CD7-117471D0B3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DBDDFA-464F-13A4-B126-1FD5FA1297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D9D75B-461F-85F3-9B63-7785A4A7F45C}"/>
              </a:ext>
            </a:extLst>
          </p:cNvPr>
          <p:cNvSpPr>
            <a:spLocks noGrp="1"/>
          </p:cNvSpPr>
          <p:nvPr>
            <p:ph type="dt" sz="half" idx="10"/>
          </p:nvPr>
        </p:nvSpPr>
        <p:spPr/>
        <p:txBody>
          <a:bodyPr/>
          <a:lstStyle/>
          <a:p>
            <a:fld id="{0C76C591-EBC5-4290-932A-E98B4D504C5B}" type="datetimeFigureOut">
              <a:rPr lang="en-IN" smtClean="0"/>
              <a:t>11-06-2024</a:t>
            </a:fld>
            <a:endParaRPr lang="en-IN"/>
          </a:p>
        </p:txBody>
      </p:sp>
      <p:sp>
        <p:nvSpPr>
          <p:cNvPr id="6" name="Footer Placeholder 5">
            <a:extLst>
              <a:ext uri="{FF2B5EF4-FFF2-40B4-BE49-F238E27FC236}">
                <a16:creationId xmlns:a16="http://schemas.microsoft.com/office/drawing/2014/main" id="{ADBD5EE5-F971-9379-1B1A-507364AA06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BF306B-14CD-684C-E610-CB5656F98BA4}"/>
              </a:ext>
            </a:extLst>
          </p:cNvPr>
          <p:cNvSpPr>
            <a:spLocks noGrp="1"/>
          </p:cNvSpPr>
          <p:nvPr>
            <p:ph type="sldNum" sz="quarter" idx="12"/>
          </p:nvPr>
        </p:nvSpPr>
        <p:spPr/>
        <p:txBody>
          <a:bodyPr/>
          <a:lstStyle/>
          <a:p>
            <a:fld id="{4AF0925C-472C-4A11-AB6F-B1E04F04D8A8}" type="slidenum">
              <a:rPr lang="en-IN" smtClean="0"/>
              <a:t>‹#›</a:t>
            </a:fld>
            <a:endParaRPr lang="en-IN"/>
          </a:p>
        </p:txBody>
      </p:sp>
    </p:spTree>
    <p:extLst>
      <p:ext uri="{BB962C8B-B14F-4D97-AF65-F5344CB8AC3E}">
        <p14:creationId xmlns:p14="http://schemas.microsoft.com/office/powerpoint/2010/main" val="300738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AA9D3-8A0A-D055-F48E-52AE4E021C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702619-DDC6-6CD3-B1A2-FD7D66EA46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6DA652-F855-F846-BEEF-B34D8B9D7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6C21A1-7E4D-682F-031E-7A8683250689}"/>
              </a:ext>
            </a:extLst>
          </p:cNvPr>
          <p:cNvSpPr>
            <a:spLocks noGrp="1"/>
          </p:cNvSpPr>
          <p:nvPr>
            <p:ph type="dt" sz="half" idx="10"/>
          </p:nvPr>
        </p:nvSpPr>
        <p:spPr/>
        <p:txBody>
          <a:bodyPr/>
          <a:lstStyle/>
          <a:p>
            <a:fld id="{0C76C591-EBC5-4290-932A-E98B4D504C5B}" type="datetimeFigureOut">
              <a:rPr lang="en-IN" smtClean="0"/>
              <a:t>11-06-2024</a:t>
            </a:fld>
            <a:endParaRPr lang="en-IN"/>
          </a:p>
        </p:txBody>
      </p:sp>
      <p:sp>
        <p:nvSpPr>
          <p:cNvPr id="6" name="Footer Placeholder 5">
            <a:extLst>
              <a:ext uri="{FF2B5EF4-FFF2-40B4-BE49-F238E27FC236}">
                <a16:creationId xmlns:a16="http://schemas.microsoft.com/office/drawing/2014/main" id="{B7A8769B-6E5B-BEC8-45F9-9A24EDFFCB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22C5A4-7B8B-FEFD-0151-F753D32D1432}"/>
              </a:ext>
            </a:extLst>
          </p:cNvPr>
          <p:cNvSpPr>
            <a:spLocks noGrp="1"/>
          </p:cNvSpPr>
          <p:nvPr>
            <p:ph type="sldNum" sz="quarter" idx="12"/>
          </p:nvPr>
        </p:nvSpPr>
        <p:spPr/>
        <p:txBody>
          <a:bodyPr/>
          <a:lstStyle/>
          <a:p>
            <a:fld id="{4AF0925C-472C-4A11-AB6F-B1E04F04D8A8}" type="slidenum">
              <a:rPr lang="en-IN" smtClean="0"/>
              <a:t>‹#›</a:t>
            </a:fld>
            <a:endParaRPr lang="en-IN"/>
          </a:p>
        </p:txBody>
      </p:sp>
    </p:spTree>
    <p:extLst>
      <p:ext uri="{BB962C8B-B14F-4D97-AF65-F5344CB8AC3E}">
        <p14:creationId xmlns:p14="http://schemas.microsoft.com/office/powerpoint/2010/main" val="1426165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3EAA92-62BE-72A2-0D66-16F0ECE4D2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0A0EDF-94F1-3D00-D149-290BB68EF9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9B0179-E666-F3E0-1846-6214AF0F58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76C591-EBC5-4290-932A-E98B4D504C5B}" type="datetimeFigureOut">
              <a:rPr lang="en-IN" smtClean="0"/>
              <a:t>11-06-2024</a:t>
            </a:fld>
            <a:endParaRPr lang="en-IN"/>
          </a:p>
        </p:txBody>
      </p:sp>
      <p:sp>
        <p:nvSpPr>
          <p:cNvPr id="5" name="Footer Placeholder 4">
            <a:extLst>
              <a:ext uri="{FF2B5EF4-FFF2-40B4-BE49-F238E27FC236}">
                <a16:creationId xmlns:a16="http://schemas.microsoft.com/office/drawing/2014/main" id="{BCDE6DED-64C0-367F-3DE9-9FDAD33965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3DFF86A-47B3-29A2-FE4E-EEBB4FDB4E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F0925C-472C-4A11-AB6F-B1E04F04D8A8}" type="slidenum">
              <a:rPr lang="en-IN" smtClean="0"/>
              <a:t>‹#›</a:t>
            </a:fld>
            <a:endParaRPr lang="en-IN"/>
          </a:p>
        </p:txBody>
      </p:sp>
    </p:spTree>
    <p:extLst>
      <p:ext uri="{BB962C8B-B14F-4D97-AF65-F5344CB8AC3E}">
        <p14:creationId xmlns:p14="http://schemas.microsoft.com/office/powerpoint/2010/main" val="3028843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jpeg"/><Relationship Id="rId7" Type="http://schemas.openxmlformats.org/officeDocument/2006/relationships/diagramColors" Target="../diagrams/colors7.xml"/><Relationship Id="rId2" Type="http://schemas.openxmlformats.org/officeDocument/2006/relationships/slideLayout" Target="../slideLayouts/slideLayout5.xml"/><Relationship Id="rId1" Type="http://schemas.openxmlformats.org/officeDocument/2006/relationships/themeOverride" Target="../theme/themeOverride1.xml"/><Relationship Id="rId6" Type="http://schemas.openxmlformats.org/officeDocument/2006/relationships/diagramQuickStyle" Target="../diagrams/quickStyle7.xml"/><Relationship Id="rId5" Type="http://schemas.openxmlformats.org/officeDocument/2006/relationships/diagramLayout" Target="../diagrams/layout7.xml"/><Relationship Id="rId10" Type="http://schemas.openxmlformats.org/officeDocument/2006/relationships/image" Target="../media/image9.png"/><Relationship Id="rId4" Type="http://schemas.openxmlformats.org/officeDocument/2006/relationships/diagramData" Target="../diagrams/data7.xml"/><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8.xml"/><Relationship Id="rId7" Type="http://schemas.openxmlformats.org/officeDocument/2006/relationships/image" Target="../media/image10.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7.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C2CB-B1FC-1B3F-3392-8DDE9F84C5FA}"/>
              </a:ext>
            </a:extLst>
          </p:cNvPr>
          <p:cNvSpPr>
            <a:spLocks noGrp="1"/>
          </p:cNvSpPr>
          <p:nvPr>
            <p:ph type="title"/>
          </p:nvPr>
        </p:nvSpPr>
        <p:spPr>
          <a:xfrm>
            <a:off x="831850" y="390617"/>
            <a:ext cx="10515600" cy="3923283"/>
          </a:xfrm>
        </p:spPr>
        <p:txBody>
          <a:bodyPr>
            <a:normAutofit fontScale="90000"/>
          </a:bodyPr>
          <a:lstStyle/>
          <a:p>
            <a:r>
              <a:rPr lang="en-US" dirty="0">
                <a:solidFill>
                  <a:schemeClr val="bg1"/>
                </a:solidFill>
              </a:rPr>
              <a:t>    Empowering Financial Security</a:t>
            </a:r>
            <a:br>
              <a:rPr lang="en-US" dirty="0">
                <a:solidFill>
                  <a:schemeClr val="bg1"/>
                </a:solidFill>
              </a:rPr>
            </a:br>
            <a:br>
              <a:rPr lang="en-US" dirty="0">
                <a:solidFill>
                  <a:schemeClr val="bg1"/>
                </a:solidFill>
              </a:rPr>
            </a:br>
            <a:r>
              <a:rPr lang="en-US" dirty="0">
                <a:solidFill>
                  <a:schemeClr val="bg1"/>
                </a:solidFill>
              </a:rPr>
              <a:t> Detecting Fraudulent Transactions using Advanced Machine Learning Techniques and Predictive Analytics</a:t>
            </a:r>
            <a:endParaRPr lang="en-IN" dirty="0">
              <a:solidFill>
                <a:schemeClr val="bg1"/>
              </a:solidFill>
            </a:endParaRPr>
          </a:p>
        </p:txBody>
      </p:sp>
      <p:sp>
        <p:nvSpPr>
          <p:cNvPr id="3" name="Text Placeholder 2">
            <a:extLst>
              <a:ext uri="{FF2B5EF4-FFF2-40B4-BE49-F238E27FC236}">
                <a16:creationId xmlns:a16="http://schemas.microsoft.com/office/drawing/2014/main" id="{8118A1FA-4BF9-2A80-5A66-03D1D4513E17}"/>
              </a:ext>
            </a:extLst>
          </p:cNvPr>
          <p:cNvSpPr>
            <a:spLocks noGrp="1"/>
          </p:cNvSpPr>
          <p:nvPr>
            <p:ph type="body" idx="1"/>
          </p:nvPr>
        </p:nvSpPr>
        <p:spPr>
          <a:xfrm>
            <a:off x="8176334" y="4927107"/>
            <a:ext cx="3171116" cy="1162543"/>
          </a:xfrm>
        </p:spPr>
        <p:txBody>
          <a:bodyPr/>
          <a:lstStyle/>
          <a:p>
            <a:r>
              <a:rPr lang="en-IN" dirty="0"/>
              <a:t>Presentation By -</a:t>
            </a:r>
          </a:p>
          <a:p>
            <a:r>
              <a:rPr lang="en-IN" dirty="0"/>
              <a:t>Indrajith S.</a:t>
            </a:r>
          </a:p>
        </p:txBody>
      </p:sp>
    </p:spTree>
    <p:extLst>
      <p:ext uri="{BB962C8B-B14F-4D97-AF65-F5344CB8AC3E}">
        <p14:creationId xmlns:p14="http://schemas.microsoft.com/office/powerpoint/2010/main" val="421798803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9F1BAB23-3F1D-67D3-3047-5AC6CC8BDC0A}"/>
              </a:ext>
            </a:extLst>
          </p:cNvPr>
          <p:cNvSpPr>
            <a:spLocks noGrp="1"/>
          </p:cNvSpPr>
          <p:nvPr>
            <p:ph type="body" idx="1"/>
          </p:nvPr>
        </p:nvSpPr>
        <p:spPr/>
        <p:txBody>
          <a:bodyPr>
            <a:normAutofit/>
          </a:bodyPr>
          <a:lstStyle/>
          <a:p>
            <a:r>
              <a:rPr lang="en-US" sz="4000" dirty="0">
                <a:solidFill>
                  <a:schemeClr val="bg1"/>
                </a:solidFill>
                <a:latin typeface="Times New Roman" panose="02020603050405020304" pitchFamily="18" charset="0"/>
                <a:cs typeface="Times New Roman" panose="02020603050405020304" pitchFamily="18" charset="0"/>
              </a:rPr>
              <a:t>Test Data</a:t>
            </a:r>
            <a:endParaRPr lang="en-IN" sz="4000" dirty="0">
              <a:solidFill>
                <a:schemeClr val="bg1"/>
              </a:solidFill>
              <a:latin typeface="Times New Roman" panose="02020603050405020304" pitchFamily="18" charset="0"/>
              <a:cs typeface="Times New Roman" panose="02020603050405020304" pitchFamily="18" charset="0"/>
            </a:endParaRPr>
          </a:p>
        </p:txBody>
      </p:sp>
      <p:graphicFrame>
        <p:nvGraphicFramePr>
          <p:cNvPr id="7" name="Content Placeholder 5">
            <a:extLst>
              <a:ext uri="{FF2B5EF4-FFF2-40B4-BE49-F238E27FC236}">
                <a16:creationId xmlns:a16="http://schemas.microsoft.com/office/drawing/2014/main" id="{9063DF8E-239F-E0D9-A7D8-7E2C953D0B71}"/>
              </a:ext>
            </a:extLst>
          </p:cNvPr>
          <p:cNvGraphicFramePr>
            <a:graphicFrameLocks noGrp="1"/>
          </p:cNvGraphicFramePr>
          <p:nvPr>
            <p:ph sz="half" idx="2"/>
            <p:extLst>
              <p:ext uri="{D42A27DB-BD31-4B8C-83A1-F6EECF244321}">
                <p14:modId xmlns:p14="http://schemas.microsoft.com/office/powerpoint/2010/main" val="2035525375"/>
              </p:ext>
            </p:extLst>
          </p:nvPr>
        </p:nvGraphicFramePr>
        <p:xfrm>
          <a:off x="471383" y="100190"/>
          <a:ext cx="11052384" cy="15087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Text Placeholder 11">
            <a:extLst>
              <a:ext uri="{FF2B5EF4-FFF2-40B4-BE49-F238E27FC236}">
                <a16:creationId xmlns:a16="http://schemas.microsoft.com/office/drawing/2014/main" id="{F973E4FF-3F66-8E75-3957-4980784BB73A}"/>
              </a:ext>
            </a:extLst>
          </p:cNvPr>
          <p:cNvSpPr>
            <a:spLocks noGrp="1"/>
          </p:cNvSpPr>
          <p:nvPr>
            <p:ph type="body" sz="quarter" idx="3"/>
          </p:nvPr>
        </p:nvSpPr>
        <p:spPr/>
        <p:txBody>
          <a:bodyPr>
            <a:normAutofit/>
          </a:bodyPr>
          <a:lstStyle/>
          <a:p>
            <a:r>
              <a:rPr lang="en-US" sz="4000" dirty="0">
                <a:solidFill>
                  <a:schemeClr val="bg1"/>
                </a:solidFill>
                <a:latin typeface="Times New Roman" panose="02020603050405020304" pitchFamily="18" charset="0"/>
                <a:cs typeface="Times New Roman" panose="02020603050405020304" pitchFamily="18" charset="0"/>
              </a:rPr>
              <a:t>Train Data</a:t>
            </a: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2" name="Content Placeholder 10">
            <a:extLst>
              <a:ext uri="{FF2B5EF4-FFF2-40B4-BE49-F238E27FC236}">
                <a16:creationId xmlns:a16="http://schemas.microsoft.com/office/drawing/2014/main" id="{0E4F4860-D91E-AB80-80F3-0EFE518010F3}"/>
              </a:ext>
            </a:extLst>
          </p:cNvPr>
          <p:cNvSpPr txBox="1">
            <a:spLocks/>
          </p:cNvSpPr>
          <p:nvPr/>
        </p:nvSpPr>
        <p:spPr>
          <a:xfrm>
            <a:off x="838200" y="1825625"/>
            <a:ext cx="4750837" cy="3119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IN" sz="2200" dirty="0"/>
          </a:p>
        </p:txBody>
      </p:sp>
      <p:pic>
        <p:nvPicPr>
          <p:cNvPr id="25" name="Content Placeholder 24">
            <a:extLst>
              <a:ext uri="{FF2B5EF4-FFF2-40B4-BE49-F238E27FC236}">
                <a16:creationId xmlns:a16="http://schemas.microsoft.com/office/drawing/2014/main" id="{480D0427-64B5-7327-0645-A9D4A51F5C89}"/>
              </a:ext>
            </a:extLst>
          </p:cNvPr>
          <p:cNvPicPr>
            <a:picLocks noGrp="1" noChangeAspect="1"/>
          </p:cNvPicPr>
          <p:nvPr>
            <p:ph sz="quarter" idx="4"/>
          </p:nvPr>
        </p:nvPicPr>
        <p:blipFill>
          <a:blip r:embed="rId9"/>
          <a:stretch>
            <a:fillRect/>
          </a:stretch>
        </p:blipFill>
        <p:spPr>
          <a:xfrm>
            <a:off x="6172200" y="2597282"/>
            <a:ext cx="5430916" cy="2871364"/>
          </a:xfrm>
        </p:spPr>
      </p:pic>
      <p:pic>
        <p:nvPicPr>
          <p:cNvPr id="23" name="Picture 22">
            <a:extLst>
              <a:ext uri="{FF2B5EF4-FFF2-40B4-BE49-F238E27FC236}">
                <a16:creationId xmlns:a16="http://schemas.microsoft.com/office/drawing/2014/main" id="{CE07264A-CAE5-41C6-42D2-74A558BC19A9}"/>
              </a:ext>
            </a:extLst>
          </p:cNvPr>
          <p:cNvPicPr>
            <a:picLocks noChangeAspect="1"/>
          </p:cNvPicPr>
          <p:nvPr/>
        </p:nvPicPr>
        <p:blipFill>
          <a:blip r:embed="rId10"/>
          <a:stretch>
            <a:fillRect/>
          </a:stretch>
        </p:blipFill>
        <p:spPr>
          <a:xfrm>
            <a:off x="115410" y="2597281"/>
            <a:ext cx="5649363" cy="2871364"/>
          </a:xfrm>
          <a:prstGeom prst="rect">
            <a:avLst/>
          </a:prstGeom>
        </p:spPr>
      </p:pic>
    </p:spTree>
    <p:extLst>
      <p:ext uri="{BB962C8B-B14F-4D97-AF65-F5344CB8AC3E}">
        <p14:creationId xmlns:p14="http://schemas.microsoft.com/office/powerpoint/2010/main" val="7021835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355808-E1E5-D342-489E-894C949E9C8A}"/>
              </a:ext>
            </a:extLst>
          </p:cNvPr>
          <p:cNvSpPr>
            <a:spLocks noGrp="1"/>
          </p:cNvSpPr>
          <p:nvPr>
            <p:ph type="title"/>
          </p:nvPr>
        </p:nvSpPr>
        <p:spPr/>
        <p:txBody>
          <a:bodyPr>
            <a:normAutofit/>
          </a:bodyPr>
          <a:lstStyle/>
          <a:p>
            <a:pPr algn="ctr"/>
            <a:r>
              <a:rPr lang="en-IN" sz="100" b="0" i="0" dirty="0">
                <a:solidFill>
                  <a:srgbClr val="162349"/>
                </a:solidFill>
                <a:effectLst/>
                <a:latin typeface="Söhne"/>
              </a:rPr>
              <a:t>Project Journey</a:t>
            </a:r>
            <a:endParaRPr lang="en-IN" sz="100" dirty="0">
              <a:solidFill>
                <a:srgbClr val="162349"/>
              </a:solidFill>
            </a:endParaRPr>
          </a:p>
        </p:txBody>
      </p:sp>
      <p:sp>
        <p:nvSpPr>
          <p:cNvPr id="2" name="Content Placeholder 10">
            <a:extLst>
              <a:ext uri="{FF2B5EF4-FFF2-40B4-BE49-F238E27FC236}">
                <a16:creationId xmlns:a16="http://schemas.microsoft.com/office/drawing/2014/main" id="{5C4EE518-1801-301F-21EF-DD49A7066130}"/>
              </a:ext>
            </a:extLst>
          </p:cNvPr>
          <p:cNvSpPr txBox="1">
            <a:spLocks/>
          </p:cNvSpPr>
          <p:nvPr/>
        </p:nvSpPr>
        <p:spPr>
          <a:xfrm>
            <a:off x="838201" y="1556068"/>
            <a:ext cx="10773052" cy="18729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200" dirty="0">
                <a:solidFill>
                  <a:srgbClr val="D1D5DB"/>
                </a:solidFill>
                <a:latin typeface="Times New Roman" panose="02020603050405020304" pitchFamily="18" charset="0"/>
                <a:cs typeface="Times New Roman" panose="02020603050405020304" pitchFamily="18" charset="0"/>
              </a:rPr>
              <a:t>We evaluated the model using a range of performance metrics, including accuracy, precision, recall, F1-score, and AUC. </a:t>
            </a:r>
          </a:p>
          <a:p>
            <a:pPr marL="0" indent="0" algn="just">
              <a:lnSpc>
                <a:spcPct val="150000"/>
              </a:lnSpc>
              <a:buNone/>
            </a:pPr>
            <a:r>
              <a:rPr lang="en-US" b="1" dirty="0">
                <a:solidFill>
                  <a:srgbClr val="D1D5DB"/>
                </a:solidFill>
                <a:latin typeface="Times New Roman" panose="02020603050405020304" pitchFamily="18" charset="0"/>
                <a:cs typeface="Times New Roman" panose="02020603050405020304" pitchFamily="18" charset="0"/>
              </a:rPr>
              <a:t>Evaluation metrics for all the models</a:t>
            </a:r>
            <a:r>
              <a:rPr lang="en-US" sz="2000" b="1" dirty="0">
                <a:solidFill>
                  <a:srgbClr val="D1D5DB"/>
                </a:solidFill>
                <a:latin typeface="Times New Roman" panose="02020603050405020304" pitchFamily="18" charset="0"/>
                <a:cs typeface="Times New Roman" panose="02020603050405020304" pitchFamily="18" charset="0"/>
              </a:rPr>
              <a:t>                           </a:t>
            </a:r>
            <a:r>
              <a:rPr lang="en-US" sz="2200" b="1" dirty="0">
                <a:solidFill>
                  <a:srgbClr val="D1D5DB"/>
                </a:solidFill>
                <a:latin typeface="Times New Roman" panose="02020603050405020304" pitchFamily="18" charset="0"/>
                <a:cs typeface="Times New Roman" panose="02020603050405020304" pitchFamily="18" charset="0"/>
              </a:rPr>
              <a:t>     </a:t>
            </a:r>
            <a:r>
              <a:rPr lang="en-US" sz="2400" b="1" dirty="0">
                <a:solidFill>
                  <a:srgbClr val="D1D5DB"/>
                </a:solidFill>
                <a:latin typeface="Times New Roman" panose="02020603050405020304" pitchFamily="18" charset="0"/>
                <a:cs typeface="Times New Roman" panose="02020603050405020304" pitchFamily="18" charset="0"/>
              </a:rPr>
              <a:t>For Cross validation</a:t>
            </a:r>
          </a:p>
        </p:txBody>
      </p:sp>
      <p:graphicFrame>
        <p:nvGraphicFramePr>
          <p:cNvPr id="7" name="Content Placeholder 5">
            <a:extLst>
              <a:ext uri="{FF2B5EF4-FFF2-40B4-BE49-F238E27FC236}">
                <a16:creationId xmlns:a16="http://schemas.microsoft.com/office/drawing/2014/main" id="{1B5D5AAE-65C6-5EB4-5E8F-B563CC2D5E33}"/>
              </a:ext>
            </a:extLst>
          </p:cNvPr>
          <p:cNvGraphicFramePr>
            <a:graphicFrameLocks/>
          </p:cNvGraphicFramePr>
          <p:nvPr>
            <p:extLst>
              <p:ext uri="{D42A27DB-BD31-4B8C-83A1-F6EECF244321}">
                <p14:modId xmlns:p14="http://schemas.microsoft.com/office/powerpoint/2010/main" val="3435233350"/>
              </p:ext>
            </p:extLst>
          </p:nvPr>
        </p:nvGraphicFramePr>
        <p:xfrm>
          <a:off x="838200" y="23050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3F4FB109-4586-5333-5011-E6339442B8FD}"/>
              </a:ext>
            </a:extLst>
          </p:cNvPr>
          <p:cNvPicPr>
            <a:picLocks noChangeAspect="1"/>
          </p:cNvPicPr>
          <p:nvPr/>
        </p:nvPicPr>
        <p:blipFill>
          <a:blip r:embed="rId7"/>
          <a:stretch>
            <a:fillRect/>
          </a:stretch>
        </p:blipFill>
        <p:spPr>
          <a:xfrm>
            <a:off x="687279" y="3505446"/>
            <a:ext cx="5653374" cy="2498234"/>
          </a:xfrm>
          <a:prstGeom prst="rect">
            <a:avLst/>
          </a:prstGeom>
        </p:spPr>
      </p:pic>
      <p:pic>
        <p:nvPicPr>
          <p:cNvPr id="9" name="Picture 8">
            <a:extLst>
              <a:ext uri="{FF2B5EF4-FFF2-40B4-BE49-F238E27FC236}">
                <a16:creationId xmlns:a16="http://schemas.microsoft.com/office/drawing/2014/main" id="{D605E486-A483-8DB8-536B-4B8C2862D240}"/>
              </a:ext>
            </a:extLst>
          </p:cNvPr>
          <p:cNvPicPr>
            <a:picLocks noChangeAspect="1"/>
          </p:cNvPicPr>
          <p:nvPr/>
        </p:nvPicPr>
        <p:blipFill>
          <a:blip r:embed="rId8"/>
          <a:stretch>
            <a:fillRect/>
          </a:stretch>
        </p:blipFill>
        <p:spPr>
          <a:xfrm>
            <a:off x="7190913" y="3505446"/>
            <a:ext cx="4829452" cy="2498234"/>
          </a:xfrm>
          <a:prstGeom prst="rect">
            <a:avLst/>
          </a:prstGeom>
        </p:spPr>
      </p:pic>
    </p:spTree>
    <p:extLst>
      <p:ext uri="{BB962C8B-B14F-4D97-AF65-F5344CB8AC3E}">
        <p14:creationId xmlns:p14="http://schemas.microsoft.com/office/powerpoint/2010/main" val="3998361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DC3C-220C-7E82-FE9B-5A6C0FFBBD37}"/>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ROC CURVE FOR ALL MODELS</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0BD5DE1-4C97-DB50-6285-1422B7B94DF0}"/>
              </a:ext>
            </a:extLst>
          </p:cNvPr>
          <p:cNvPicPr>
            <a:picLocks noGrp="1" noChangeAspect="1"/>
          </p:cNvPicPr>
          <p:nvPr>
            <p:ph idx="1"/>
          </p:nvPr>
        </p:nvPicPr>
        <p:blipFill>
          <a:blip r:embed="rId2"/>
          <a:stretch>
            <a:fillRect/>
          </a:stretch>
        </p:blipFill>
        <p:spPr>
          <a:xfrm>
            <a:off x="2175029" y="1690688"/>
            <a:ext cx="7652552" cy="4486275"/>
          </a:xfrm>
        </p:spPr>
      </p:pic>
    </p:spTree>
    <p:extLst>
      <p:ext uri="{BB962C8B-B14F-4D97-AF65-F5344CB8AC3E}">
        <p14:creationId xmlns:p14="http://schemas.microsoft.com/office/powerpoint/2010/main" val="192576761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8397-991C-3BC3-3C36-ABD77904A80C}"/>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FEATURE IMPORTANCE</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6938AB7-BF32-0845-4BA5-9879BF01A160}"/>
              </a:ext>
            </a:extLst>
          </p:cNvPr>
          <p:cNvPicPr>
            <a:picLocks noGrp="1" noChangeAspect="1"/>
          </p:cNvPicPr>
          <p:nvPr>
            <p:ph idx="1"/>
          </p:nvPr>
        </p:nvPicPr>
        <p:blipFill>
          <a:blip r:embed="rId2"/>
          <a:stretch>
            <a:fillRect/>
          </a:stretch>
        </p:blipFill>
        <p:spPr>
          <a:xfrm>
            <a:off x="838200" y="1982897"/>
            <a:ext cx="10515600" cy="4036794"/>
          </a:xfrm>
        </p:spPr>
      </p:pic>
    </p:spTree>
    <p:extLst>
      <p:ext uri="{BB962C8B-B14F-4D97-AF65-F5344CB8AC3E}">
        <p14:creationId xmlns:p14="http://schemas.microsoft.com/office/powerpoint/2010/main" val="320950576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30DD-5F0C-5FDB-C7ED-0EC7D353B6BE}"/>
              </a:ext>
            </a:extLst>
          </p:cNvPr>
          <p:cNvSpPr>
            <a:spLocks noGrp="1"/>
          </p:cNvSpPr>
          <p:nvPr>
            <p:ph type="title"/>
          </p:nvPr>
        </p:nvSpPr>
        <p:spPr/>
        <p:txBody>
          <a:bodyPr>
            <a:normAutofit/>
          </a:bodyPr>
          <a:lstStyle/>
          <a:p>
            <a:r>
              <a:rPr lang="en-US" sz="4800" b="1" dirty="0">
                <a:solidFill>
                  <a:schemeClr val="bg1"/>
                </a:solidFill>
                <a:latin typeface="Times New Roman" panose="02020603050405020304" pitchFamily="18" charset="0"/>
                <a:cs typeface="Times New Roman" panose="02020603050405020304" pitchFamily="18" charset="0"/>
              </a:rPr>
              <a:t>Hyper Parameter Tuning</a:t>
            </a:r>
            <a:endParaRPr lang="en-IN" sz="48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BAF359-4AFE-5B44-E992-1D6EDFFC50A5}"/>
              </a:ext>
            </a:extLst>
          </p:cNvPr>
          <p:cNvSpPr>
            <a:spLocks noGrp="1"/>
          </p:cNvSpPr>
          <p:nvPr>
            <p:ph idx="1"/>
          </p:nvPr>
        </p:nvSpPr>
        <p:spPr>
          <a:xfrm>
            <a:off x="838200" y="1690688"/>
            <a:ext cx="10515600" cy="4486275"/>
          </a:xfrm>
        </p:spPr>
        <p:txBody>
          <a:bodyPr/>
          <a:lstStyle/>
          <a:p>
            <a:r>
              <a:rPr lang="en-US" dirty="0">
                <a:solidFill>
                  <a:schemeClr val="bg1"/>
                </a:solidFill>
                <a:latin typeface="Times New Roman" panose="02020603050405020304" pitchFamily="18" charset="0"/>
                <a:cs typeface="Times New Roman" panose="02020603050405020304" pitchFamily="18" charset="0"/>
              </a:rPr>
              <a:t>For more accuracy I tried to build a random forest model with hyper parameter tuning, Which performs well for this dataset.</a:t>
            </a:r>
          </a:p>
          <a:p>
            <a:r>
              <a:rPr lang="en-US" dirty="0">
                <a:solidFill>
                  <a:schemeClr val="bg1"/>
                </a:solidFill>
                <a:latin typeface="Times New Roman" panose="02020603050405020304" pitchFamily="18" charset="0"/>
                <a:cs typeface="Times New Roman" panose="02020603050405020304" pitchFamily="18" charset="0"/>
              </a:rPr>
              <a:t>These </a:t>
            </a:r>
            <a:r>
              <a:rPr lang="en-US" dirty="0" err="1">
                <a:solidFill>
                  <a:schemeClr val="bg1"/>
                </a:solidFill>
                <a:latin typeface="Times New Roman" panose="02020603050405020304" pitchFamily="18" charset="0"/>
                <a:cs typeface="Times New Roman" panose="02020603050405020304" pitchFamily="18" charset="0"/>
              </a:rPr>
              <a:t>confussion</a:t>
            </a:r>
            <a:r>
              <a:rPr lang="en-US" dirty="0">
                <a:solidFill>
                  <a:schemeClr val="bg1"/>
                </a:solidFill>
                <a:latin typeface="Times New Roman" panose="02020603050405020304" pitchFamily="18" charset="0"/>
                <a:cs typeface="Times New Roman" panose="02020603050405020304" pitchFamily="18" charset="0"/>
              </a:rPr>
              <a:t> matric and classification report shows the performance after hyperparameter tuning.</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DCEEFD1-8F92-71DC-EE8D-910D9A00D5C7}"/>
              </a:ext>
            </a:extLst>
          </p:cNvPr>
          <p:cNvPicPr>
            <a:picLocks noChangeAspect="1"/>
          </p:cNvPicPr>
          <p:nvPr/>
        </p:nvPicPr>
        <p:blipFill>
          <a:blip r:embed="rId2"/>
          <a:stretch>
            <a:fillRect/>
          </a:stretch>
        </p:blipFill>
        <p:spPr>
          <a:xfrm>
            <a:off x="1387171" y="3847643"/>
            <a:ext cx="4801270" cy="1914792"/>
          </a:xfrm>
          <a:prstGeom prst="rect">
            <a:avLst/>
          </a:prstGeom>
        </p:spPr>
      </p:pic>
      <p:pic>
        <p:nvPicPr>
          <p:cNvPr id="7" name="Picture 6">
            <a:extLst>
              <a:ext uri="{FF2B5EF4-FFF2-40B4-BE49-F238E27FC236}">
                <a16:creationId xmlns:a16="http://schemas.microsoft.com/office/drawing/2014/main" id="{72E76354-B623-7A92-977F-4142FFCC02D8}"/>
              </a:ext>
            </a:extLst>
          </p:cNvPr>
          <p:cNvPicPr>
            <a:picLocks noChangeAspect="1"/>
          </p:cNvPicPr>
          <p:nvPr/>
        </p:nvPicPr>
        <p:blipFill>
          <a:blip r:embed="rId3"/>
          <a:stretch>
            <a:fillRect/>
          </a:stretch>
        </p:blipFill>
        <p:spPr>
          <a:xfrm>
            <a:off x="6562612" y="3847643"/>
            <a:ext cx="4677428" cy="2421384"/>
          </a:xfrm>
          <a:prstGeom prst="rect">
            <a:avLst/>
          </a:prstGeom>
        </p:spPr>
      </p:pic>
    </p:spTree>
    <p:extLst>
      <p:ext uri="{BB962C8B-B14F-4D97-AF65-F5344CB8AC3E}">
        <p14:creationId xmlns:p14="http://schemas.microsoft.com/office/powerpoint/2010/main" val="161018517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C58AB-55CF-8CB6-566C-51F7C5418923}"/>
              </a:ext>
            </a:extLst>
          </p:cNvPr>
          <p:cNvSpPr>
            <a:spLocks noGrp="1"/>
          </p:cNvSpPr>
          <p:nvPr>
            <p:ph type="title"/>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Key Insights</a:t>
            </a:r>
          </a:p>
        </p:txBody>
      </p:sp>
      <p:sp>
        <p:nvSpPr>
          <p:cNvPr id="3" name="Content Placeholder 2">
            <a:extLst>
              <a:ext uri="{FF2B5EF4-FFF2-40B4-BE49-F238E27FC236}">
                <a16:creationId xmlns:a16="http://schemas.microsoft.com/office/drawing/2014/main" id="{631B46B4-9107-64AF-EA4C-4431642C5D75}"/>
              </a:ext>
            </a:extLst>
          </p:cNvPr>
          <p:cNvSpPr>
            <a:spLocks noGrp="1"/>
          </p:cNvSpPr>
          <p:nvPr>
            <p:ph idx="1"/>
          </p:nvPr>
        </p:nvSpPr>
        <p:spPr>
          <a:xfrm>
            <a:off x="838200" y="1825625"/>
            <a:ext cx="10515600" cy="4495276"/>
          </a:xfrm>
        </p:spPr>
        <p:txBody>
          <a:bodyPr>
            <a:normAutofit/>
          </a:bodyPr>
          <a:lstStyle/>
          <a:p>
            <a:r>
              <a:rPr lang="en-US" sz="2400" dirty="0">
                <a:solidFill>
                  <a:schemeClr val="bg1"/>
                </a:solidFill>
                <a:latin typeface="Times New Roman" panose="02020603050405020304" pitchFamily="18" charset="0"/>
                <a:cs typeface="Times New Roman" panose="02020603050405020304" pitchFamily="18" charset="0"/>
              </a:rPr>
              <a:t>The main observations or insights derived from the analysis of model performance are, if the column name accountAgeDays	paymentMethodAgeDays are 1, Definitely that would be a fraudulent.</a:t>
            </a:r>
          </a:p>
          <a:p>
            <a:r>
              <a:rPr lang="en-US" sz="2400" dirty="0">
                <a:solidFill>
                  <a:schemeClr val="bg1"/>
                </a:solidFill>
                <a:latin typeface="Times New Roman" panose="02020603050405020304" pitchFamily="18" charset="0"/>
                <a:cs typeface="Times New Roman" panose="02020603050405020304" pitchFamily="18" charset="0"/>
              </a:rPr>
              <a:t>From this 39221 rows of this dataset, the above mentioned two columns are main reason that the transaction would be fraud.</a:t>
            </a:r>
          </a:p>
          <a:p>
            <a:r>
              <a:rPr lang="en-IN" sz="2400" dirty="0">
                <a:solidFill>
                  <a:schemeClr val="bg1"/>
                </a:solidFill>
                <a:latin typeface="Times New Roman" panose="02020603050405020304" pitchFamily="18" charset="0"/>
                <a:cs typeface="Times New Roman" panose="02020603050405020304" pitchFamily="18" charset="0"/>
              </a:rPr>
              <a:t>The PaymentMethod Creditcard and PayPal having high tendency for the fraud transaction when compared to storecredit.</a:t>
            </a:r>
          </a:p>
          <a:p>
            <a:r>
              <a:rPr lang="en-IN" sz="2400" dirty="0">
                <a:solidFill>
                  <a:schemeClr val="bg1"/>
                </a:solidFill>
                <a:latin typeface="Times New Roman" panose="02020603050405020304" pitchFamily="18" charset="0"/>
                <a:cs typeface="Times New Roman" panose="02020603050405020304" pitchFamily="18" charset="0"/>
              </a:rPr>
              <a:t>The storecredit payment method registered are very low to have a fraud transactions.</a:t>
            </a:r>
          </a:p>
          <a:p>
            <a:r>
              <a:rPr lang="en-IN" sz="2400" dirty="0">
                <a:solidFill>
                  <a:schemeClr val="bg1"/>
                </a:solidFill>
                <a:latin typeface="Times New Roman" panose="02020603050405020304" pitchFamily="18" charset="0"/>
                <a:cs typeface="Times New Roman" panose="02020603050405020304" pitchFamily="18" charset="0"/>
              </a:rPr>
              <a:t>There is a high tendency that the fraud transactions are mostly happened in Weekend.</a:t>
            </a:r>
          </a:p>
        </p:txBody>
      </p:sp>
    </p:spTree>
    <p:extLst>
      <p:ext uri="{BB962C8B-B14F-4D97-AF65-F5344CB8AC3E}">
        <p14:creationId xmlns:p14="http://schemas.microsoft.com/office/powerpoint/2010/main" val="252765661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6B0D0A-83AF-435F-DA26-63BA9C86E389}"/>
              </a:ext>
            </a:extLst>
          </p:cNvPr>
          <p:cNvSpPr/>
          <p:nvPr/>
        </p:nvSpPr>
        <p:spPr>
          <a:xfrm>
            <a:off x="0" y="0"/>
            <a:ext cx="12192000" cy="1698171"/>
          </a:xfrm>
          <a:prstGeom prst="rect">
            <a:avLst/>
          </a:prstGeom>
          <a:solidFill>
            <a:srgbClr val="162349">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162349"/>
              </a:solidFill>
            </a:endParaRPr>
          </a:p>
        </p:txBody>
      </p:sp>
      <p:sp>
        <p:nvSpPr>
          <p:cNvPr id="19" name="Title 18">
            <a:extLst>
              <a:ext uri="{FF2B5EF4-FFF2-40B4-BE49-F238E27FC236}">
                <a16:creationId xmlns:a16="http://schemas.microsoft.com/office/drawing/2014/main" id="{AD5AE3F0-159D-D606-4E3A-F399A2F3E974}"/>
              </a:ext>
            </a:extLst>
          </p:cNvPr>
          <p:cNvSpPr>
            <a:spLocks noGrp="1"/>
          </p:cNvSpPr>
          <p:nvPr>
            <p:ph type="title"/>
          </p:nvPr>
        </p:nvSpPr>
        <p:spPr/>
        <p:txBody>
          <a:bodyPr/>
          <a:lstStyle/>
          <a:p>
            <a:pPr algn="ctr"/>
            <a:r>
              <a:rPr lang="en-IN" dirty="0">
                <a:solidFill>
                  <a:schemeClr val="bg1"/>
                </a:solidFill>
              </a:rPr>
              <a:t>Conclusion</a:t>
            </a:r>
          </a:p>
        </p:txBody>
      </p:sp>
      <p:sp>
        <p:nvSpPr>
          <p:cNvPr id="11" name="Content Placeholder 10">
            <a:extLst>
              <a:ext uri="{FF2B5EF4-FFF2-40B4-BE49-F238E27FC236}">
                <a16:creationId xmlns:a16="http://schemas.microsoft.com/office/drawing/2014/main" id="{38C4F9BF-019B-D973-1524-E339F9EC9708}"/>
              </a:ext>
            </a:extLst>
          </p:cNvPr>
          <p:cNvSpPr>
            <a:spLocks noGrp="1"/>
          </p:cNvSpPr>
          <p:nvPr>
            <p:ph idx="1"/>
          </p:nvPr>
        </p:nvSpPr>
        <p:spPr>
          <a:xfrm>
            <a:off x="506027" y="1606858"/>
            <a:ext cx="10847773" cy="4705165"/>
          </a:xfrm>
        </p:spPr>
        <p:txBody>
          <a:bodyPr>
            <a:normAutofit fontScale="92500"/>
          </a:bodyPr>
          <a:lstStyle/>
          <a:p>
            <a:pPr algn="just">
              <a:lnSpc>
                <a:spcPct val="150000"/>
              </a:lnSpc>
            </a:pPr>
            <a:r>
              <a:rPr lang="en-US" dirty="0">
                <a:solidFill>
                  <a:schemeClr val="bg1"/>
                </a:solidFill>
                <a:latin typeface="Times New Roman" panose="02020603050405020304" pitchFamily="18" charset="0"/>
                <a:cs typeface="Times New Roman" panose="02020603050405020304" pitchFamily="18" charset="0"/>
              </a:rPr>
              <a:t>In this payment fraud detection project, we followed a structured approach that encompassed understanding the data, preprocessing </a:t>
            </a:r>
            <a:r>
              <a:rPr lang="en-US" dirty="0" err="1">
                <a:solidFill>
                  <a:schemeClr val="bg1"/>
                </a:solidFill>
                <a:latin typeface="Times New Roman" panose="02020603050405020304" pitchFamily="18" charset="0"/>
                <a:cs typeface="Times New Roman" panose="02020603050405020304" pitchFamily="18" charset="0"/>
              </a:rPr>
              <a:t>it,selecting</a:t>
            </a:r>
            <a:r>
              <a:rPr lang="en-US" dirty="0">
                <a:solidFill>
                  <a:schemeClr val="bg1"/>
                </a:solidFill>
                <a:latin typeface="Times New Roman" panose="02020603050405020304" pitchFamily="18" charset="0"/>
                <a:cs typeface="Times New Roman" panose="02020603050405020304" pitchFamily="18" charset="0"/>
              </a:rPr>
              <a:t> a suitable model, training it, and rigorously evaluating its performance. </a:t>
            </a:r>
          </a:p>
          <a:p>
            <a:pPr algn="just">
              <a:lnSpc>
                <a:spcPct val="150000"/>
              </a:lnSpc>
            </a:pPr>
            <a:r>
              <a:rPr lang="en-US" dirty="0">
                <a:solidFill>
                  <a:schemeClr val="bg1"/>
                </a:solidFill>
                <a:latin typeface="Times New Roman" panose="02020603050405020304" pitchFamily="18" charset="0"/>
                <a:cs typeface="Times New Roman" panose="02020603050405020304" pitchFamily="18" charset="0"/>
              </a:rPr>
              <a:t>The model achieved a 100% accuracy in identifying payment fraud. The model's performance results  show a sign of some error, like overfitting; that is, the model learns the characteristics of the training set so specifically that looks like overfitting, But we got a best results after hyper parameter tuning.</a:t>
            </a:r>
          </a:p>
        </p:txBody>
      </p:sp>
    </p:spTree>
    <p:extLst>
      <p:ext uri="{BB962C8B-B14F-4D97-AF65-F5344CB8AC3E}">
        <p14:creationId xmlns:p14="http://schemas.microsoft.com/office/powerpoint/2010/main" val="131797049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F46D8-CAF9-CEE9-6DA0-00B31D3BBA15}"/>
              </a:ext>
            </a:extLst>
          </p:cNvPr>
          <p:cNvSpPr>
            <a:spLocks noGrp="1"/>
          </p:cNvSpPr>
          <p:nvPr>
            <p:ph type="title"/>
          </p:nvPr>
        </p:nvSpPr>
        <p:spPr/>
        <p:txBody>
          <a:bodyPr/>
          <a:lstStyle/>
          <a:p>
            <a:r>
              <a:rPr lang="en-IN" dirty="0">
                <a:solidFill>
                  <a:schemeClr val="bg1"/>
                </a:solidFill>
              </a:rPr>
              <a:t>T H A N K  </a:t>
            </a:r>
            <a:br>
              <a:rPr lang="en-IN" dirty="0">
                <a:solidFill>
                  <a:schemeClr val="bg1"/>
                </a:solidFill>
              </a:rPr>
            </a:br>
            <a:r>
              <a:rPr lang="en-IN" dirty="0">
                <a:solidFill>
                  <a:schemeClr val="bg1"/>
                </a:solidFill>
              </a:rPr>
              <a:t>Y O U</a:t>
            </a:r>
          </a:p>
        </p:txBody>
      </p:sp>
    </p:spTree>
    <p:extLst>
      <p:ext uri="{BB962C8B-B14F-4D97-AF65-F5344CB8AC3E}">
        <p14:creationId xmlns:p14="http://schemas.microsoft.com/office/powerpoint/2010/main" val="3728847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192CC40-EB7F-C23C-A5FB-931C261E1503}"/>
              </a:ext>
            </a:extLst>
          </p:cNvPr>
          <p:cNvSpPr/>
          <p:nvPr/>
        </p:nvSpPr>
        <p:spPr>
          <a:xfrm>
            <a:off x="0" y="0"/>
            <a:ext cx="12192000" cy="1698171"/>
          </a:xfrm>
          <a:prstGeom prst="rect">
            <a:avLst/>
          </a:prstGeom>
          <a:solidFill>
            <a:srgbClr val="162349">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162349"/>
              </a:solidFill>
            </a:endParaRPr>
          </a:p>
        </p:txBody>
      </p:sp>
      <p:sp>
        <p:nvSpPr>
          <p:cNvPr id="19" name="Title 18">
            <a:extLst>
              <a:ext uri="{FF2B5EF4-FFF2-40B4-BE49-F238E27FC236}">
                <a16:creationId xmlns:a16="http://schemas.microsoft.com/office/drawing/2014/main" id="{AD5AE3F0-159D-D606-4E3A-F399A2F3E974}"/>
              </a:ext>
            </a:extLst>
          </p:cNvPr>
          <p:cNvSpPr>
            <a:spLocks noGrp="1"/>
          </p:cNvSpPr>
          <p:nvPr>
            <p:ph type="title"/>
          </p:nvPr>
        </p:nvSpPr>
        <p:spPr/>
        <p:txBody>
          <a:bodyPr/>
          <a:lstStyle/>
          <a:p>
            <a:pPr algn="ctr"/>
            <a:r>
              <a:rPr lang="en-IN" sz="4400" dirty="0">
                <a:solidFill>
                  <a:schemeClr val="bg1"/>
                </a:solidFill>
              </a:rPr>
              <a:t>Introduction</a:t>
            </a:r>
            <a:endParaRPr lang="en-IN" dirty="0"/>
          </a:p>
        </p:txBody>
      </p:sp>
      <p:sp>
        <p:nvSpPr>
          <p:cNvPr id="11" name="Content Placeholder 10">
            <a:extLst>
              <a:ext uri="{FF2B5EF4-FFF2-40B4-BE49-F238E27FC236}">
                <a16:creationId xmlns:a16="http://schemas.microsoft.com/office/drawing/2014/main" id="{38C4F9BF-019B-D973-1524-E339F9EC9708}"/>
              </a:ext>
            </a:extLst>
          </p:cNvPr>
          <p:cNvSpPr>
            <a:spLocks noGrp="1"/>
          </p:cNvSpPr>
          <p:nvPr>
            <p:ph idx="1"/>
          </p:nvPr>
        </p:nvSpPr>
        <p:spPr/>
        <p:txBody>
          <a:bodyPr>
            <a:normAutofit/>
          </a:bodyPr>
          <a:lstStyle/>
          <a:p>
            <a:pPr algn="just">
              <a:lnSpc>
                <a:spcPct val="170000"/>
              </a:lnSpc>
            </a:pPr>
            <a:r>
              <a:rPr lang="en-US" sz="2000" dirty="0">
                <a:solidFill>
                  <a:srgbClr val="D1D5DB"/>
                </a:solidFill>
                <a:latin typeface="Times New Roman" panose="02020603050405020304" pitchFamily="18" charset="0"/>
                <a:cs typeface="Times New Roman" panose="02020603050405020304" pitchFamily="18" charset="0"/>
              </a:rPr>
              <a:t>In this project, we aim to safeguard financial well-being by leveraging advanced machine learning techniques and predictive analytics to detect fraudulent transactions. </a:t>
            </a:r>
          </a:p>
          <a:p>
            <a:pPr algn="just">
              <a:lnSpc>
                <a:spcPct val="170000"/>
              </a:lnSpc>
            </a:pPr>
            <a:r>
              <a:rPr lang="en-US" sz="2000" dirty="0">
                <a:solidFill>
                  <a:srgbClr val="D1D5DB"/>
                </a:solidFill>
                <a:latin typeface="Times New Roman" panose="02020603050405020304" pitchFamily="18" charset="0"/>
                <a:cs typeface="Times New Roman" panose="02020603050405020304" pitchFamily="18" charset="0"/>
              </a:rPr>
              <a:t>Fraud detection is paramount for financial institutions and businesses to protect assets, maintain trust, and ensure secure financial ecosystems.</a:t>
            </a:r>
          </a:p>
          <a:p>
            <a:pPr algn="just">
              <a:lnSpc>
                <a:spcPct val="170000"/>
              </a:lnSpc>
            </a:pPr>
            <a:r>
              <a:rPr lang="en-US" sz="2000" dirty="0">
                <a:solidFill>
                  <a:srgbClr val="D1D5DB"/>
                </a:solidFill>
                <a:latin typeface="Times New Roman" panose="02020603050405020304" pitchFamily="18" charset="0"/>
                <a:cs typeface="Times New Roman" panose="02020603050405020304" pitchFamily="18" charset="0"/>
              </a:rPr>
              <a:t>It is a critical aspect of the financial industry, particularly in the realm of online transactions. With the increasing threat of fraud in digital payments, the need for robust and effective fraud detection systems has never been more pressing. </a:t>
            </a:r>
            <a:endParaRPr lang="en-IN" sz="2000" dirty="0">
              <a:solidFill>
                <a:srgbClr val="D1D5DB"/>
              </a:solidFill>
              <a:latin typeface="Times New Roman" panose="02020603050405020304" pitchFamily="18" charset="0"/>
              <a:cs typeface="Times New Roman" panose="02020603050405020304" pitchFamily="18" charset="0"/>
            </a:endParaRPr>
          </a:p>
          <a:p>
            <a:pPr algn="just">
              <a:lnSpc>
                <a:spcPct val="150000"/>
              </a:lnSpc>
            </a:pPr>
            <a:endParaRPr lang="en-IN" dirty="0"/>
          </a:p>
        </p:txBody>
      </p:sp>
    </p:spTree>
    <p:extLst>
      <p:ext uri="{BB962C8B-B14F-4D97-AF65-F5344CB8AC3E}">
        <p14:creationId xmlns:p14="http://schemas.microsoft.com/office/powerpoint/2010/main" val="2327225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554AD4-564F-8C28-AAA9-6A575A62D5A0}"/>
              </a:ext>
            </a:extLst>
          </p:cNvPr>
          <p:cNvSpPr/>
          <p:nvPr/>
        </p:nvSpPr>
        <p:spPr>
          <a:xfrm>
            <a:off x="0" y="0"/>
            <a:ext cx="12192000" cy="1698171"/>
          </a:xfrm>
          <a:prstGeom prst="rect">
            <a:avLst/>
          </a:prstGeom>
          <a:solidFill>
            <a:srgbClr val="162349">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162349"/>
              </a:solidFill>
            </a:endParaRPr>
          </a:p>
        </p:txBody>
      </p:sp>
      <p:sp>
        <p:nvSpPr>
          <p:cNvPr id="2" name="Title 1">
            <a:extLst>
              <a:ext uri="{FF2B5EF4-FFF2-40B4-BE49-F238E27FC236}">
                <a16:creationId xmlns:a16="http://schemas.microsoft.com/office/drawing/2014/main" id="{B5654160-2AB5-CE6C-E56A-068A9BE4AB88}"/>
              </a:ext>
            </a:extLst>
          </p:cNvPr>
          <p:cNvSpPr>
            <a:spLocks noGrp="1"/>
          </p:cNvSpPr>
          <p:nvPr>
            <p:ph type="title"/>
          </p:nvPr>
        </p:nvSpPr>
        <p:spPr/>
        <p:txBody>
          <a:bodyPr/>
          <a:lstStyle/>
          <a:p>
            <a:pPr algn="ctr"/>
            <a:r>
              <a:rPr lang="en-IN" sz="4400" dirty="0">
                <a:solidFill>
                  <a:schemeClr val="bg1"/>
                </a:solidFill>
              </a:rPr>
              <a:t>Problem Statement</a:t>
            </a:r>
            <a:endParaRPr lang="en-IN" dirty="0"/>
          </a:p>
        </p:txBody>
      </p:sp>
      <p:sp>
        <p:nvSpPr>
          <p:cNvPr id="11" name="Content Placeholder 10">
            <a:extLst>
              <a:ext uri="{FF2B5EF4-FFF2-40B4-BE49-F238E27FC236}">
                <a16:creationId xmlns:a16="http://schemas.microsoft.com/office/drawing/2014/main" id="{38C4F9BF-019B-D973-1524-E339F9EC9708}"/>
              </a:ext>
            </a:extLst>
          </p:cNvPr>
          <p:cNvSpPr>
            <a:spLocks noGrp="1"/>
          </p:cNvSpPr>
          <p:nvPr>
            <p:ph idx="1"/>
          </p:nvPr>
        </p:nvSpPr>
        <p:spPr/>
        <p:txBody>
          <a:bodyPr>
            <a:normAutofit/>
          </a:bodyPr>
          <a:lstStyle/>
          <a:p>
            <a:pPr algn="just">
              <a:lnSpc>
                <a:spcPct val="150000"/>
              </a:lnSpc>
            </a:pPr>
            <a:r>
              <a:rPr lang="en-US" dirty="0">
                <a:solidFill>
                  <a:srgbClr val="D1D5DB"/>
                </a:solidFill>
                <a:latin typeface="Times New Roman" panose="02020603050405020304" pitchFamily="18" charset="0"/>
                <a:cs typeface="Times New Roman" panose="02020603050405020304" pitchFamily="18" charset="0"/>
              </a:rPr>
              <a:t>Develop a machine learning model to detect potentially fraudulent transactions based on the provided features. The dataset contains information about various transactions, including account age, payment method, time of transaction, and category. The goal is to build a classification model that can accurately classify transactions as either legitimate or potentially fraudulent.</a:t>
            </a:r>
          </a:p>
          <a:p>
            <a:pPr algn="just">
              <a:lnSpc>
                <a:spcPct val="150000"/>
              </a:lnSpc>
            </a:pPr>
            <a:endParaRPr lang="en-IN" dirty="0"/>
          </a:p>
        </p:txBody>
      </p:sp>
    </p:spTree>
    <p:extLst>
      <p:ext uri="{BB962C8B-B14F-4D97-AF65-F5344CB8AC3E}">
        <p14:creationId xmlns:p14="http://schemas.microsoft.com/office/powerpoint/2010/main" val="3873187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DBB69F-6D96-434E-B53D-79E0C6E9584F}"/>
              </a:ext>
            </a:extLst>
          </p:cNvPr>
          <p:cNvSpPr/>
          <p:nvPr/>
        </p:nvSpPr>
        <p:spPr>
          <a:xfrm>
            <a:off x="0" y="0"/>
            <a:ext cx="12192000" cy="1698171"/>
          </a:xfrm>
          <a:prstGeom prst="rect">
            <a:avLst/>
          </a:prstGeom>
          <a:solidFill>
            <a:srgbClr val="162349">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162349"/>
              </a:solidFill>
            </a:endParaRPr>
          </a:p>
        </p:txBody>
      </p:sp>
      <p:sp>
        <p:nvSpPr>
          <p:cNvPr id="5" name="Title 4">
            <a:extLst>
              <a:ext uri="{FF2B5EF4-FFF2-40B4-BE49-F238E27FC236}">
                <a16:creationId xmlns:a16="http://schemas.microsoft.com/office/drawing/2014/main" id="{5A355808-E1E5-D342-489E-894C949E9C8A}"/>
              </a:ext>
            </a:extLst>
          </p:cNvPr>
          <p:cNvSpPr>
            <a:spLocks noGrp="1"/>
          </p:cNvSpPr>
          <p:nvPr>
            <p:ph type="title"/>
          </p:nvPr>
        </p:nvSpPr>
        <p:spPr/>
        <p:txBody>
          <a:bodyPr/>
          <a:lstStyle/>
          <a:p>
            <a:pPr lvl="0"/>
            <a:r>
              <a:rPr kumimoji="0" lang="en-US" altLang="en-US" b="1" i="0" u="none" strike="noStrike" cap="none" normalizeH="0" baseline="0" dirty="0">
                <a:ln/>
                <a:effectLst/>
                <a:latin typeface="source-serif-pro"/>
              </a:rPr>
              <a:t>                  </a:t>
            </a:r>
            <a:r>
              <a:rPr kumimoji="0" lang="en-US" altLang="en-US" b="1" i="0" u="none" strike="noStrike" cap="none" normalizeH="0" baseline="0" dirty="0">
                <a:ln/>
                <a:solidFill>
                  <a:schemeClr val="bg1"/>
                </a:solidFill>
                <a:effectLst/>
                <a:latin typeface="source-serif-pro"/>
              </a:rPr>
              <a:t>Table of Content:</a:t>
            </a:r>
            <a:endParaRPr lang="en-IN" dirty="0">
              <a:solidFill>
                <a:schemeClr val="bg1"/>
              </a:solidFill>
            </a:endParaRPr>
          </a:p>
        </p:txBody>
      </p:sp>
      <p:graphicFrame>
        <p:nvGraphicFramePr>
          <p:cNvPr id="6" name="Content Placeholder 5">
            <a:extLst>
              <a:ext uri="{FF2B5EF4-FFF2-40B4-BE49-F238E27FC236}">
                <a16:creationId xmlns:a16="http://schemas.microsoft.com/office/drawing/2014/main" id="{34E457C8-87E1-6F2E-7728-B5ACB7751772}"/>
              </a:ext>
            </a:extLst>
          </p:cNvPr>
          <p:cNvGraphicFramePr>
            <a:graphicFrameLocks noGrp="1"/>
          </p:cNvGraphicFramePr>
          <p:nvPr>
            <p:ph idx="1"/>
            <p:extLst>
              <p:ext uri="{D42A27DB-BD31-4B8C-83A1-F6EECF244321}">
                <p14:modId xmlns:p14="http://schemas.microsoft.com/office/powerpoint/2010/main" val="1835725633"/>
              </p:ext>
            </p:extLst>
          </p:nvPr>
        </p:nvGraphicFramePr>
        <p:xfrm>
          <a:off x="612559" y="559293"/>
          <a:ext cx="11176987" cy="6407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5802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355808-E1E5-D342-489E-894C949E9C8A}"/>
              </a:ext>
            </a:extLst>
          </p:cNvPr>
          <p:cNvSpPr>
            <a:spLocks noGrp="1"/>
          </p:cNvSpPr>
          <p:nvPr>
            <p:ph type="title"/>
          </p:nvPr>
        </p:nvSpPr>
        <p:spPr/>
        <p:txBody>
          <a:bodyPr>
            <a:normAutofit/>
          </a:bodyPr>
          <a:lstStyle/>
          <a:p>
            <a:pPr algn="ctr"/>
            <a:r>
              <a:rPr lang="en-IN" sz="100" b="0" i="0" dirty="0">
                <a:solidFill>
                  <a:srgbClr val="162349"/>
                </a:solidFill>
                <a:effectLst/>
                <a:latin typeface="Söhne"/>
              </a:rPr>
              <a:t>Project Journey</a:t>
            </a:r>
            <a:endParaRPr lang="en-IN" sz="100" dirty="0">
              <a:solidFill>
                <a:srgbClr val="162349"/>
              </a:solidFill>
            </a:endParaRPr>
          </a:p>
        </p:txBody>
      </p:sp>
      <p:graphicFrame>
        <p:nvGraphicFramePr>
          <p:cNvPr id="6" name="Content Placeholder 5">
            <a:extLst>
              <a:ext uri="{FF2B5EF4-FFF2-40B4-BE49-F238E27FC236}">
                <a16:creationId xmlns:a16="http://schemas.microsoft.com/office/drawing/2014/main" id="{34E457C8-87E1-6F2E-7728-B5ACB7751772}"/>
              </a:ext>
            </a:extLst>
          </p:cNvPr>
          <p:cNvGraphicFramePr>
            <a:graphicFrameLocks noGrp="1"/>
          </p:cNvGraphicFramePr>
          <p:nvPr>
            <p:ph idx="1"/>
            <p:extLst>
              <p:ext uri="{D42A27DB-BD31-4B8C-83A1-F6EECF244321}">
                <p14:modId xmlns:p14="http://schemas.microsoft.com/office/powerpoint/2010/main" val="669622005"/>
              </p:ext>
            </p:extLst>
          </p:nvPr>
        </p:nvGraphicFramePr>
        <p:xfrm>
          <a:off x="838200" y="23050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10">
            <a:extLst>
              <a:ext uri="{FF2B5EF4-FFF2-40B4-BE49-F238E27FC236}">
                <a16:creationId xmlns:a16="http://schemas.microsoft.com/office/drawing/2014/main" id="{D2D0890A-99EF-BC84-2908-F7F73BC1C736}"/>
              </a:ext>
            </a:extLst>
          </p:cNvPr>
          <p:cNvSpPr txBox="1">
            <a:spLocks/>
          </p:cNvSpPr>
          <p:nvPr/>
        </p:nvSpPr>
        <p:spPr>
          <a:xfrm>
            <a:off x="838201" y="1825625"/>
            <a:ext cx="10591799" cy="1730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700" dirty="0">
                <a:solidFill>
                  <a:srgbClr val="D1D5DB"/>
                </a:solidFill>
                <a:latin typeface="Times New Roman" panose="02020603050405020304" pitchFamily="18" charset="0"/>
                <a:cs typeface="Times New Roman" panose="02020603050405020304" pitchFamily="18" charset="0"/>
              </a:rPr>
              <a:t>Key features include account age, payment method, time of transaction, and category. </a:t>
            </a:r>
          </a:p>
          <a:p>
            <a:pPr>
              <a:lnSpc>
                <a:spcPct val="150000"/>
              </a:lnSpc>
            </a:pPr>
            <a:r>
              <a:rPr lang="en-US" sz="1700" dirty="0">
                <a:solidFill>
                  <a:srgbClr val="D1D5DB"/>
                </a:solidFill>
                <a:latin typeface="Times New Roman" panose="02020603050405020304" pitchFamily="18" charset="0"/>
                <a:cs typeface="Times New Roman" panose="02020603050405020304" pitchFamily="18" charset="0"/>
              </a:rPr>
              <a:t>The 'label' indicates whether a transaction is fraudulent(1) or legitimate(0).</a:t>
            </a:r>
          </a:p>
        </p:txBody>
      </p:sp>
      <p:pic>
        <p:nvPicPr>
          <p:cNvPr id="12" name="Picture 11">
            <a:extLst>
              <a:ext uri="{FF2B5EF4-FFF2-40B4-BE49-F238E27FC236}">
                <a16:creationId xmlns:a16="http://schemas.microsoft.com/office/drawing/2014/main" id="{8B47D56B-319A-3E98-B440-52B7FC8D05A9}"/>
              </a:ext>
            </a:extLst>
          </p:cNvPr>
          <p:cNvPicPr>
            <a:picLocks noChangeAspect="1"/>
          </p:cNvPicPr>
          <p:nvPr/>
        </p:nvPicPr>
        <p:blipFill>
          <a:blip r:embed="rId7"/>
          <a:stretch>
            <a:fillRect/>
          </a:stretch>
        </p:blipFill>
        <p:spPr>
          <a:xfrm>
            <a:off x="651769" y="3167155"/>
            <a:ext cx="5553722" cy="2171686"/>
          </a:xfrm>
          <a:prstGeom prst="rect">
            <a:avLst/>
          </a:prstGeom>
        </p:spPr>
      </p:pic>
      <p:pic>
        <p:nvPicPr>
          <p:cNvPr id="4" name="Picture 3">
            <a:extLst>
              <a:ext uri="{FF2B5EF4-FFF2-40B4-BE49-F238E27FC236}">
                <a16:creationId xmlns:a16="http://schemas.microsoft.com/office/drawing/2014/main" id="{5731BB60-7BC0-6903-3458-B7B30843ABEE}"/>
              </a:ext>
            </a:extLst>
          </p:cNvPr>
          <p:cNvPicPr>
            <a:picLocks noChangeAspect="1"/>
          </p:cNvPicPr>
          <p:nvPr/>
        </p:nvPicPr>
        <p:blipFill>
          <a:blip r:embed="rId8"/>
          <a:stretch>
            <a:fillRect/>
          </a:stretch>
        </p:blipFill>
        <p:spPr>
          <a:xfrm>
            <a:off x="7016020" y="2941179"/>
            <a:ext cx="3932600" cy="3228802"/>
          </a:xfrm>
          <a:prstGeom prst="rect">
            <a:avLst/>
          </a:prstGeom>
        </p:spPr>
      </p:pic>
    </p:spTree>
    <p:extLst>
      <p:ext uri="{BB962C8B-B14F-4D97-AF65-F5344CB8AC3E}">
        <p14:creationId xmlns:p14="http://schemas.microsoft.com/office/powerpoint/2010/main" val="3179112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355808-E1E5-D342-489E-894C949E9C8A}"/>
              </a:ext>
            </a:extLst>
          </p:cNvPr>
          <p:cNvSpPr>
            <a:spLocks noGrp="1"/>
          </p:cNvSpPr>
          <p:nvPr>
            <p:ph type="title"/>
          </p:nvPr>
        </p:nvSpPr>
        <p:spPr>
          <a:xfrm>
            <a:off x="1036036" y="1727459"/>
            <a:ext cx="10515600" cy="2852737"/>
          </a:xfrm>
        </p:spPr>
        <p:txBody>
          <a:bodyPr>
            <a:normAutofit/>
          </a:bodyPr>
          <a:lstStyle/>
          <a:p>
            <a:pPr algn="ctr"/>
            <a:r>
              <a:rPr lang="en-IN" sz="100" b="0" i="0" dirty="0">
                <a:solidFill>
                  <a:srgbClr val="162349"/>
                </a:solidFill>
                <a:effectLst/>
                <a:latin typeface="Söhne"/>
              </a:rPr>
              <a:t>Project Journey</a:t>
            </a:r>
            <a:endParaRPr lang="en-IN" sz="100" dirty="0">
              <a:solidFill>
                <a:srgbClr val="162349"/>
              </a:solidFill>
            </a:endParaRPr>
          </a:p>
        </p:txBody>
      </p:sp>
      <p:sp>
        <p:nvSpPr>
          <p:cNvPr id="3" name="Text Placeholder 2">
            <a:extLst>
              <a:ext uri="{FF2B5EF4-FFF2-40B4-BE49-F238E27FC236}">
                <a16:creationId xmlns:a16="http://schemas.microsoft.com/office/drawing/2014/main" id="{3C1F008C-94FE-A24B-3B7B-34D5D1997616}"/>
              </a:ext>
            </a:extLst>
          </p:cNvPr>
          <p:cNvSpPr>
            <a:spLocks noGrp="1"/>
          </p:cNvSpPr>
          <p:nvPr>
            <p:ph type="body" idx="1"/>
          </p:nvPr>
        </p:nvSpPr>
        <p:spPr>
          <a:xfrm>
            <a:off x="433245" y="1966086"/>
            <a:ext cx="10515600" cy="1500187"/>
          </a:xfrm>
        </p:spPr>
        <p:txBody>
          <a:bodyPr/>
          <a:lstStyle/>
          <a:p>
            <a:pPr marL="342900" indent="-342900">
              <a:buClr>
                <a:schemeClr val="bg1"/>
              </a:buClr>
              <a:buFont typeface="Wingdings" panose="05000000000000000000" pitchFamily="2" charset="2"/>
              <a:buChar char="Ø"/>
            </a:pPr>
            <a:r>
              <a:rPr lang="en-US" dirty="0"/>
              <a:t>We can clearly understand that the data is imbalance, Will handle the imbalanced dataset.</a:t>
            </a:r>
          </a:p>
          <a:p>
            <a:pPr marL="342900" indent="-342900">
              <a:buClr>
                <a:schemeClr val="bg1"/>
              </a:buClr>
              <a:buFont typeface="Wingdings" panose="05000000000000000000" pitchFamily="2" charset="2"/>
              <a:buChar char="Ø"/>
            </a:pPr>
            <a:r>
              <a:rPr lang="en-US" dirty="0"/>
              <a:t>Also we will encode the categorical variables for more understanding.</a:t>
            </a:r>
            <a:endParaRPr lang="en-IN" dirty="0"/>
          </a:p>
        </p:txBody>
      </p:sp>
      <p:graphicFrame>
        <p:nvGraphicFramePr>
          <p:cNvPr id="6" name="Content Placeholder 5">
            <a:extLst>
              <a:ext uri="{FF2B5EF4-FFF2-40B4-BE49-F238E27FC236}">
                <a16:creationId xmlns:a16="http://schemas.microsoft.com/office/drawing/2014/main" id="{34E457C8-87E1-6F2E-7728-B5ACB7751772}"/>
              </a:ext>
            </a:extLst>
          </p:cNvPr>
          <p:cNvGraphicFramePr>
            <a:graphicFrameLocks noGrp="1"/>
          </p:cNvGraphicFramePr>
          <p:nvPr>
            <p:ph idx="4294967295"/>
            <p:extLst>
              <p:ext uri="{D42A27DB-BD31-4B8C-83A1-F6EECF244321}">
                <p14:modId xmlns:p14="http://schemas.microsoft.com/office/powerpoint/2010/main" val="3355756502"/>
              </p:ext>
            </p:extLst>
          </p:nvPr>
        </p:nvGraphicFramePr>
        <p:xfrm>
          <a:off x="745724" y="185782"/>
          <a:ext cx="10515600" cy="1325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A6B3BAA7-8BFE-30E8-3DAE-DC98F88FD8FB}"/>
              </a:ext>
            </a:extLst>
          </p:cNvPr>
          <p:cNvPicPr>
            <a:picLocks noChangeAspect="1"/>
          </p:cNvPicPr>
          <p:nvPr/>
        </p:nvPicPr>
        <p:blipFill>
          <a:blip r:embed="rId7"/>
          <a:stretch>
            <a:fillRect/>
          </a:stretch>
        </p:blipFill>
        <p:spPr>
          <a:xfrm>
            <a:off x="4744375" y="3980916"/>
            <a:ext cx="2839094" cy="2105122"/>
          </a:xfrm>
          <a:prstGeom prst="rect">
            <a:avLst/>
          </a:prstGeom>
        </p:spPr>
      </p:pic>
      <p:pic>
        <p:nvPicPr>
          <p:cNvPr id="17" name="Picture 16">
            <a:extLst>
              <a:ext uri="{FF2B5EF4-FFF2-40B4-BE49-F238E27FC236}">
                <a16:creationId xmlns:a16="http://schemas.microsoft.com/office/drawing/2014/main" id="{EEB1452B-E1DD-62BF-660A-EC93B15777EA}"/>
              </a:ext>
            </a:extLst>
          </p:cNvPr>
          <p:cNvPicPr>
            <a:picLocks noChangeAspect="1"/>
          </p:cNvPicPr>
          <p:nvPr/>
        </p:nvPicPr>
        <p:blipFill>
          <a:blip r:embed="rId8"/>
          <a:stretch>
            <a:fillRect/>
          </a:stretch>
        </p:blipFill>
        <p:spPr>
          <a:xfrm>
            <a:off x="433245" y="4256933"/>
            <a:ext cx="3962743" cy="1440305"/>
          </a:xfrm>
          <a:prstGeom prst="rect">
            <a:avLst/>
          </a:prstGeom>
        </p:spPr>
      </p:pic>
      <p:pic>
        <p:nvPicPr>
          <p:cNvPr id="38" name="Picture 37">
            <a:extLst>
              <a:ext uri="{FF2B5EF4-FFF2-40B4-BE49-F238E27FC236}">
                <a16:creationId xmlns:a16="http://schemas.microsoft.com/office/drawing/2014/main" id="{6EDD6747-49E5-A9E6-0A3E-DE391DF7B979}"/>
              </a:ext>
            </a:extLst>
          </p:cNvPr>
          <p:cNvPicPr>
            <a:picLocks noChangeAspect="1"/>
          </p:cNvPicPr>
          <p:nvPr/>
        </p:nvPicPr>
        <p:blipFill>
          <a:blip r:embed="rId9"/>
          <a:stretch>
            <a:fillRect/>
          </a:stretch>
        </p:blipFill>
        <p:spPr>
          <a:xfrm>
            <a:off x="8346393" y="3980916"/>
            <a:ext cx="3412362" cy="2379306"/>
          </a:xfrm>
          <a:prstGeom prst="rect">
            <a:avLst/>
          </a:prstGeom>
        </p:spPr>
      </p:pic>
    </p:spTree>
    <p:extLst>
      <p:ext uri="{BB962C8B-B14F-4D97-AF65-F5344CB8AC3E}">
        <p14:creationId xmlns:p14="http://schemas.microsoft.com/office/powerpoint/2010/main" val="27039254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355808-E1E5-D342-489E-894C949E9C8A}"/>
              </a:ext>
            </a:extLst>
          </p:cNvPr>
          <p:cNvSpPr>
            <a:spLocks noGrp="1"/>
          </p:cNvSpPr>
          <p:nvPr>
            <p:ph type="title"/>
          </p:nvPr>
        </p:nvSpPr>
        <p:spPr/>
        <p:txBody>
          <a:bodyPr>
            <a:normAutofit/>
          </a:bodyPr>
          <a:lstStyle/>
          <a:p>
            <a:pPr algn="ctr"/>
            <a:endParaRPr lang="en-IN" sz="100" dirty="0">
              <a:solidFill>
                <a:srgbClr val="162349"/>
              </a:solidFill>
            </a:endParaRPr>
          </a:p>
        </p:txBody>
      </p:sp>
      <p:sp>
        <p:nvSpPr>
          <p:cNvPr id="2" name="Content Placeholder 10">
            <a:extLst>
              <a:ext uri="{FF2B5EF4-FFF2-40B4-BE49-F238E27FC236}">
                <a16:creationId xmlns:a16="http://schemas.microsoft.com/office/drawing/2014/main" id="{BBA7EC01-9CC9-ED0F-4150-A02F36143B2D}"/>
              </a:ext>
            </a:extLst>
          </p:cNvPr>
          <p:cNvSpPr txBox="1">
            <a:spLocks/>
          </p:cNvSpPr>
          <p:nvPr/>
        </p:nvSpPr>
        <p:spPr>
          <a:xfrm>
            <a:off x="838200" y="1825625"/>
            <a:ext cx="9628573" cy="44065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pPr>
            <a:r>
              <a:rPr lang="en-US" sz="2000" dirty="0">
                <a:solidFill>
                  <a:srgbClr val="D1D5DB"/>
                </a:solidFill>
                <a:latin typeface="Times New Roman" panose="02020603050405020304" pitchFamily="18" charset="0"/>
                <a:cs typeface="Times New Roman" panose="02020603050405020304" pitchFamily="18" charset="0"/>
              </a:rPr>
              <a:t>We cleaned and prepared the dataset for analysis.</a:t>
            </a:r>
          </a:p>
          <a:p>
            <a:pPr>
              <a:lnSpc>
                <a:spcPct val="170000"/>
              </a:lnSpc>
            </a:pPr>
            <a:r>
              <a:rPr lang="en-US" sz="2000" dirty="0">
                <a:solidFill>
                  <a:srgbClr val="D1D5DB"/>
                </a:solidFill>
                <a:latin typeface="Times New Roman" panose="02020603050405020304" pitchFamily="18" charset="0"/>
                <a:cs typeface="Times New Roman" panose="02020603050405020304" pitchFamily="18" charset="0"/>
              </a:rPr>
              <a:t>Any missing data points were addressed to ensure data integrity.</a:t>
            </a:r>
          </a:p>
          <a:p>
            <a:pPr algn="just">
              <a:lnSpc>
                <a:spcPct val="170000"/>
              </a:lnSpc>
            </a:pPr>
            <a:r>
              <a:rPr lang="en-US" sz="2000" dirty="0">
                <a:solidFill>
                  <a:srgbClr val="D1D5DB"/>
                </a:solidFill>
                <a:latin typeface="Times New Roman" panose="02020603050405020304" pitchFamily="18" charset="0"/>
                <a:cs typeface="Times New Roman" panose="02020603050405020304" pitchFamily="18" charset="0"/>
              </a:rPr>
              <a:t>Categorical variables were transformed into numerical format for machine learning.</a:t>
            </a:r>
          </a:p>
          <a:p>
            <a:pPr algn="just">
              <a:lnSpc>
                <a:spcPct val="170000"/>
              </a:lnSpc>
            </a:pPr>
            <a:r>
              <a:rPr lang="en-US" sz="2000" dirty="0">
                <a:solidFill>
                  <a:schemeClr val="bg1"/>
                </a:solidFill>
                <a:latin typeface="Times New Roman" panose="02020603050405020304" pitchFamily="18" charset="0"/>
                <a:cs typeface="Times New Roman" panose="02020603050405020304" pitchFamily="18" charset="0"/>
              </a:rPr>
              <a:t>There are missing values in 2 columns Category(95) and </a:t>
            </a:r>
            <a:r>
              <a:rPr lang="en-US" sz="2000" dirty="0" err="1">
                <a:solidFill>
                  <a:schemeClr val="bg1"/>
                </a:solidFill>
                <a:latin typeface="Times New Roman" panose="02020603050405020304" pitchFamily="18" charset="0"/>
                <a:cs typeface="Times New Roman" panose="02020603050405020304" pitchFamily="18" charset="0"/>
              </a:rPr>
              <a:t>isWeekend</a:t>
            </a:r>
            <a:r>
              <a:rPr lang="en-US" sz="2000" dirty="0">
                <a:solidFill>
                  <a:schemeClr val="bg1"/>
                </a:solidFill>
                <a:latin typeface="Times New Roman" panose="02020603050405020304" pitchFamily="18" charset="0"/>
                <a:cs typeface="Times New Roman" panose="02020603050405020304" pitchFamily="18" charset="0"/>
              </a:rPr>
              <a:t>(560) total 655 values are missing.</a:t>
            </a:r>
          </a:p>
          <a:p>
            <a:pPr algn="just">
              <a:lnSpc>
                <a:spcPct val="170000"/>
              </a:lnSpc>
            </a:pPr>
            <a:r>
              <a:rPr lang="en-US" sz="2000" dirty="0">
                <a:solidFill>
                  <a:schemeClr val="bg1"/>
                </a:solidFill>
                <a:latin typeface="Times New Roman" panose="02020603050405020304" pitchFamily="18" charset="0"/>
                <a:cs typeface="Times New Roman" panose="02020603050405020304" pitchFamily="18" charset="0"/>
              </a:rPr>
              <a:t>The column </a:t>
            </a:r>
            <a:r>
              <a:rPr lang="en-US" sz="2000" dirty="0" err="1">
                <a:solidFill>
                  <a:schemeClr val="bg1"/>
                </a:solidFill>
                <a:latin typeface="Times New Roman" panose="02020603050405020304" pitchFamily="18" charset="0"/>
                <a:cs typeface="Times New Roman" panose="02020603050405020304" pitchFamily="18" charset="0"/>
              </a:rPr>
              <a:t>isWeekend</a:t>
            </a:r>
            <a:r>
              <a:rPr lang="en-US" sz="2000" dirty="0">
                <a:solidFill>
                  <a:schemeClr val="bg1"/>
                </a:solidFill>
                <a:latin typeface="Times New Roman" panose="02020603050405020304" pitchFamily="18" charset="0"/>
                <a:cs typeface="Times New Roman" panose="02020603050405020304" pitchFamily="18" charset="0"/>
              </a:rPr>
              <a:t> is in float </a:t>
            </a:r>
            <a:r>
              <a:rPr lang="en-US" sz="2000" dirty="0" err="1">
                <a:solidFill>
                  <a:schemeClr val="bg1"/>
                </a:solidFill>
                <a:latin typeface="Times New Roman" panose="02020603050405020304" pitchFamily="18" charset="0"/>
                <a:cs typeface="Times New Roman" panose="02020603050405020304" pitchFamily="18" charset="0"/>
              </a:rPr>
              <a:t>dtype</a:t>
            </a:r>
            <a:r>
              <a:rPr lang="en-US" sz="2000" dirty="0">
                <a:solidFill>
                  <a:schemeClr val="bg1"/>
                </a:solidFill>
                <a:latin typeface="Times New Roman" panose="02020603050405020304" pitchFamily="18" charset="0"/>
                <a:cs typeface="Times New Roman" panose="02020603050405020304" pitchFamily="18" charset="0"/>
              </a:rPr>
              <a:t>, we will change into int data type and fill with the Mode of that column</a:t>
            </a:r>
          </a:p>
          <a:p>
            <a:pPr algn="just">
              <a:lnSpc>
                <a:spcPct val="170000"/>
              </a:lnSpc>
            </a:pPr>
            <a:endParaRPr lang="en-IN" sz="2000" dirty="0">
              <a:solidFill>
                <a:schemeClr val="bg1"/>
              </a:solidFill>
              <a:latin typeface="Times New Roman" panose="02020603050405020304" pitchFamily="18" charset="0"/>
              <a:cs typeface="Times New Roman" panose="02020603050405020304" pitchFamily="18" charset="0"/>
            </a:endParaRPr>
          </a:p>
        </p:txBody>
      </p:sp>
      <p:graphicFrame>
        <p:nvGraphicFramePr>
          <p:cNvPr id="8" name="Content Placeholder 5">
            <a:extLst>
              <a:ext uri="{FF2B5EF4-FFF2-40B4-BE49-F238E27FC236}">
                <a16:creationId xmlns:a16="http://schemas.microsoft.com/office/drawing/2014/main" id="{74DB5FD9-EE9D-2C80-73FD-1681AADB553F}"/>
              </a:ext>
            </a:extLst>
          </p:cNvPr>
          <p:cNvGraphicFramePr>
            <a:graphicFrameLocks noGrp="1"/>
          </p:cNvGraphicFramePr>
          <p:nvPr>
            <p:ph idx="1"/>
            <p:extLst>
              <p:ext uri="{D42A27DB-BD31-4B8C-83A1-F6EECF244321}">
                <p14:modId xmlns:p14="http://schemas.microsoft.com/office/powerpoint/2010/main" val="3975424954"/>
              </p:ext>
            </p:extLst>
          </p:nvPr>
        </p:nvGraphicFramePr>
        <p:xfrm>
          <a:off x="838200" y="23050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1411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355808-E1E5-D342-489E-894C949E9C8A}"/>
              </a:ext>
            </a:extLst>
          </p:cNvPr>
          <p:cNvSpPr>
            <a:spLocks noGrp="1"/>
          </p:cNvSpPr>
          <p:nvPr>
            <p:ph type="title"/>
          </p:nvPr>
        </p:nvSpPr>
        <p:spPr/>
        <p:txBody>
          <a:bodyPr>
            <a:normAutofit/>
          </a:bodyPr>
          <a:lstStyle/>
          <a:p>
            <a:pPr algn="ctr"/>
            <a:endParaRPr lang="en-IN" sz="100" dirty="0">
              <a:solidFill>
                <a:srgbClr val="162349"/>
              </a:solidFill>
            </a:endParaRPr>
          </a:p>
        </p:txBody>
      </p:sp>
      <p:sp>
        <p:nvSpPr>
          <p:cNvPr id="2" name="Content Placeholder 10">
            <a:extLst>
              <a:ext uri="{FF2B5EF4-FFF2-40B4-BE49-F238E27FC236}">
                <a16:creationId xmlns:a16="http://schemas.microsoft.com/office/drawing/2014/main" id="{E0B8E49B-CF92-093D-991C-A4A69830E22C}"/>
              </a:ext>
            </a:extLst>
          </p:cNvPr>
          <p:cNvSpPr txBox="1">
            <a:spLocks/>
          </p:cNvSpPr>
          <p:nvPr/>
        </p:nvSpPr>
        <p:spPr>
          <a:xfrm>
            <a:off x="838199" y="1825625"/>
            <a:ext cx="10187867" cy="170768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200" dirty="0">
                <a:solidFill>
                  <a:srgbClr val="D1D5DB"/>
                </a:solidFill>
                <a:latin typeface="Times New Roman" panose="02020603050405020304" pitchFamily="18" charset="0"/>
                <a:cs typeface="Times New Roman" panose="02020603050405020304" pitchFamily="18" charset="0"/>
              </a:rPr>
              <a:t>This data is highly imbalanced as we can see class-0 is 38661-</a:t>
            </a:r>
            <a:r>
              <a:rPr lang="en-US" sz="2000" dirty="0">
                <a:solidFill>
                  <a:srgbClr val="D1D5DB"/>
                </a:solidFill>
                <a:latin typeface="Times New Roman" panose="02020603050405020304" pitchFamily="18" charset="0"/>
                <a:cs typeface="Times New Roman" panose="02020603050405020304" pitchFamily="18" charset="0"/>
              </a:rPr>
              <a:t> </a:t>
            </a:r>
            <a:r>
              <a:rPr lang="en-US" sz="2000" dirty="0" err="1">
                <a:solidFill>
                  <a:srgbClr val="D1D5DB"/>
                </a:solidFill>
                <a:latin typeface="Times New Roman" panose="02020603050405020304" pitchFamily="18" charset="0"/>
                <a:cs typeface="Times New Roman" panose="02020603050405020304" pitchFamily="18" charset="0"/>
              </a:rPr>
              <a:t>legitimate</a:t>
            </a:r>
            <a:r>
              <a:rPr lang="en-US" sz="2200" dirty="0" err="1">
                <a:solidFill>
                  <a:srgbClr val="D1D5DB"/>
                </a:solidFill>
                <a:latin typeface="Times New Roman" panose="02020603050405020304" pitchFamily="18" charset="0"/>
                <a:cs typeface="Times New Roman" panose="02020603050405020304" pitchFamily="18" charset="0"/>
              </a:rPr>
              <a:t>,where</a:t>
            </a:r>
            <a:r>
              <a:rPr lang="en-US" sz="2200" dirty="0">
                <a:solidFill>
                  <a:srgbClr val="D1D5DB"/>
                </a:solidFill>
                <a:latin typeface="Times New Roman" panose="02020603050405020304" pitchFamily="18" charset="0"/>
                <a:cs typeface="Times New Roman" panose="02020603050405020304" pitchFamily="18" charset="0"/>
              </a:rPr>
              <a:t> class-1 is 560- Fraudulent.</a:t>
            </a:r>
          </a:p>
          <a:p>
            <a:pPr>
              <a:lnSpc>
                <a:spcPct val="150000"/>
              </a:lnSpc>
            </a:pPr>
            <a:r>
              <a:rPr lang="en-US" sz="2200" dirty="0">
                <a:solidFill>
                  <a:srgbClr val="D1D5DB"/>
                </a:solidFill>
                <a:latin typeface="Times New Roman" panose="02020603050405020304" pitchFamily="18" charset="0"/>
                <a:cs typeface="Times New Roman" panose="02020603050405020304" pitchFamily="18" charset="0"/>
              </a:rPr>
              <a:t>So we are using </a:t>
            </a:r>
            <a:r>
              <a:rPr lang="en-US" sz="2200" dirty="0" err="1">
                <a:solidFill>
                  <a:srgbClr val="D1D5DB"/>
                </a:solidFill>
                <a:latin typeface="Times New Roman" panose="02020603050405020304" pitchFamily="18" charset="0"/>
                <a:cs typeface="Times New Roman" panose="02020603050405020304" pitchFamily="18" charset="0"/>
              </a:rPr>
              <a:t>upsampling</a:t>
            </a:r>
            <a:r>
              <a:rPr lang="en-US" sz="2200" dirty="0">
                <a:solidFill>
                  <a:srgbClr val="D1D5DB"/>
                </a:solidFill>
                <a:latin typeface="Times New Roman" panose="02020603050405020304" pitchFamily="18" charset="0"/>
                <a:cs typeface="Times New Roman" panose="02020603050405020304" pitchFamily="18" charset="0"/>
              </a:rPr>
              <a:t> technique to balance the </a:t>
            </a:r>
            <a:r>
              <a:rPr lang="en-US" sz="2200" dirty="0" err="1">
                <a:solidFill>
                  <a:srgbClr val="D1D5DB"/>
                </a:solidFill>
                <a:latin typeface="Times New Roman" panose="02020603050405020304" pitchFamily="18" charset="0"/>
                <a:cs typeface="Times New Roman" panose="02020603050405020304" pitchFamily="18" charset="0"/>
              </a:rPr>
              <a:t>data,After</a:t>
            </a:r>
            <a:r>
              <a:rPr lang="en-US" sz="2200" dirty="0">
                <a:solidFill>
                  <a:srgbClr val="D1D5DB"/>
                </a:solidFill>
                <a:latin typeface="Times New Roman" panose="02020603050405020304" pitchFamily="18" charset="0"/>
                <a:cs typeface="Times New Roman" panose="02020603050405020304" pitchFamily="18" charset="0"/>
              </a:rPr>
              <a:t> </a:t>
            </a:r>
            <a:r>
              <a:rPr lang="en-US" sz="2200" dirty="0" err="1">
                <a:solidFill>
                  <a:srgbClr val="D1D5DB"/>
                </a:solidFill>
                <a:latin typeface="Times New Roman" panose="02020603050405020304" pitchFamily="18" charset="0"/>
                <a:cs typeface="Times New Roman" panose="02020603050405020304" pitchFamily="18" charset="0"/>
              </a:rPr>
              <a:t>upsampling</a:t>
            </a:r>
            <a:r>
              <a:rPr lang="en-US" sz="2200" dirty="0">
                <a:solidFill>
                  <a:srgbClr val="D1D5DB"/>
                </a:solidFill>
                <a:latin typeface="Times New Roman" panose="02020603050405020304" pitchFamily="18" charset="0"/>
                <a:cs typeface="Times New Roman" panose="02020603050405020304" pitchFamily="18" charset="0"/>
              </a:rPr>
              <a:t> we can clearly see that both the class-1 and class-0 are in same numbers.</a:t>
            </a:r>
          </a:p>
        </p:txBody>
      </p:sp>
      <p:graphicFrame>
        <p:nvGraphicFramePr>
          <p:cNvPr id="10" name="Content Placeholder 5">
            <a:extLst>
              <a:ext uri="{FF2B5EF4-FFF2-40B4-BE49-F238E27FC236}">
                <a16:creationId xmlns:a16="http://schemas.microsoft.com/office/drawing/2014/main" id="{F91DC5FD-2022-4697-97FD-2A5861102998}"/>
              </a:ext>
            </a:extLst>
          </p:cNvPr>
          <p:cNvGraphicFramePr>
            <a:graphicFrameLocks noGrp="1"/>
          </p:cNvGraphicFramePr>
          <p:nvPr>
            <p:ph idx="1"/>
            <p:extLst>
              <p:ext uri="{D42A27DB-BD31-4B8C-83A1-F6EECF244321}">
                <p14:modId xmlns:p14="http://schemas.microsoft.com/office/powerpoint/2010/main" val="2978207288"/>
              </p:ext>
            </p:extLst>
          </p:nvPr>
        </p:nvGraphicFramePr>
        <p:xfrm>
          <a:off x="838200" y="23050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2643B28B-5091-C76B-7696-8C54214CEDEA}"/>
              </a:ext>
            </a:extLst>
          </p:cNvPr>
          <p:cNvPicPr>
            <a:picLocks noChangeAspect="1"/>
          </p:cNvPicPr>
          <p:nvPr/>
        </p:nvPicPr>
        <p:blipFill>
          <a:blip r:embed="rId7"/>
          <a:stretch>
            <a:fillRect/>
          </a:stretch>
        </p:blipFill>
        <p:spPr>
          <a:xfrm>
            <a:off x="2467992" y="3533313"/>
            <a:ext cx="8133719" cy="2996335"/>
          </a:xfrm>
          <a:prstGeom prst="rect">
            <a:avLst/>
          </a:prstGeom>
        </p:spPr>
      </p:pic>
    </p:spTree>
    <p:extLst>
      <p:ext uri="{BB962C8B-B14F-4D97-AF65-F5344CB8AC3E}">
        <p14:creationId xmlns:p14="http://schemas.microsoft.com/office/powerpoint/2010/main" val="2545667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355808-E1E5-D342-489E-894C949E9C8A}"/>
              </a:ext>
            </a:extLst>
          </p:cNvPr>
          <p:cNvSpPr>
            <a:spLocks noGrp="1"/>
          </p:cNvSpPr>
          <p:nvPr>
            <p:ph type="title"/>
          </p:nvPr>
        </p:nvSpPr>
        <p:spPr/>
        <p:txBody>
          <a:bodyPr>
            <a:normAutofit/>
          </a:bodyPr>
          <a:lstStyle/>
          <a:p>
            <a:pPr algn="ctr"/>
            <a:endParaRPr lang="en-IN" sz="100" dirty="0">
              <a:solidFill>
                <a:srgbClr val="162349"/>
              </a:solidFill>
            </a:endParaRPr>
          </a:p>
        </p:txBody>
      </p:sp>
      <p:sp>
        <p:nvSpPr>
          <p:cNvPr id="2" name="Content Placeholder 10">
            <a:extLst>
              <a:ext uri="{FF2B5EF4-FFF2-40B4-BE49-F238E27FC236}">
                <a16:creationId xmlns:a16="http://schemas.microsoft.com/office/drawing/2014/main" id="{647440BD-58F4-33CF-C8B1-EFECF83B5FFC}"/>
              </a:ext>
            </a:extLst>
          </p:cNvPr>
          <p:cNvSpPr txBox="1">
            <a:spLocks/>
          </p:cNvSpPr>
          <p:nvPr/>
        </p:nvSpPr>
        <p:spPr>
          <a:xfrm>
            <a:off x="838199" y="1825625"/>
            <a:ext cx="10622873" cy="45307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000" dirty="0">
                <a:solidFill>
                  <a:srgbClr val="D1D5DB"/>
                </a:solidFill>
                <a:latin typeface="Times New Roman" panose="02020603050405020304" pitchFamily="18" charset="0"/>
                <a:cs typeface="Times New Roman" panose="02020603050405020304" pitchFamily="18" charset="0"/>
              </a:rPr>
              <a:t> Created a multiple machine learning model like "Logistic </a:t>
            </a:r>
            <a:r>
              <a:rPr lang="en-US" sz="2000" dirty="0" err="1">
                <a:solidFill>
                  <a:srgbClr val="D1D5DB"/>
                </a:solidFill>
                <a:latin typeface="Times New Roman" panose="02020603050405020304" pitchFamily="18" charset="0"/>
                <a:cs typeface="Times New Roman" panose="02020603050405020304" pitchFamily="18" charset="0"/>
              </a:rPr>
              <a:t>Regression“,"K</a:t>
            </a:r>
            <a:r>
              <a:rPr lang="en-US" sz="2000" dirty="0">
                <a:solidFill>
                  <a:srgbClr val="D1D5DB"/>
                </a:solidFill>
                <a:latin typeface="Times New Roman" panose="02020603050405020304" pitchFamily="18" charset="0"/>
                <a:cs typeface="Times New Roman" panose="02020603050405020304" pitchFamily="18" charset="0"/>
              </a:rPr>
              <a:t>-Nearest Neighbors“, "Decision Tree“ , "Random Forest“ ,  "Gradient Boosting“ , "AdaBoost Classifier“  and  "</a:t>
            </a:r>
            <a:r>
              <a:rPr lang="en-US" sz="2000" dirty="0" err="1">
                <a:solidFill>
                  <a:srgbClr val="D1D5DB"/>
                </a:solidFill>
                <a:latin typeface="Times New Roman" panose="02020603050405020304" pitchFamily="18" charset="0"/>
                <a:cs typeface="Times New Roman" panose="02020603050405020304" pitchFamily="18" charset="0"/>
              </a:rPr>
              <a:t>XGBoost</a:t>
            </a:r>
            <a:r>
              <a:rPr lang="en-US" sz="2000" dirty="0">
                <a:solidFill>
                  <a:srgbClr val="D1D5DB"/>
                </a:solidFill>
                <a:latin typeface="Times New Roman" panose="02020603050405020304" pitchFamily="18" charset="0"/>
                <a:cs typeface="Times New Roman" panose="02020603050405020304" pitchFamily="18" charset="0"/>
              </a:rPr>
              <a:t> Classifier“ to see which model is performing well.</a:t>
            </a:r>
          </a:p>
          <a:p>
            <a:pPr algn="just">
              <a:lnSpc>
                <a:spcPct val="150000"/>
              </a:lnSpc>
            </a:pPr>
            <a:r>
              <a:rPr lang="en-US" sz="2000" dirty="0">
                <a:solidFill>
                  <a:srgbClr val="D1D5DB"/>
                </a:solidFill>
                <a:latin typeface="Times New Roman" panose="02020603050405020304" pitchFamily="18" charset="0"/>
                <a:cs typeface="Times New Roman" panose="02020603050405020304" pitchFamily="18" charset="0"/>
              </a:rPr>
              <a:t>Among all these except Logistic Regression and K-Nearest Neighbors models all other are performing well.</a:t>
            </a:r>
          </a:p>
          <a:p>
            <a:pPr algn="just">
              <a:lnSpc>
                <a:spcPct val="150000"/>
              </a:lnSpc>
            </a:pPr>
            <a:r>
              <a:rPr lang="en-US" sz="2000" dirty="0">
                <a:solidFill>
                  <a:srgbClr val="D1D5DB"/>
                </a:solidFill>
                <a:latin typeface="Times New Roman" panose="02020603050405020304" pitchFamily="18" charset="0"/>
                <a:cs typeface="Times New Roman" panose="02020603050405020304" pitchFamily="18" charset="0"/>
              </a:rPr>
              <a:t>But looks like a overfitting model, So I had performed cross-validation method.</a:t>
            </a:r>
          </a:p>
          <a:p>
            <a:pPr algn="just">
              <a:lnSpc>
                <a:spcPct val="150000"/>
              </a:lnSpc>
            </a:pPr>
            <a:r>
              <a:rPr lang="en-US" sz="2000" dirty="0">
                <a:solidFill>
                  <a:srgbClr val="D1D5DB"/>
                </a:solidFill>
                <a:latin typeface="Times New Roman" panose="02020603050405020304" pitchFamily="18" charset="0"/>
                <a:cs typeface="Times New Roman" panose="02020603050405020304" pitchFamily="18" charset="0"/>
              </a:rPr>
              <a:t>I am interested in Random forest model, So performed hyper-parameter tuning, The results are well when compared to all other models, Specific hyperparameters were tuned to optimize model performance</a:t>
            </a:r>
            <a:r>
              <a:rPr lang="en-US" sz="2000" dirty="0">
                <a:solidFill>
                  <a:srgbClr val="D1D5DB"/>
                </a:solidFill>
                <a:latin typeface="Söhne"/>
              </a:rPr>
              <a:t>.</a:t>
            </a:r>
            <a:endParaRPr lang="en-IN" sz="2000" dirty="0"/>
          </a:p>
          <a:p>
            <a:pPr marL="0" indent="0" algn="just">
              <a:lnSpc>
                <a:spcPct val="150000"/>
              </a:lnSpc>
              <a:buNone/>
            </a:pPr>
            <a:endParaRPr lang="en-US" sz="2000" dirty="0">
              <a:solidFill>
                <a:srgbClr val="D1D5DB"/>
              </a:solidFill>
              <a:latin typeface="Times New Roman" panose="02020603050405020304" pitchFamily="18" charset="0"/>
              <a:cs typeface="Times New Roman" panose="02020603050405020304" pitchFamily="18" charset="0"/>
            </a:endParaRPr>
          </a:p>
        </p:txBody>
      </p:sp>
      <p:graphicFrame>
        <p:nvGraphicFramePr>
          <p:cNvPr id="9" name="Content Placeholder 5">
            <a:extLst>
              <a:ext uri="{FF2B5EF4-FFF2-40B4-BE49-F238E27FC236}">
                <a16:creationId xmlns:a16="http://schemas.microsoft.com/office/drawing/2014/main" id="{82FF7063-E377-0494-7100-63DEC6D68754}"/>
              </a:ext>
            </a:extLst>
          </p:cNvPr>
          <p:cNvGraphicFramePr>
            <a:graphicFrameLocks noGrp="1"/>
          </p:cNvGraphicFramePr>
          <p:nvPr>
            <p:ph idx="1"/>
            <p:extLst>
              <p:ext uri="{D42A27DB-BD31-4B8C-83A1-F6EECF244321}">
                <p14:modId xmlns:p14="http://schemas.microsoft.com/office/powerpoint/2010/main" val="1311789645"/>
              </p:ext>
            </p:extLst>
          </p:nvPr>
        </p:nvGraphicFramePr>
        <p:xfrm>
          <a:off x="838200" y="23050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4054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607</TotalTime>
  <Words>979</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Söhne</vt:lpstr>
      <vt:lpstr>source-serif-pro</vt:lpstr>
      <vt:lpstr>Times New Roman</vt:lpstr>
      <vt:lpstr>Wingdings</vt:lpstr>
      <vt:lpstr>Office Theme</vt:lpstr>
      <vt:lpstr>    Empowering Financial Security   Detecting Fraudulent Transactions using Advanced Machine Learning Techniques and Predictive Analytics</vt:lpstr>
      <vt:lpstr>Introduction</vt:lpstr>
      <vt:lpstr>Problem Statement</vt:lpstr>
      <vt:lpstr>                  Table of Content:</vt:lpstr>
      <vt:lpstr>Project Journey</vt:lpstr>
      <vt:lpstr>Project Journey</vt:lpstr>
      <vt:lpstr>PowerPoint Presentation</vt:lpstr>
      <vt:lpstr>PowerPoint Presentation</vt:lpstr>
      <vt:lpstr>PowerPoint Presentation</vt:lpstr>
      <vt:lpstr>PowerPoint Presentation</vt:lpstr>
      <vt:lpstr>Project Journey</vt:lpstr>
      <vt:lpstr>ROC CURVE FOR ALL MODELS</vt:lpstr>
      <vt:lpstr>FEATURE IMPORTANCE</vt:lpstr>
      <vt:lpstr>Hyper Parameter Tuning</vt:lpstr>
      <vt:lpstr>Key Insights</vt:lpstr>
      <vt:lpstr>Conclusion</vt:lpstr>
      <vt:lpstr>T H A N K   Y O 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Empowering Financial Security: Detecting Fraudulent Transactions using Advanced Machine Learning Techniques and Predictive Analytics</dc:title>
  <dc:creator>NAVYA DUA - 232807013 - PSPHMPL</dc:creator>
  <cp:lastModifiedBy>indrajith s</cp:lastModifiedBy>
  <cp:revision>12</cp:revision>
  <dcterms:created xsi:type="dcterms:W3CDTF">2023-11-01T14:47:42Z</dcterms:created>
  <dcterms:modified xsi:type="dcterms:W3CDTF">2024-06-11T08:07:13Z</dcterms:modified>
</cp:coreProperties>
</file>