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Figtree"/>
      <p:regular r:id="rId17"/>
      <p:bold r:id="rId18"/>
      <p:italic r:id="rId19"/>
      <p:boldItalic r:id="rId20"/>
    </p:embeddedFont>
    <p:embeddedFont>
      <p:font typeface="Raleway"/>
      <p:regular r:id="rId21"/>
      <p:bold r:id="rId22"/>
      <p:italic r:id="rId23"/>
      <p:boldItalic r:id="rId24"/>
    </p:embeddedFont>
    <p:embeddedFont>
      <p:font typeface="Roboto"/>
      <p:regular r:id="rId25"/>
      <p:bold r:id="rId26"/>
      <p:italic r:id="rId27"/>
      <p:boldItalic r:id="rId28"/>
    </p:embeddedFont>
    <p:embeddedFont>
      <p:font typeface="DM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igtree-boldItalic.fntdata"/><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DMSans-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DMSans-italic.fntdata"/><Relationship Id="rId30" Type="http://schemas.openxmlformats.org/officeDocument/2006/relationships/font" Target="fonts/DMSans-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DMSans-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Figtree-regular.fntdata"/><Relationship Id="rId16" Type="http://schemas.openxmlformats.org/officeDocument/2006/relationships/slide" Target="slides/slide12.xml"/><Relationship Id="rId19" Type="http://schemas.openxmlformats.org/officeDocument/2006/relationships/font" Target="fonts/Figtree-italic.fntdata"/><Relationship Id="rId18" Type="http://schemas.openxmlformats.org/officeDocument/2006/relationships/font" Target="fonts/Figtree-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f1ce5643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f1ce5643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12f97afb56_1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12f97afb56_1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12f97afb56_1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12f97afb56_1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c909e8497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c909e8497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fb8bc67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fb8bc67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ff18b49f31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ff18b49f31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3376c313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3376c313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25d80b419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125d80b419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0860aa5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10860aa5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25d80b41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125d80b41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12f97afb5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12f97afb5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12f97afb56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12f97afb56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49000"/>
          </a:blip>
          <a:stretch>
            <a:fillRect/>
          </a:stretch>
        </p:blipFill>
        <p:spPr>
          <a:xfrm>
            <a:off x="75" y="0"/>
            <a:ext cx="9144003" cy="5143501"/>
          </a:xfrm>
          <a:prstGeom prst="rect">
            <a:avLst/>
          </a:prstGeom>
          <a:noFill/>
          <a:ln>
            <a:noFill/>
          </a:ln>
        </p:spPr>
      </p:pic>
      <p:sp>
        <p:nvSpPr>
          <p:cNvPr id="10" name="Google Shape;10;p2"/>
          <p:cNvSpPr txBox="1"/>
          <p:nvPr>
            <p:ph type="ctrTitle"/>
          </p:nvPr>
        </p:nvSpPr>
        <p:spPr>
          <a:xfrm>
            <a:off x="1323675" y="1397175"/>
            <a:ext cx="6496800" cy="1797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rgbClr val="191919"/>
              </a:buClr>
              <a:buSzPts val="5200"/>
              <a:buNone/>
              <a:defRPr sz="48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1730813" y="3336825"/>
            <a:ext cx="5682300" cy="409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pic>
        <p:nvPicPr>
          <p:cNvPr id="12" name="Google Shape;12;p2"/>
          <p:cNvPicPr preferRelativeResize="0"/>
          <p:nvPr/>
        </p:nvPicPr>
        <p:blipFill>
          <a:blip r:embed="rId3">
            <a:alphaModFix amt="50000"/>
          </a:blip>
          <a:stretch>
            <a:fillRect/>
          </a:stretch>
        </p:blipFill>
        <p:spPr>
          <a:xfrm flipH="1">
            <a:off x="1085272" y="-657800"/>
            <a:ext cx="1527377" cy="155002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3" name="Shape 73"/>
        <p:cNvGrpSpPr/>
        <p:nvPr/>
      </p:nvGrpSpPr>
      <p:grpSpPr>
        <a:xfrm>
          <a:off x="0" y="0"/>
          <a:ext cx="0" cy="0"/>
          <a:chOff x="0" y="0"/>
          <a:chExt cx="0" cy="0"/>
        </a:xfrm>
      </p:grpSpPr>
      <p:pic>
        <p:nvPicPr>
          <p:cNvPr id="74" name="Google Shape;74;p11"/>
          <p:cNvPicPr preferRelativeResize="0"/>
          <p:nvPr/>
        </p:nvPicPr>
        <p:blipFill>
          <a:blip r:embed="rId2">
            <a:alphaModFix amt="50000"/>
          </a:blip>
          <a:stretch>
            <a:fillRect/>
          </a:stretch>
        </p:blipFill>
        <p:spPr>
          <a:xfrm flipH="1">
            <a:off x="-1" y="-1"/>
            <a:ext cx="9144003" cy="5143501"/>
          </a:xfrm>
          <a:prstGeom prst="rect">
            <a:avLst/>
          </a:prstGeom>
          <a:noFill/>
          <a:ln>
            <a:noFill/>
          </a:ln>
        </p:spPr>
      </p:pic>
      <p:grpSp>
        <p:nvGrpSpPr>
          <p:cNvPr id="75" name="Google Shape;75;p11"/>
          <p:cNvGrpSpPr/>
          <p:nvPr/>
        </p:nvGrpSpPr>
        <p:grpSpPr>
          <a:xfrm>
            <a:off x="-899353" y="-810825"/>
            <a:ext cx="10639092" cy="5872078"/>
            <a:chOff x="-899353" y="-810825"/>
            <a:chExt cx="10639092" cy="5872078"/>
          </a:xfrm>
        </p:grpSpPr>
        <p:pic>
          <p:nvPicPr>
            <p:cNvPr id="76" name="Google Shape;76;p11"/>
            <p:cNvPicPr preferRelativeResize="0"/>
            <p:nvPr/>
          </p:nvPicPr>
          <p:blipFill>
            <a:blip r:embed="rId3">
              <a:alphaModFix amt="50000"/>
            </a:blip>
            <a:stretch>
              <a:fillRect/>
            </a:stretch>
          </p:blipFill>
          <p:spPr>
            <a:xfrm flipH="1" rot="10800000">
              <a:off x="6065086" y="-810825"/>
              <a:ext cx="1561575" cy="1550025"/>
            </a:xfrm>
            <a:prstGeom prst="rect">
              <a:avLst/>
            </a:prstGeom>
            <a:noFill/>
            <a:ln>
              <a:noFill/>
            </a:ln>
          </p:spPr>
        </p:pic>
        <p:pic>
          <p:nvPicPr>
            <p:cNvPr id="77" name="Google Shape;77;p11"/>
            <p:cNvPicPr preferRelativeResize="0"/>
            <p:nvPr/>
          </p:nvPicPr>
          <p:blipFill>
            <a:blip r:embed="rId4">
              <a:alphaModFix amt="50000"/>
            </a:blip>
            <a:stretch>
              <a:fillRect/>
            </a:stretch>
          </p:blipFill>
          <p:spPr>
            <a:xfrm rot="10800000">
              <a:off x="-899353" y="895826"/>
              <a:ext cx="1527377" cy="1550024"/>
            </a:xfrm>
            <a:prstGeom prst="rect">
              <a:avLst/>
            </a:prstGeom>
            <a:noFill/>
            <a:ln>
              <a:noFill/>
            </a:ln>
          </p:spPr>
        </p:pic>
        <p:pic>
          <p:nvPicPr>
            <p:cNvPr id="78" name="Google Shape;78;p11"/>
            <p:cNvPicPr preferRelativeResize="0"/>
            <p:nvPr/>
          </p:nvPicPr>
          <p:blipFill>
            <a:blip r:embed="rId5">
              <a:alphaModFix amt="50000"/>
            </a:blip>
            <a:stretch>
              <a:fillRect/>
            </a:stretch>
          </p:blipFill>
          <p:spPr>
            <a:xfrm flipH="1" rot="10800000">
              <a:off x="8269712" y="2987303"/>
              <a:ext cx="1470026" cy="2073949"/>
            </a:xfrm>
            <a:prstGeom prst="rect">
              <a:avLst/>
            </a:prstGeom>
            <a:noFill/>
            <a:ln>
              <a:noFill/>
            </a:ln>
          </p:spPr>
        </p:pic>
      </p:grpSp>
      <p:sp>
        <p:nvSpPr>
          <p:cNvPr id="79" name="Google Shape;79;p11"/>
          <p:cNvSpPr txBox="1"/>
          <p:nvPr>
            <p:ph hasCustomPrompt="1" type="title"/>
          </p:nvPr>
        </p:nvSpPr>
        <p:spPr>
          <a:xfrm>
            <a:off x="1284000" y="1366338"/>
            <a:ext cx="65760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0" name="Google Shape;80;p11"/>
          <p:cNvSpPr txBox="1"/>
          <p:nvPr>
            <p:ph idx="1" type="subTitle"/>
          </p:nvPr>
        </p:nvSpPr>
        <p:spPr>
          <a:xfrm>
            <a:off x="1284000" y="3063763"/>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81" name="Shape 8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82" name="Shape 82"/>
        <p:cNvGrpSpPr/>
        <p:nvPr/>
      </p:nvGrpSpPr>
      <p:grpSpPr>
        <a:xfrm>
          <a:off x="0" y="0"/>
          <a:ext cx="0" cy="0"/>
          <a:chOff x="0" y="0"/>
          <a:chExt cx="0" cy="0"/>
        </a:xfrm>
      </p:grpSpPr>
      <p:pic>
        <p:nvPicPr>
          <p:cNvPr id="83" name="Google Shape;83;p13"/>
          <p:cNvPicPr preferRelativeResize="0"/>
          <p:nvPr/>
        </p:nvPicPr>
        <p:blipFill>
          <a:blip r:embed="rId2">
            <a:alphaModFix amt="50000"/>
          </a:blip>
          <a:stretch>
            <a:fillRect/>
          </a:stretch>
        </p:blipFill>
        <p:spPr>
          <a:xfrm flipH="1" rot="10800000">
            <a:off x="75" y="0"/>
            <a:ext cx="9144003" cy="5143501"/>
          </a:xfrm>
          <a:prstGeom prst="rect">
            <a:avLst/>
          </a:prstGeom>
          <a:noFill/>
          <a:ln>
            <a:noFill/>
          </a:ln>
        </p:spPr>
      </p:pic>
      <p:grpSp>
        <p:nvGrpSpPr>
          <p:cNvPr id="84" name="Google Shape;84;p13"/>
          <p:cNvGrpSpPr/>
          <p:nvPr/>
        </p:nvGrpSpPr>
        <p:grpSpPr>
          <a:xfrm>
            <a:off x="-812278" y="195560"/>
            <a:ext cx="10582417" cy="5750078"/>
            <a:chOff x="-812278" y="195560"/>
            <a:chExt cx="10582417" cy="5750078"/>
          </a:xfrm>
        </p:grpSpPr>
        <p:pic>
          <p:nvPicPr>
            <p:cNvPr id="85" name="Google Shape;85;p13"/>
            <p:cNvPicPr preferRelativeResize="0"/>
            <p:nvPr/>
          </p:nvPicPr>
          <p:blipFill>
            <a:blip r:embed="rId3">
              <a:alphaModFix amt="50000"/>
            </a:blip>
            <a:stretch>
              <a:fillRect/>
            </a:stretch>
          </p:blipFill>
          <p:spPr>
            <a:xfrm>
              <a:off x="5224323" y="4395613"/>
              <a:ext cx="1561575" cy="1550025"/>
            </a:xfrm>
            <a:prstGeom prst="rect">
              <a:avLst/>
            </a:prstGeom>
            <a:noFill/>
            <a:ln>
              <a:noFill/>
            </a:ln>
          </p:spPr>
        </p:pic>
        <p:pic>
          <p:nvPicPr>
            <p:cNvPr id="86" name="Google Shape;86;p13"/>
            <p:cNvPicPr preferRelativeResize="0"/>
            <p:nvPr/>
          </p:nvPicPr>
          <p:blipFill>
            <a:blip r:embed="rId4">
              <a:alphaModFix amt="50000"/>
            </a:blip>
            <a:stretch>
              <a:fillRect/>
            </a:stretch>
          </p:blipFill>
          <p:spPr>
            <a:xfrm flipH="1">
              <a:off x="-812278" y="1556950"/>
              <a:ext cx="1527377" cy="1550024"/>
            </a:xfrm>
            <a:prstGeom prst="rect">
              <a:avLst/>
            </a:prstGeom>
            <a:noFill/>
            <a:ln>
              <a:noFill/>
            </a:ln>
          </p:spPr>
        </p:pic>
        <p:pic>
          <p:nvPicPr>
            <p:cNvPr id="87" name="Google Shape;87;p13"/>
            <p:cNvPicPr preferRelativeResize="0"/>
            <p:nvPr/>
          </p:nvPicPr>
          <p:blipFill>
            <a:blip r:embed="rId5">
              <a:alphaModFix amt="50000"/>
            </a:blip>
            <a:stretch>
              <a:fillRect/>
            </a:stretch>
          </p:blipFill>
          <p:spPr>
            <a:xfrm>
              <a:off x="8300112" y="195560"/>
              <a:ext cx="1470026" cy="2073949"/>
            </a:xfrm>
            <a:prstGeom prst="rect">
              <a:avLst/>
            </a:prstGeom>
            <a:noFill/>
            <a:ln>
              <a:noFill/>
            </a:ln>
          </p:spPr>
        </p:pic>
      </p:grpSp>
      <p:sp>
        <p:nvSpPr>
          <p:cNvPr id="88" name="Google Shape;88;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9" name="Google Shape;89;p13"/>
          <p:cNvSpPr txBox="1"/>
          <p:nvPr>
            <p:ph hasCustomPrompt="1" idx="2" type="title"/>
          </p:nvPr>
        </p:nvSpPr>
        <p:spPr>
          <a:xfrm>
            <a:off x="1505375" y="1465652"/>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p:nvPr>
            <p:ph hasCustomPrompt="1" idx="3" type="title"/>
          </p:nvPr>
        </p:nvSpPr>
        <p:spPr>
          <a:xfrm>
            <a:off x="1505375" y="2899050"/>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p:nvPr>
            <p:ph hasCustomPrompt="1" idx="4" type="title"/>
          </p:nvPr>
        </p:nvSpPr>
        <p:spPr>
          <a:xfrm>
            <a:off x="4204650" y="1465652"/>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p:nvPr>
            <p:ph hasCustomPrompt="1" idx="5" type="title"/>
          </p:nvPr>
        </p:nvSpPr>
        <p:spPr>
          <a:xfrm>
            <a:off x="4204650" y="2899050"/>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p:nvPr>
            <p:ph hasCustomPrompt="1" idx="6" type="title"/>
          </p:nvPr>
        </p:nvSpPr>
        <p:spPr>
          <a:xfrm>
            <a:off x="6903925" y="1465652"/>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p:nvPr>
            <p:ph hasCustomPrompt="1" idx="7" type="title"/>
          </p:nvPr>
        </p:nvSpPr>
        <p:spPr>
          <a:xfrm>
            <a:off x="6903925" y="2899050"/>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3"/>
          <p:cNvSpPr txBox="1"/>
          <p:nvPr>
            <p:ph idx="1" type="subTitle"/>
          </p:nvPr>
        </p:nvSpPr>
        <p:spPr>
          <a:xfrm>
            <a:off x="719975" y="1967883"/>
            <a:ext cx="23055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Raleway"/>
              <a:buNone/>
              <a:defRPr sz="1800">
                <a:solidFill>
                  <a:schemeClr val="dk1"/>
                </a:solidFill>
                <a:latin typeface="Figtree"/>
                <a:ea typeface="Figtree"/>
                <a:cs typeface="Figtree"/>
                <a:sym typeface="Figtree"/>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96" name="Google Shape;96;p13"/>
          <p:cNvSpPr txBox="1"/>
          <p:nvPr>
            <p:ph idx="8" type="subTitle"/>
          </p:nvPr>
        </p:nvSpPr>
        <p:spPr>
          <a:xfrm>
            <a:off x="3419250" y="1967883"/>
            <a:ext cx="23055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Raleway"/>
              <a:buNone/>
              <a:defRPr sz="1800">
                <a:solidFill>
                  <a:schemeClr val="dk1"/>
                </a:solidFill>
                <a:latin typeface="Figtree"/>
                <a:ea typeface="Figtree"/>
                <a:cs typeface="Figtree"/>
                <a:sym typeface="Figtree"/>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97" name="Google Shape;97;p13"/>
          <p:cNvSpPr txBox="1"/>
          <p:nvPr>
            <p:ph idx="9" type="subTitle"/>
          </p:nvPr>
        </p:nvSpPr>
        <p:spPr>
          <a:xfrm>
            <a:off x="6118525" y="1967883"/>
            <a:ext cx="23055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Raleway"/>
              <a:buNone/>
              <a:defRPr sz="1800">
                <a:solidFill>
                  <a:schemeClr val="dk1"/>
                </a:solidFill>
                <a:latin typeface="Figtree"/>
                <a:ea typeface="Figtree"/>
                <a:cs typeface="Figtree"/>
                <a:sym typeface="Figtree"/>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98" name="Google Shape;98;p13"/>
          <p:cNvSpPr txBox="1"/>
          <p:nvPr>
            <p:ph idx="13" type="subTitle"/>
          </p:nvPr>
        </p:nvSpPr>
        <p:spPr>
          <a:xfrm>
            <a:off x="719975" y="3401358"/>
            <a:ext cx="23055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Raleway"/>
              <a:buNone/>
              <a:defRPr sz="1800">
                <a:solidFill>
                  <a:schemeClr val="dk1"/>
                </a:solidFill>
                <a:latin typeface="Figtree"/>
                <a:ea typeface="Figtree"/>
                <a:cs typeface="Figtree"/>
                <a:sym typeface="Figtree"/>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99" name="Google Shape;99;p13"/>
          <p:cNvSpPr txBox="1"/>
          <p:nvPr>
            <p:ph idx="14" type="subTitle"/>
          </p:nvPr>
        </p:nvSpPr>
        <p:spPr>
          <a:xfrm>
            <a:off x="3419250" y="3401358"/>
            <a:ext cx="23055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Raleway"/>
              <a:buNone/>
              <a:defRPr sz="1800">
                <a:solidFill>
                  <a:schemeClr val="dk1"/>
                </a:solidFill>
                <a:latin typeface="Figtree"/>
                <a:ea typeface="Figtree"/>
                <a:cs typeface="Figtree"/>
                <a:sym typeface="Figtree"/>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00" name="Google Shape;100;p13"/>
          <p:cNvSpPr txBox="1"/>
          <p:nvPr>
            <p:ph idx="15" type="subTitle"/>
          </p:nvPr>
        </p:nvSpPr>
        <p:spPr>
          <a:xfrm>
            <a:off x="6118525" y="3401358"/>
            <a:ext cx="2305500" cy="4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Raleway"/>
              <a:buNone/>
              <a:defRPr sz="1800">
                <a:solidFill>
                  <a:schemeClr val="dk1"/>
                </a:solidFill>
                <a:latin typeface="Figtree"/>
                <a:ea typeface="Figtree"/>
                <a:cs typeface="Figtree"/>
                <a:sym typeface="Figtree"/>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
    <p:spTree>
      <p:nvGrpSpPr>
        <p:cNvPr id="101" name="Shape 101"/>
        <p:cNvGrpSpPr/>
        <p:nvPr/>
      </p:nvGrpSpPr>
      <p:grpSpPr>
        <a:xfrm>
          <a:off x="0" y="0"/>
          <a:ext cx="0" cy="0"/>
          <a:chOff x="0" y="0"/>
          <a:chExt cx="0" cy="0"/>
        </a:xfrm>
      </p:grpSpPr>
      <p:pic>
        <p:nvPicPr>
          <p:cNvPr id="102" name="Google Shape;102;p14"/>
          <p:cNvPicPr preferRelativeResize="0"/>
          <p:nvPr/>
        </p:nvPicPr>
        <p:blipFill>
          <a:blip r:embed="rId2">
            <a:alphaModFix amt="50000"/>
          </a:blip>
          <a:stretch>
            <a:fillRect/>
          </a:stretch>
        </p:blipFill>
        <p:spPr>
          <a:xfrm>
            <a:off x="75" y="0"/>
            <a:ext cx="9144003" cy="5143501"/>
          </a:xfrm>
          <a:prstGeom prst="rect">
            <a:avLst/>
          </a:prstGeom>
          <a:noFill/>
          <a:ln>
            <a:noFill/>
          </a:ln>
        </p:spPr>
      </p:pic>
      <p:grpSp>
        <p:nvGrpSpPr>
          <p:cNvPr id="103" name="Google Shape;103;p14"/>
          <p:cNvGrpSpPr/>
          <p:nvPr/>
        </p:nvGrpSpPr>
        <p:grpSpPr>
          <a:xfrm>
            <a:off x="-1201164" y="-1024991"/>
            <a:ext cx="11292838" cy="6061190"/>
            <a:chOff x="-1201164" y="-1024991"/>
            <a:chExt cx="11292838" cy="6061190"/>
          </a:xfrm>
        </p:grpSpPr>
        <p:pic>
          <p:nvPicPr>
            <p:cNvPr id="104" name="Google Shape;104;p14"/>
            <p:cNvPicPr preferRelativeResize="0"/>
            <p:nvPr/>
          </p:nvPicPr>
          <p:blipFill>
            <a:blip r:embed="rId3">
              <a:alphaModFix amt="50000"/>
            </a:blip>
            <a:stretch>
              <a:fillRect/>
            </a:stretch>
          </p:blipFill>
          <p:spPr>
            <a:xfrm>
              <a:off x="-1201164" y="1831153"/>
              <a:ext cx="1561575" cy="1550025"/>
            </a:xfrm>
            <a:prstGeom prst="rect">
              <a:avLst/>
            </a:prstGeom>
            <a:noFill/>
            <a:ln>
              <a:noFill/>
            </a:ln>
          </p:spPr>
        </p:pic>
        <p:pic>
          <p:nvPicPr>
            <p:cNvPr id="105" name="Google Shape;105;p14"/>
            <p:cNvPicPr preferRelativeResize="0"/>
            <p:nvPr/>
          </p:nvPicPr>
          <p:blipFill>
            <a:blip r:embed="rId4">
              <a:alphaModFix amt="50000"/>
            </a:blip>
            <a:stretch>
              <a:fillRect/>
            </a:stretch>
          </p:blipFill>
          <p:spPr>
            <a:xfrm flipH="1">
              <a:off x="8564297" y="3486175"/>
              <a:ext cx="1527377" cy="1550024"/>
            </a:xfrm>
            <a:prstGeom prst="rect">
              <a:avLst/>
            </a:prstGeom>
            <a:noFill/>
            <a:ln>
              <a:noFill/>
            </a:ln>
          </p:spPr>
        </p:pic>
        <p:pic>
          <p:nvPicPr>
            <p:cNvPr id="106" name="Google Shape;106;p14"/>
            <p:cNvPicPr preferRelativeResize="0"/>
            <p:nvPr/>
          </p:nvPicPr>
          <p:blipFill>
            <a:blip r:embed="rId5">
              <a:alphaModFix amt="50000"/>
            </a:blip>
            <a:stretch>
              <a:fillRect/>
            </a:stretch>
          </p:blipFill>
          <p:spPr>
            <a:xfrm rot="-5400000">
              <a:off x="2215487" y="-1326952"/>
              <a:ext cx="1470026" cy="2073949"/>
            </a:xfrm>
            <a:prstGeom prst="rect">
              <a:avLst/>
            </a:prstGeom>
            <a:noFill/>
            <a:ln>
              <a:noFill/>
            </a:ln>
          </p:spPr>
        </p:pic>
      </p:grpSp>
      <p:sp>
        <p:nvSpPr>
          <p:cNvPr id="107" name="Google Shape;107;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_1">
    <p:spTree>
      <p:nvGrpSpPr>
        <p:cNvPr id="108" name="Shape 108"/>
        <p:cNvGrpSpPr/>
        <p:nvPr/>
      </p:nvGrpSpPr>
      <p:grpSpPr>
        <a:xfrm>
          <a:off x="0" y="0"/>
          <a:ext cx="0" cy="0"/>
          <a:chOff x="0" y="0"/>
          <a:chExt cx="0" cy="0"/>
        </a:xfrm>
      </p:grpSpPr>
      <p:pic>
        <p:nvPicPr>
          <p:cNvPr id="109" name="Google Shape;109;p15"/>
          <p:cNvPicPr preferRelativeResize="0"/>
          <p:nvPr/>
        </p:nvPicPr>
        <p:blipFill>
          <a:blip r:embed="rId2">
            <a:alphaModFix amt="50000"/>
          </a:blip>
          <a:stretch>
            <a:fillRect/>
          </a:stretch>
        </p:blipFill>
        <p:spPr>
          <a:xfrm flipH="1" rot="10800000">
            <a:off x="75" y="0"/>
            <a:ext cx="9144003" cy="5143501"/>
          </a:xfrm>
          <a:prstGeom prst="rect">
            <a:avLst/>
          </a:prstGeom>
          <a:noFill/>
          <a:ln>
            <a:noFill/>
          </a:ln>
        </p:spPr>
      </p:pic>
      <p:grpSp>
        <p:nvGrpSpPr>
          <p:cNvPr id="110" name="Google Shape;110;p15"/>
          <p:cNvGrpSpPr/>
          <p:nvPr/>
        </p:nvGrpSpPr>
        <p:grpSpPr>
          <a:xfrm>
            <a:off x="-754938" y="-1015025"/>
            <a:ext cx="10506099" cy="7076699"/>
            <a:chOff x="-754938" y="-1015025"/>
            <a:chExt cx="10506099" cy="7076699"/>
          </a:xfrm>
        </p:grpSpPr>
        <p:pic>
          <p:nvPicPr>
            <p:cNvPr id="111" name="Google Shape;111;p15"/>
            <p:cNvPicPr preferRelativeResize="0"/>
            <p:nvPr/>
          </p:nvPicPr>
          <p:blipFill>
            <a:blip r:embed="rId3">
              <a:alphaModFix amt="50000"/>
            </a:blip>
            <a:stretch>
              <a:fillRect/>
            </a:stretch>
          </p:blipFill>
          <p:spPr>
            <a:xfrm>
              <a:off x="8189586" y="-1015025"/>
              <a:ext cx="1561575" cy="1550025"/>
            </a:xfrm>
            <a:prstGeom prst="rect">
              <a:avLst/>
            </a:prstGeom>
            <a:noFill/>
            <a:ln>
              <a:noFill/>
            </a:ln>
          </p:spPr>
        </p:pic>
        <p:pic>
          <p:nvPicPr>
            <p:cNvPr id="112" name="Google Shape;112;p15"/>
            <p:cNvPicPr preferRelativeResize="0"/>
            <p:nvPr/>
          </p:nvPicPr>
          <p:blipFill>
            <a:blip r:embed="rId4">
              <a:alphaModFix amt="50000"/>
            </a:blip>
            <a:stretch>
              <a:fillRect/>
            </a:stretch>
          </p:blipFill>
          <p:spPr>
            <a:xfrm flipH="1">
              <a:off x="7665222" y="4511650"/>
              <a:ext cx="1527377" cy="1550024"/>
            </a:xfrm>
            <a:prstGeom prst="rect">
              <a:avLst/>
            </a:prstGeom>
            <a:noFill/>
            <a:ln>
              <a:noFill/>
            </a:ln>
          </p:spPr>
        </p:pic>
        <p:pic>
          <p:nvPicPr>
            <p:cNvPr id="113" name="Google Shape;113;p15"/>
            <p:cNvPicPr preferRelativeResize="0"/>
            <p:nvPr/>
          </p:nvPicPr>
          <p:blipFill>
            <a:blip r:embed="rId5">
              <a:alphaModFix amt="50000"/>
            </a:blip>
            <a:stretch>
              <a:fillRect/>
            </a:stretch>
          </p:blipFill>
          <p:spPr>
            <a:xfrm rot="10800000">
              <a:off x="-754938" y="2111948"/>
              <a:ext cx="1470026" cy="2073949"/>
            </a:xfrm>
            <a:prstGeom prst="rect">
              <a:avLst/>
            </a:prstGeom>
            <a:noFill/>
            <a:ln>
              <a:noFill/>
            </a:ln>
          </p:spPr>
        </p:pic>
      </p:grpSp>
      <p:sp>
        <p:nvSpPr>
          <p:cNvPr id="114" name="Google Shape;114;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15" name="Shape 115"/>
        <p:cNvGrpSpPr/>
        <p:nvPr/>
      </p:nvGrpSpPr>
      <p:grpSpPr>
        <a:xfrm>
          <a:off x="0" y="0"/>
          <a:ext cx="0" cy="0"/>
          <a:chOff x="0" y="0"/>
          <a:chExt cx="0" cy="0"/>
        </a:xfrm>
      </p:grpSpPr>
      <p:pic>
        <p:nvPicPr>
          <p:cNvPr id="116" name="Google Shape;116;p16"/>
          <p:cNvPicPr preferRelativeResize="0"/>
          <p:nvPr/>
        </p:nvPicPr>
        <p:blipFill>
          <a:blip r:embed="rId2">
            <a:alphaModFix amt="50000"/>
          </a:blip>
          <a:stretch>
            <a:fillRect/>
          </a:stretch>
        </p:blipFill>
        <p:spPr>
          <a:xfrm flipH="1">
            <a:off x="75" y="0"/>
            <a:ext cx="9144003" cy="5143501"/>
          </a:xfrm>
          <a:prstGeom prst="rect">
            <a:avLst/>
          </a:prstGeom>
          <a:noFill/>
          <a:ln>
            <a:noFill/>
          </a:ln>
        </p:spPr>
      </p:pic>
      <p:sp>
        <p:nvSpPr>
          <p:cNvPr id="117" name="Google Shape;117;p16"/>
          <p:cNvSpPr txBox="1"/>
          <p:nvPr>
            <p:ph type="title"/>
          </p:nvPr>
        </p:nvSpPr>
        <p:spPr>
          <a:xfrm>
            <a:off x="1458150" y="2933438"/>
            <a:ext cx="6227700" cy="645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18" name="Google Shape;118;p16"/>
          <p:cNvSpPr txBox="1"/>
          <p:nvPr>
            <p:ph idx="1" type="subTitle"/>
          </p:nvPr>
        </p:nvSpPr>
        <p:spPr>
          <a:xfrm>
            <a:off x="1458150" y="1565063"/>
            <a:ext cx="6227700" cy="1368300"/>
          </a:xfrm>
          <a:prstGeom prst="rect">
            <a:avLst/>
          </a:prstGeom>
        </p:spPr>
        <p:txBody>
          <a:bodyPr anchorCtr="0" anchor="b" bIns="91425" lIns="91425" spcFirstLastPara="1" rIns="91425" wrap="square" tIns="91425">
            <a:noAutofit/>
          </a:bodyPr>
          <a:lstStyle>
            <a:lvl1pPr lvl="0" rtl="0" algn="l">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119" name="Shape 119"/>
        <p:cNvGrpSpPr/>
        <p:nvPr/>
      </p:nvGrpSpPr>
      <p:grpSpPr>
        <a:xfrm>
          <a:off x="0" y="0"/>
          <a:ext cx="0" cy="0"/>
          <a:chOff x="0" y="0"/>
          <a:chExt cx="0" cy="0"/>
        </a:xfrm>
      </p:grpSpPr>
      <p:pic>
        <p:nvPicPr>
          <p:cNvPr id="120" name="Google Shape;120;p17"/>
          <p:cNvPicPr preferRelativeResize="0"/>
          <p:nvPr/>
        </p:nvPicPr>
        <p:blipFill>
          <a:blip r:embed="rId2">
            <a:alphaModFix amt="50000"/>
          </a:blip>
          <a:stretch>
            <a:fillRect/>
          </a:stretch>
        </p:blipFill>
        <p:spPr>
          <a:xfrm>
            <a:off x="75" y="0"/>
            <a:ext cx="9144003" cy="5143501"/>
          </a:xfrm>
          <a:prstGeom prst="rect">
            <a:avLst/>
          </a:prstGeom>
          <a:noFill/>
          <a:ln>
            <a:noFill/>
          </a:ln>
        </p:spPr>
      </p:pic>
      <p:grpSp>
        <p:nvGrpSpPr>
          <p:cNvPr id="121" name="Google Shape;121;p17"/>
          <p:cNvGrpSpPr/>
          <p:nvPr/>
        </p:nvGrpSpPr>
        <p:grpSpPr>
          <a:xfrm>
            <a:off x="-1199649" y="80288"/>
            <a:ext cx="11173035" cy="5671213"/>
            <a:chOff x="-1199649" y="80288"/>
            <a:chExt cx="11173035" cy="5671213"/>
          </a:xfrm>
        </p:grpSpPr>
        <p:pic>
          <p:nvPicPr>
            <p:cNvPr id="122" name="Google Shape;122;p17"/>
            <p:cNvPicPr preferRelativeResize="0"/>
            <p:nvPr/>
          </p:nvPicPr>
          <p:blipFill>
            <a:blip r:embed="rId3">
              <a:alphaModFix amt="50000"/>
            </a:blip>
            <a:stretch>
              <a:fillRect/>
            </a:stretch>
          </p:blipFill>
          <p:spPr>
            <a:xfrm>
              <a:off x="8411811" y="4201475"/>
              <a:ext cx="1561575" cy="1550025"/>
            </a:xfrm>
            <a:prstGeom prst="rect">
              <a:avLst/>
            </a:prstGeom>
            <a:noFill/>
            <a:ln>
              <a:noFill/>
            </a:ln>
          </p:spPr>
        </p:pic>
        <p:pic>
          <p:nvPicPr>
            <p:cNvPr id="123" name="Google Shape;123;p17"/>
            <p:cNvPicPr preferRelativeResize="0"/>
            <p:nvPr/>
          </p:nvPicPr>
          <p:blipFill>
            <a:blip r:embed="rId4">
              <a:alphaModFix amt="50000"/>
            </a:blip>
            <a:stretch>
              <a:fillRect/>
            </a:stretch>
          </p:blipFill>
          <p:spPr>
            <a:xfrm flipH="1">
              <a:off x="8428897" y="80288"/>
              <a:ext cx="1527377" cy="1550024"/>
            </a:xfrm>
            <a:prstGeom prst="rect">
              <a:avLst/>
            </a:prstGeom>
            <a:noFill/>
            <a:ln>
              <a:noFill/>
            </a:ln>
          </p:spPr>
        </p:pic>
        <p:pic>
          <p:nvPicPr>
            <p:cNvPr id="124" name="Google Shape;124;p17"/>
            <p:cNvPicPr preferRelativeResize="0"/>
            <p:nvPr/>
          </p:nvPicPr>
          <p:blipFill>
            <a:blip r:embed="rId5">
              <a:alphaModFix amt="50000"/>
            </a:blip>
            <a:stretch>
              <a:fillRect/>
            </a:stretch>
          </p:blipFill>
          <p:spPr>
            <a:xfrm rot="-5400000">
              <a:off x="-897688" y="3031098"/>
              <a:ext cx="1470026" cy="2073949"/>
            </a:xfrm>
            <a:prstGeom prst="rect">
              <a:avLst/>
            </a:prstGeom>
            <a:noFill/>
            <a:ln>
              <a:noFill/>
            </a:ln>
          </p:spPr>
        </p:pic>
      </p:grpSp>
      <p:sp>
        <p:nvSpPr>
          <p:cNvPr id="125" name="Google Shape;125;p17"/>
          <p:cNvSpPr txBox="1"/>
          <p:nvPr>
            <p:ph idx="1" type="subTitle"/>
          </p:nvPr>
        </p:nvSpPr>
        <p:spPr>
          <a:xfrm>
            <a:off x="5011000" y="1046225"/>
            <a:ext cx="3417900" cy="90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26" name="Google Shape;126;p17"/>
          <p:cNvSpPr txBox="1"/>
          <p:nvPr>
            <p:ph type="title"/>
          </p:nvPr>
        </p:nvSpPr>
        <p:spPr>
          <a:xfrm>
            <a:off x="5006125" y="445025"/>
            <a:ext cx="3417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7" name="Google Shape;127;p17"/>
          <p:cNvSpPr/>
          <p:nvPr>
            <p:ph idx="2" type="pic"/>
          </p:nvPr>
        </p:nvSpPr>
        <p:spPr>
          <a:xfrm>
            <a:off x="715100" y="977850"/>
            <a:ext cx="3187800" cy="3187800"/>
          </a:xfrm>
          <a:prstGeom prst="ellipse">
            <a:avLst/>
          </a:prstGeom>
          <a:noFill/>
          <a:ln>
            <a:noFill/>
          </a:ln>
        </p:spPr>
      </p:sp>
      <p:sp>
        <p:nvSpPr>
          <p:cNvPr id="128" name="Google Shape;128;p17"/>
          <p:cNvSpPr/>
          <p:nvPr>
            <p:ph idx="3" type="pic"/>
          </p:nvPr>
        </p:nvSpPr>
        <p:spPr>
          <a:xfrm>
            <a:off x="4397963" y="2400150"/>
            <a:ext cx="1765500" cy="1765500"/>
          </a:xfrm>
          <a:prstGeom prst="ellipse">
            <a:avLst/>
          </a:prstGeom>
          <a:noFill/>
          <a:ln>
            <a:noFill/>
          </a:ln>
        </p:spPr>
      </p:sp>
      <p:sp>
        <p:nvSpPr>
          <p:cNvPr id="129" name="Google Shape;129;p17"/>
          <p:cNvSpPr/>
          <p:nvPr>
            <p:ph idx="4" type="pic"/>
          </p:nvPr>
        </p:nvSpPr>
        <p:spPr>
          <a:xfrm>
            <a:off x="6658525" y="2400150"/>
            <a:ext cx="1765500" cy="1765500"/>
          </a:xfrm>
          <a:prstGeom prst="ellipse">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30" name="Shape 130"/>
        <p:cNvGrpSpPr/>
        <p:nvPr/>
      </p:nvGrpSpPr>
      <p:grpSpPr>
        <a:xfrm>
          <a:off x="0" y="0"/>
          <a:ext cx="0" cy="0"/>
          <a:chOff x="0" y="0"/>
          <a:chExt cx="0" cy="0"/>
        </a:xfrm>
      </p:grpSpPr>
      <p:pic>
        <p:nvPicPr>
          <p:cNvPr id="131" name="Google Shape;131;p18"/>
          <p:cNvPicPr preferRelativeResize="0"/>
          <p:nvPr/>
        </p:nvPicPr>
        <p:blipFill>
          <a:blip r:embed="rId2">
            <a:alphaModFix amt="50000"/>
          </a:blip>
          <a:stretch>
            <a:fillRect/>
          </a:stretch>
        </p:blipFill>
        <p:spPr>
          <a:xfrm flipH="1" rot="10800000">
            <a:off x="75" y="0"/>
            <a:ext cx="9144003" cy="5143501"/>
          </a:xfrm>
          <a:prstGeom prst="rect">
            <a:avLst/>
          </a:prstGeom>
          <a:noFill/>
          <a:ln>
            <a:noFill/>
          </a:ln>
        </p:spPr>
      </p:pic>
      <p:grpSp>
        <p:nvGrpSpPr>
          <p:cNvPr id="132" name="Google Shape;132;p18"/>
          <p:cNvGrpSpPr/>
          <p:nvPr/>
        </p:nvGrpSpPr>
        <p:grpSpPr>
          <a:xfrm>
            <a:off x="-750038" y="-409700"/>
            <a:ext cx="10706462" cy="6568225"/>
            <a:chOff x="-750038" y="-409700"/>
            <a:chExt cx="10706462" cy="6568225"/>
          </a:xfrm>
        </p:grpSpPr>
        <p:pic>
          <p:nvPicPr>
            <p:cNvPr id="133" name="Google Shape;133;p18"/>
            <p:cNvPicPr preferRelativeResize="0"/>
            <p:nvPr/>
          </p:nvPicPr>
          <p:blipFill>
            <a:blip r:embed="rId3">
              <a:alphaModFix amt="50000"/>
            </a:blip>
            <a:stretch>
              <a:fillRect/>
            </a:stretch>
          </p:blipFill>
          <p:spPr>
            <a:xfrm>
              <a:off x="4396911" y="4608500"/>
              <a:ext cx="1561575" cy="1550025"/>
            </a:xfrm>
            <a:prstGeom prst="rect">
              <a:avLst/>
            </a:prstGeom>
            <a:noFill/>
            <a:ln>
              <a:noFill/>
            </a:ln>
          </p:spPr>
        </p:pic>
        <p:pic>
          <p:nvPicPr>
            <p:cNvPr id="134" name="Google Shape;134;p18"/>
            <p:cNvPicPr preferRelativeResize="0"/>
            <p:nvPr/>
          </p:nvPicPr>
          <p:blipFill>
            <a:blip r:embed="rId4">
              <a:alphaModFix amt="50000"/>
            </a:blip>
            <a:stretch>
              <a:fillRect/>
            </a:stretch>
          </p:blipFill>
          <p:spPr>
            <a:xfrm flipH="1">
              <a:off x="8429047" y="-409700"/>
              <a:ext cx="1527377" cy="1550024"/>
            </a:xfrm>
            <a:prstGeom prst="rect">
              <a:avLst/>
            </a:prstGeom>
            <a:noFill/>
            <a:ln>
              <a:noFill/>
            </a:ln>
          </p:spPr>
        </p:pic>
        <p:pic>
          <p:nvPicPr>
            <p:cNvPr id="135" name="Google Shape;135;p18"/>
            <p:cNvPicPr preferRelativeResize="0"/>
            <p:nvPr/>
          </p:nvPicPr>
          <p:blipFill>
            <a:blip r:embed="rId5">
              <a:alphaModFix amt="50000"/>
            </a:blip>
            <a:stretch>
              <a:fillRect/>
            </a:stretch>
          </p:blipFill>
          <p:spPr>
            <a:xfrm rot="10800000">
              <a:off x="-750038" y="1400785"/>
              <a:ext cx="1470026" cy="2073949"/>
            </a:xfrm>
            <a:prstGeom prst="rect">
              <a:avLst/>
            </a:prstGeom>
            <a:noFill/>
            <a:ln>
              <a:noFill/>
            </a:ln>
          </p:spPr>
        </p:pic>
      </p:grpSp>
      <p:sp>
        <p:nvSpPr>
          <p:cNvPr id="136" name="Google Shape;136;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7" name="Google Shape;137;p18"/>
          <p:cNvSpPr txBox="1"/>
          <p:nvPr>
            <p:ph idx="1" type="subTitle"/>
          </p:nvPr>
        </p:nvSpPr>
        <p:spPr>
          <a:xfrm>
            <a:off x="714975" y="1963325"/>
            <a:ext cx="2337900" cy="500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800">
                <a:solidFill>
                  <a:schemeClr val="dk1"/>
                </a:solidFill>
                <a:latin typeface="Figtree"/>
                <a:ea typeface="Figtree"/>
                <a:cs typeface="Figtree"/>
                <a:sym typeface="Figtree"/>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38" name="Google Shape;138;p18"/>
          <p:cNvSpPr txBox="1"/>
          <p:nvPr>
            <p:ph idx="2" type="subTitle"/>
          </p:nvPr>
        </p:nvSpPr>
        <p:spPr>
          <a:xfrm>
            <a:off x="714975" y="2393100"/>
            <a:ext cx="2337900" cy="197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9" name="Google Shape;139;p18"/>
          <p:cNvSpPr txBox="1"/>
          <p:nvPr>
            <p:ph idx="3" type="subTitle"/>
          </p:nvPr>
        </p:nvSpPr>
        <p:spPr>
          <a:xfrm>
            <a:off x="3392050" y="2393100"/>
            <a:ext cx="2337900" cy="197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0" name="Google Shape;140;p18"/>
          <p:cNvSpPr txBox="1"/>
          <p:nvPr>
            <p:ph idx="4" type="subTitle"/>
          </p:nvPr>
        </p:nvSpPr>
        <p:spPr>
          <a:xfrm>
            <a:off x="6080100" y="2393100"/>
            <a:ext cx="2343900" cy="197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1" name="Google Shape;141;p18"/>
          <p:cNvSpPr txBox="1"/>
          <p:nvPr>
            <p:ph idx="5" type="subTitle"/>
          </p:nvPr>
        </p:nvSpPr>
        <p:spPr>
          <a:xfrm>
            <a:off x="3403216" y="1963325"/>
            <a:ext cx="2337900" cy="500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800">
                <a:solidFill>
                  <a:schemeClr val="dk1"/>
                </a:solidFill>
                <a:latin typeface="Figtree"/>
                <a:ea typeface="Figtree"/>
                <a:cs typeface="Figtree"/>
                <a:sym typeface="Figtree"/>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42" name="Google Shape;142;p18"/>
          <p:cNvSpPr txBox="1"/>
          <p:nvPr>
            <p:ph idx="6" type="subTitle"/>
          </p:nvPr>
        </p:nvSpPr>
        <p:spPr>
          <a:xfrm>
            <a:off x="6080100" y="1963325"/>
            <a:ext cx="2343900" cy="500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800">
                <a:solidFill>
                  <a:schemeClr val="dk1"/>
                </a:solidFill>
                <a:latin typeface="Figtree"/>
                <a:ea typeface="Figtree"/>
                <a:cs typeface="Figtree"/>
                <a:sym typeface="Figtree"/>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143" name="Shape 143"/>
        <p:cNvGrpSpPr/>
        <p:nvPr/>
      </p:nvGrpSpPr>
      <p:grpSpPr>
        <a:xfrm>
          <a:off x="0" y="0"/>
          <a:ext cx="0" cy="0"/>
          <a:chOff x="0" y="0"/>
          <a:chExt cx="0" cy="0"/>
        </a:xfrm>
      </p:grpSpPr>
      <p:pic>
        <p:nvPicPr>
          <p:cNvPr id="144" name="Google Shape;144;p19"/>
          <p:cNvPicPr preferRelativeResize="0"/>
          <p:nvPr/>
        </p:nvPicPr>
        <p:blipFill>
          <a:blip r:embed="rId2">
            <a:alphaModFix amt="50000"/>
          </a:blip>
          <a:stretch>
            <a:fillRect/>
          </a:stretch>
        </p:blipFill>
        <p:spPr>
          <a:xfrm flipH="1">
            <a:off x="75" y="0"/>
            <a:ext cx="9144003" cy="5143501"/>
          </a:xfrm>
          <a:prstGeom prst="rect">
            <a:avLst/>
          </a:prstGeom>
          <a:noFill/>
          <a:ln>
            <a:noFill/>
          </a:ln>
        </p:spPr>
      </p:pic>
      <p:grpSp>
        <p:nvGrpSpPr>
          <p:cNvPr id="145" name="Google Shape;145;p19"/>
          <p:cNvGrpSpPr/>
          <p:nvPr/>
        </p:nvGrpSpPr>
        <p:grpSpPr>
          <a:xfrm>
            <a:off x="-846464" y="764638"/>
            <a:ext cx="10583163" cy="5313898"/>
            <a:chOff x="-846464" y="764638"/>
            <a:chExt cx="10583163" cy="5313898"/>
          </a:xfrm>
        </p:grpSpPr>
        <p:pic>
          <p:nvPicPr>
            <p:cNvPr id="146" name="Google Shape;146;p19"/>
            <p:cNvPicPr preferRelativeResize="0"/>
            <p:nvPr/>
          </p:nvPicPr>
          <p:blipFill>
            <a:blip r:embed="rId3">
              <a:alphaModFix amt="50000"/>
            </a:blip>
            <a:stretch>
              <a:fillRect/>
            </a:stretch>
          </p:blipFill>
          <p:spPr>
            <a:xfrm>
              <a:off x="-846464" y="764638"/>
              <a:ext cx="1561575" cy="1550025"/>
            </a:xfrm>
            <a:prstGeom prst="rect">
              <a:avLst/>
            </a:prstGeom>
            <a:noFill/>
            <a:ln>
              <a:noFill/>
            </a:ln>
          </p:spPr>
        </p:pic>
        <p:pic>
          <p:nvPicPr>
            <p:cNvPr id="147" name="Google Shape;147;p19"/>
            <p:cNvPicPr preferRelativeResize="0"/>
            <p:nvPr/>
          </p:nvPicPr>
          <p:blipFill>
            <a:blip r:embed="rId4">
              <a:alphaModFix amt="50000"/>
            </a:blip>
            <a:stretch>
              <a:fillRect/>
            </a:stretch>
          </p:blipFill>
          <p:spPr>
            <a:xfrm flipH="1">
              <a:off x="8209322" y="1796738"/>
              <a:ext cx="1527377" cy="1550024"/>
            </a:xfrm>
            <a:prstGeom prst="rect">
              <a:avLst/>
            </a:prstGeom>
            <a:noFill/>
            <a:ln>
              <a:noFill/>
            </a:ln>
          </p:spPr>
        </p:pic>
        <p:pic>
          <p:nvPicPr>
            <p:cNvPr id="148" name="Google Shape;148;p19"/>
            <p:cNvPicPr preferRelativeResize="0"/>
            <p:nvPr/>
          </p:nvPicPr>
          <p:blipFill>
            <a:blip r:embed="rId5">
              <a:alphaModFix amt="50000"/>
            </a:blip>
            <a:stretch>
              <a:fillRect/>
            </a:stretch>
          </p:blipFill>
          <p:spPr>
            <a:xfrm rot="5400000">
              <a:off x="2226187" y="4306548"/>
              <a:ext cx="1470026" cy="2073949"/>
            </a:xfrm>
            <a:prstGeom prst="rect">
              <a:avLst/>
            </a:prstGeom>
            <a:noFill/>
            <a:ln>
              <a:noFill/>
            </a:ln>
          </p:spPr>
        </p:pic>
      </p:grpSp>
      <p:sp>
        <p:nvSpPr>
          <p:cNvPr id="149" name="Google Shape;149;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0" name="Google Shape;150;p19"/>
          <p:cNvSpPr txBox="1"/>
          <p:nvPr>
            <p:ph idx="1" type="subTitle"/>
          </p:nvPr>
        </p:nvSpPr>
        <p:spPr>
          <a:xfrm>
            <a:off x="2866963" y="1503975"/>
            <a:ext cx="4742700" cy="526200"/>
          </a:xfrm>
          <a:prstGeom prst="rect">
            <a:avLst/>
          </a:prstGeom>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2400"/>
              <a:buFont typeface="Raleway"/>
              <a:buNone/>
              <a:defRPr sz="2000">
                <a:solidFill>
                  <a:schemeClr val="dk1"/>
                </a:solidFill>
                <a:latin typeface="Figtree"/>
                <a:ea typeface="Figtree"/>
                <a:cs typeface="Figtree"/>
                <a:sym typeface="Figtree"/>
              </a:defRPr>
            </a:lvl1pPr>
            <a:lvl2pPr lvl="1"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51" name="Google Shape;151;p19"/>
          <p:cNvSpPr txBox="1"/>
          <p:nvPr>
            <p:ph idx="2" type="subTitle"/>
          </p:nvPr>
        </p:nvSpPr>
        <p:spPr>
          <a:xfrm>
            <a:off x="2866963" y="2723675"/>
            <a:ext cx="4742700" cy="526200"/>
          </a:xfrm>
          <a:prstGeom prst="rect">
            <a:avLst/>
          </a:prstGeom>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2400"/>
              <a:buFont typeface="Raleway"/>
              <a:buNone/>
              <a:defRPr sz="2000">
                <a:solidFill>
                  <a:schemeClr val="dk1"/>
                </a:solidFill>
                <a:latin typeface="Figtree"/>
                <a:ea typeface="Figtree"/>
                <a:cs typeface="Figtree"/>
                <a:sym typeface="Figtree"/>
              </a:defRPr>
            </a:lvl1pPr>
            <a:lvl2pPr lvl="1"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52" name="Google Shape;152;p19"/>
          <p:cNvSpPr txBox="1"/>
          <p:nvPr>
            <p:ph idx="3" type="subTitle"/>
          </p:nvPr>
        </p:nvSpPr>
        <p:spPr>
          <a:xfrm>
            <a:off x="2866963" y="3943375"/>
            <a:ext cx="4742700" cy="526200"/>
          </a:xfrm>
          <a:prstGeom prst="rect">
            <a:avLst/>
          </a:prstGeom>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2400"/>
              <a:buFont typeface="Raleway"/>
              <a:buNone/>
              <a:defRPr sz="2000">
                <a:solidFill>
                  <a:schemeClr val="dk1"/>
                </a:solidFill>
                <a:latin typeface="Figtree"/>
                <a:ea typeface="Figtree"/>
                <a:cs typeface="Figtree"/>
                <a:sym typeface="Figtree"/>
              </a:defRPr>
            </a:lvl1pPr>
            <a:lvl2pPr lvl="1"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53" name="Google Shape;153;p19"/>
          <p:cNvSpPr txBox="1"/>
          <p:nvPr>
            <p:ph idx="4" type="subTitle"/>
          </p:nvPr>
        </p:nvSpPr>
        <p:spPr>
          <a:xfrm>
            <a:off x="2866963" y="1135025"/>
            <a:ext cx="4742700" cy="458700"/>
          </a:xfrm>
          <a:prstGeom prst="rect">
            <a:avLst/>
          </a:prstGeom>
        </p:spPr>
        <p:txBody>
          <a:bodyPr anchorCtr="0" anchor="b" bIns="91425" lIns="91425" spcFirstLastPara="1" rIns="91425" wrap="square" tIns="91425">
            <a:noAutofit/>
          </a:bodyPr>
          <a:lstStyle>
            <a:lvl1pPr lvl="0" rtl="0" algn="l">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4" name="Google Shape;154;p19"/>
          <p:cNvSpPr txBox="1"/>
          <p:nvPr>
            <p:ph idx="5" type="subTitle"/>
          </p:nvPr>
        </p:nvSpPr>
        <p:spPr>
          <a:xfrm>
            <a:off x="2866963" y="2354730"/>
            <a:ext cx="4742700" cy="458700"/>
          </a:xfrm>
          <a:prstGeom prst="rect">
            <a:avLst/>
          </a:prstGeom>
        </p:spPr>
        <p:txBody>
          <a:bodyPr anchorCtr="0" anchor="b" bIns="91425" lIns="91425" spcFirstLastPara="1" rIns="91425" wrap="square" tIns="91425">
            <a:noAutofit/>
          </a:bodyPr>
          <a:lstStyle>
            <a:lvl1pPr lvl="0" rtl="0" algn="l">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5" name="Google Shape;155;p19"/>
          <p:cNvSpPr txBox="1"/>
          <p:nvPr>
            <p:ph idx="6" type="subTitle"/>
          </p:nvPr>
        </p:nvSpPr>
        <p:spPr>
          <a:xfrm>
            <a:off x="2866963" y="3574435"/>
            <a:ext cx="4742700" cy="458700"/>
          </a:xfrm>
          <a:prstGeom prst="rect">
            <a:avLst/>
          </a:prstGeom>
        </p:spPr>
        <p:txBody>
          <a:bodyPr anchorCtr="0" anchor="b" bIns="91425" lIns="91425" spcFirstLastPara="1" rIns="91425" wrap="square" tIns="91425">
            <a:noAutofit/>
          </a:bodyPr>
          <a:lstStyle>
            <a:lvl1pPr lvl="0" rtl="0" algn="l">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56" name="Shape 156"/>
        <p:cNvGrpSpPr/>
        <p:nvPr/>
      </p:nvGrpSpPr>
      <p:grpSpPr>
        <a:xfrm>
          <a:off x="0" y="0"/>
          <a:ext cx="0" cy="0"/>
          <a:chOff x="0" y="0"/>
          <a:chExt cx="0" cy="0"/>
        </a:xfrm>
      </p:grpSpPr>
      <p:pic>
        <p:nvPicPr>
          <p:cNvPr id="157" name="Google Shape;157;p20"/>
          <p:cNvPicPr preferRelativeResize="0"/>
          <p:nvPr/>
        </p:nvPicPr>
        <p:blipFill>
          <a:blip r:embed="rId2">
            <a:alphaModFix amt="50000"/>
          </a:blip>
          <a:stretch>
            <a:fillRect/>
          </a:stretch>
        </p:blipFill>
        <p:spPr>
          <a:xfrm>
            <a:off x="75" y="0"/>
            <a:ext cx="9144003" cy="5143501"/>
          </a:xfrm>
          <a:prstGeom prst="rect">
            <a:avLst/>
          </a:prstGeom>
          <a:noFill/>
          <a:ln>
            <a:noFill/>
          </a:ln>
        </p:spPr>
      </p:pic>
      <p:grpSp>
        <p:nvGrpSpPr>
          <p:cNvPr id="158" name="Google Shape;158;p20"/>
          <p:cNvGrpSpPr/>
          <p:nvPr/>
        </p:nvGrpSpPr>
        <p:grpSpPr>
          <a:xfrm>
            <a:off x="-740599" y="-358166"/>
            <a:ext cx="10980010" cy="6516690"/>
            <a:chOff x="-740599" y="-358166"/>
            <a:chExt cx="10980010" cy="6516690"/>
          </a:xfrm>
        </p:grpSpPr>
        <p:pic>
          <p:nvPicPr>
            <p:cNvPr id="159" name="Google Shape;159;p20"/>
            <p:cNvPicPr preferRelativeResize="0"/>
            <p:nvPr/>
          </p:nvPicPr>
          <p:blipFill>
            <a:blip r:embed="rId3">
              <a:alphaModFix amt="50000"/>
            </a:blip>
            <a:stretch>
              <a:fillRect/>
            </a:stretch>
          </p:blipFill>
          <p:spPr>
            <a:xfrm>
              <a:off x="8677836" y="2743825"/>
              <a:ext cx="1561575" cy="1550025"/>
            </a:xfrm>
            <a:prstGeom prst="rect">
              <a:avLst/>
            </a:prstGeom>
            <a:noFill/>
            <a:ln>
              <a:noFill/>
            </a:ln>
          </p:spPr>
        </p:pic>
        <p:pic>
          <p:nvPicPr>
            <p:cNvPr id="160" name="Google Shape;160;p20"/>
            <p:cNvPicPr preferRelativeResize="0"/>
            <p:nvPr/>
          </p:nvPicPr>
          <p:blipFill>
            <a:blip r:embed="rId4">
              <a:alphaModFix amt="50000"/>
            </a:blip>
            <a:stretch>
              <a:fillRect/>
            </a:stretch>
          </p:blipFill>
          <p:spPr>
            <a:xfrm flipH="1">
              <a:off x="1786372" y="4608500"/>
              <a:ext cx="1527377" cy="1550024"/>
            </a:xfrm>
            <a:prstGeom prst="rect">
              <a:avLst/>
            </a:prstGeom>
            <a:noFill/>
            <a:ln>
              <a:noFill/>
            </a:ln>
          </p:spPr>
        </p:pic>
        <p:pic>
          <p:nvPicPr>
            <p:cNvPr id="161" name="Google Shape;161;p20"/>
            <p:cNvPicPr preferRelativeResize="0"/>
            <p:nvPr/>
          </p:nvPicPr>
          <p:blipFill>
            <a:blip r:embed="rId5">
              <a:alphaModFix amt="50000"/>
            </a:blip>
            <a:stretch>
              <a:fillRect/>
            </a:stretch>
          </p:blipFill>
          <p:spPr>
            <a:xfrm rot="-5400000">
              <a:off x="-438638" y="-660127"/>
              <a:ext cx="1470026" cy="2073949"/>
            </a:xfrm>
            <a:prstGeom prst="rect">
              <a:avLst/>
            </a:prstGeom>
            <a:noFill/>
            <a:ln>
              <a:noFill/>
            </a:ln>
          </p:spPr>
        </p:pic>
      </p:grpSp>
      <p:sp>
        <p:nvSpPr>
          <p:cNvPr id="162" name="Google Shape;162;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3" name="Google Shape;163;p20"/>
          <p:cNvSpPr txBox="1"/>
          <p:nvPr>
            <p:ph idx="1" type="subTitle"/>
          </p:nvPr>
        </p:nvSpPr>
        <p:spPr>
          <a:xfrm>
            <a:off x="1163725" y="1354775"/>
            <a:ext cx="2967000" cy="4014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800">
                <a:solidFill>
                  <a:schemeClr val="dk1"/>
                </a:solidFill>
                <a:latin typeface="Figtree"/>
                <a:ea typeface="Figtree"/>
                <a:cs typeface="Figtree"/>
                <a:sym typeface="Figtree"/>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64" name="Google Shape;164;p20"/>
          <p:cNvSpPr txBox="1"/>
          <p:nvPr>
            <p:ph idx="2" type="subTitle"/>
          </p:nvPr>
        </p:nvSpPr>
        <p:spPr>
          <a:xfrm>
            <a:off x="1163726" y="1667103"/>
            <a:ext cx="2967000" cy="1027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5" name="Google Shape;165;p20"/>
          <p:cNvSpPr txBox="1"/>
          <p:nvPr>
            <p:ph idx="3" type="subTitle"/>
          </p:nvPr>
        </p:nvSpPr>
        <p:spPr>
          <a:xfrm>
            <a:off x="5013252" y="1667103"/>
            <a:ext cx="2967000" cy="1027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6" name="Google Shape;166;p20"/>
          <p:cNvSpPr txBox="1"/>
          <p:nvPr>
            <p:ph idx="4" type="subTitle"/>
          </p:nvPr>
        </p:nvSpPr>
        <p:spPr>
          <a:xfrm>
            <a:off x="1163726" y="3339228"/>
            <a:ext cx="2967000" cy="1027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7" name="Google Shape;167;p20"/>
          <p:cNvSpPr txBox="1"/>
          <p:nvPr>
            <p:ph idx="5" type="subTitle"/>
          </p:nvPr>
        </p:nvSpPr>
        <p:spPr>
          <a:xfrm>
            <a:off x="5013252" y="3339228"/>
            <a:ext cx="2967000" cy="1027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8" name="Google Shape;168;p20"/>
          <p:cNvSpPr txBox="1"/>
          <p:nvPr>
            <p:ph idx="6" type="subTitle"/>
          </p:nvPr>
        </p:nvSpPr>
        <p:spPr>
          <a:xfrm>
            <a:off x="1163725" y="3026900"/>
            <a:ext cx="2967000" cy="4014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800">
                <a:solidFill>
                  <a:schemeClr val="dk1"/>
                </a:solidFill>
                <a:latin typeface="Figtree"/>
                <a:ea typeface="Figtree"/>
                <a:cs typeface="Figtree"/>
                <a:sym typeface="Figtree"/>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69" name="Google Shape;169;p20"/>
          <p:cNvSpPr txBox="1"/>
          <p:nvPr>
            <p:ph idx="7" type="subTitle"/>
          </p:nvPr>
        </p:nvSpPr>
        <p:spPr>
          <a:xfrm>
            <a:off x="5013250" y="1354775"/>
            <a:ext cx="2967000" cy="4014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800">
                <a:solidFill>
                  <a:schemeClr val="dk1"/>
                </a:solidFill>
                <a:latin typeface="Figtree"/>
                <a:ea typeface="Figtree"/>
                <a:cs typeface="Figtree"/>
                <a:sym typeface="Figtree"/>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70" name="Google Shape;170;p20"/>
          <p:cNvSpPr txBox="1"/>
          <p:nvPr>
            <p:ph idx="8" type="subTitle"/>
          </p:nvPr>
        </p:nvSpPr>
        <p:spPr>
          <a:xfrm>
            <a:off x="5013250" y="3026900"/>
            <a:ext cx="2967000" cy="4014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800">
                <a:solidFill>
                  <a:schemeClr val="dk1"/>
                </a:solidFill>
                <a:latin typeface="Figtree"/>
                <a:ea typeface="Figtree"/>
                <a:cs typeface="Figtree"/>
                <a:sym typeface="Figtree"/>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pic>
        <p:nvPicPr>
          <p:cNvPr id="14" name="Google Shape;14;p3"/>
          <p:cNvPicPr preferRelativeResize="0"/>
          <p:nvPr/>
        </p:nvPicPr>
        <p:blipFill>
          <a:blip r:embed="rId2">
            <a:alphaModFix amt="50000"/>
          </a:blip>
          <a:stretch>
            <a:fillRect/>
          </a:stretch>
        </p:blipFill>
        <p:spPr>
          <a:xfrm rot="10800000">
            <a:off x="75" y="0"/>
            <a:ext cx="9144003" cy="5143501"/>
          </a:xfrm>
          <a:prstGeom prst="rect">
            <a:avLst/>
          </a:prstGeom>
          <a:noFill/>
          <a:ln>
            <a:noFill/>
          </a:ln>
        </p:spPr>
      </p:pic>
      <p:sp>
        <p:nvSpPr>
          <p:cNvPr id="15" name="Google Shape;15;p3"/>
          <p:cNvSpPr txBox="1"/>
          <p:nvPr>
            <p:ph type="title"/>
          </p:nvPr>
        </p:nvSpPr>
        <p:spPr>
          <a:xfrm>
            <a:off x="3860200" y="2640513"/>
            <a:ext cx="4568700" cy="841800"/>
          </a:xfrm>
          <a:prstGeom prst="rect">
            <a:avLst/>
          </a:prstGeom>
        </p:spPr>
        <p:txBody>
          <a:bodyPr anchorCtr="0" anchor="t" bIns="91425" lIns="91425" spcFirstLastPara="1" rIns="91425" wrap="square" tIns="91425">
            <a:noAutofit/>
          </a:bodyPr>
          <a:lstStyle>
            <a:lvl1pPr lvl="0" algn="l">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16" name="Google Shape;16;p3"/>
          <p:cNvSpPr txBox="1"/>
          <p:nvPr>
            <p:ph hasCustomPrompt="1" idx="2" type="title"/>
          </p:nvPr>
        </p:nvSpPr>
        <p:spPr>
          <a:xfrm>
            <a:off x="3860200" y="1661188"/>
            <a:ext cx="1431900" cy="907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5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 name="Google Shape;17;p3"/>
          <p:cNvSpPr/>
          <p:nvPr>
            <p:ph idx="3" type="pic"/>
          </p:nvPr>
        </p:nvSpPr>
        <p:spPr>
          <a:xfrm>
            <a:off x="715100" y="1054500"/>
            <a:ext cx="3034500" cy="3034500"/>
          </a:xfrm>
          <a:prstGeom prst="ellipse">
            <a:avLst/>
          </a:prstGeom>
          <a:noFill/>
          <a:ln>
            <a:noFill/>
          </a:ln>
        </p:spPr>
      </p:sp>
      <p:grpSp>
        <p:nvGrpSpPr>
          <p:cNvPr id="18" name="Google Shape;18;p3"/>
          <p:cNvGrpSpPr/>
          <p:nvPr/>
        </p:nvGrpSpPr>
        <p:grpSpPr>
          <a:xfrm>
            <a:off x="-624202" y="-491753"/>
            <a:ext cx="6362352" cy="5788804"/>
            <a:chOff x="-624202" y="-491753"/>
            <a:chExt cx="6362352" cy="5788804"/>
          </a:xfrm>
        </p:grpSpPr>
        <p:pic>
          <p:nvPicPr>
            <p:cNvPr id="19" name="Google Shape;19;p3"/>
            <p:cNvPicPr preferRelativeResize="0"/>
            <p:nvPr/>
          </p:nvPicPr>
          <p:blipFill>
            <a:blip r:embed="rId3">
              <a:alphaModFix amt="50000"/>
            </a:blip>
            <a:stretch>
              <a:fillRect/>
            </a:stretch>
          </p:blipFill>
          <p:spPr>
            <a:xfrm rot="-5400000">
              <a:off x="3966162" y="-793715"/>
              <a:ext cx="1470026" cy="2073949"/>
            </a:xfrm>
            <a:prstGeom prst="rect">
              <a:avLst/>
            </a:prstGeom>
            <a:noFill/>
            <a:ln>
              <a:noFill/>
            </a:ln>
          </p:spPr>
        </p:pic>
        <p:pic>
          <p:nvPicPr>
            <p:cNvPr id="20" name="Google Shape;20;p3"/>
            <p:cNvPicPr preferRelativeResize="0"/>
            <p:nvPr/>
          </p:nvPicPr>
          <p:blipFill>
            <a:blip r:embed="rId4">
              <a:alphaModFix amt="50000"/>
            </a:blip>
            <a:stretch>
              <a:fillRect/>
            </a:stretch>
          </p:blipFill>
          <p:spPr>
            <a:xfrm flipH="1" rot="-5400000">
              <a:off x="-612878" y="3758350"/>
              <a:ext cx="1527377" cy="1550024"/>
            </a:xfrm>
            <a:prstGeom prst="rect">
              <a:avLst/>
            </a:prstGeom>
            <a:noFill/>
            <a:ln>
              <a:noFill/>
            </a:ln>
          </p:spPr>
        </p:pic>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71" name="Shape 171"/>
        <p:cNvGrpSpPr/>
        <p:nvPr/>
      </p:nvGrpSpPr>
      <p:grpSpPr>
        <a:xfrm>
          <a:off x="0" y="0"/>
          <a:ext cx="0" cy="0"/>
          <a:chOff x="0" y="0"/>
          <a:chExt cx="0" cy="0"/>
        </a:xfrm>
      </p:grpSpPr>
      <p:pic>
        <p:nvPicPr>
          <p:cNvPr id="172" name="Google Shape;172;p21"/>
          <p:cNvPicPr preferRelativeResize="0"/>
          <p:nvPr/>
        </p:nvPicPr>
        <p:blipFill>
          <a:blip r:embed="rId2">
            <a:alphaModFix amt="50000"/>
          </a:blip>
          <a:stretch>
            <a:fillRect/>
          </a:stretch>
        </p:blipFill>
        <p:spPr>
          <a:xfrm rot="10800000">
            <a:off x="75" y="0"/>
            <a:ext cx="9144003" cy="5143501"/>
          </a:xfrm>
          <a:prstGeom prst="rect">
            <a:avLst/>
          </a:prstGeom>
          <a:noFill/>
          <a:ln>
            <a:noFill/>
          </a:ln>
        </p:spPr>
      </p:pic>
      <p:grpSp>
        <p:nvGrpSpPr>
          <p:cNvPr id="173" name="Google Shape;173;p21"/>
          <p:cNvGrpSpPr/>
          <p:nvPr/>
        </p:nvGrpSpPr>
        <p:grpSpPr>
          <a:xfrm>
            <a:off x="-1201164" y="-1082475"/>
            <a:ext cx="8943288" cy="7160998"/>
            <a:chOff x="-1201164" y="-1082475"/>
            <a:chExt cx="8943288" cy="7160998"/>
          </a:xfrm>
        </p:grpSpPr>
        <p:pic>
          <p:nvPicPr>
            <p:cNvPr id="174" name="Google Shape;174;p21"/>
            <p:cNvPicPr preferRelativeResize="0"/>
            <p:nvPr/>
          </p:nvPicPr>
          <p:blipFill>
            <a:blip r:embed="rId3">
              <a:alphaModFix amt="50000"/>
            </a:blip>
            <a:stretch>
              <a:fillRect/>
            </a:stretch>
          </p:blipFill>
          <p:spPr>
            <a:xfrm>
              <a:off x="-1201164" y="445025"/>
              <a:ext cx="1561575" cy="1550025"/>
            </a:xfrm>
            <a:prstGeom prst="rect">
              <a:avLst/>
            </a:prstGeom>
            <a:noFill/>
            <a:ln>
              <a:noFill/>
            </a:ln>
          </p:spPr>
        </p:pic>
        <p:pic>
          <p:nvPicPr>
            <p:cNvPr id="175" name="Google Shape;175;p21"/>
            <p:cNvPicPr preferRelativeResize="0"/>
            <p:nvPr/>
          </p:nvPicPr>
          <p:blipFill>
            <a:blip r:embed="rId4">
              <a:alphaModFix amt="50000"/>
            </a:blip>
            <a:stretch>
              <a:fillRect/>
            </a:stretch>
          </p:blipFill>
          <p:spPr>
            <a:xfrm flipH="1">
              <a:off x="6214747" y="-1082475"/>
              <a:ext cx="1527377" cy="1550024"/>
            </a:xfrm>
            <a:prstGeom prst="rect">
              <a:avLst/>
            </a:prstGeom>
            <a:noFill/>
            <a:ln>
              <a:noFill/>
            </a:ln>
          </p:spPr>
        </p:pic>
        <p:pic>
          <p:nvPicPr>
            <p:cNvPr id="176" name="Google Shape;176;p21"/>
            <p:cNvPicPr preferRelativeResize="0"/>
            <p:nvPr/>
          </p:nvPicPr>
          <p:blipFill>
            <a:blip r:embed="rId5">
              <a:alphaModFix amt="50000"/>
            </a:blip>
            <a:stretch>
              <a:fillRect/>
            </a:stretch>
          </p:blipFill>
          <p:spPr>
            <a:xfrm rot="-5400000">
              <a:off x="3566812" y="4306535"/>
              <a:ext cx="1470026" cy="2073949"/>
            </a:xfrm>
            <a:prstGeom prst="rect">
              <a:avLst/>
            </a:prstGeom>
            <a:noFill/>
            <a:ln>
              <a:noFill/>
            </a:ln>
          </p:spPr>
        </p:pic>
      </p:grpSp>
      <p:sp>
        <p:nvSpPr>
          <p:cNvPr id="177" name="Google Shape;177;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8" name="Google Shape;178;p21"/>
          <p:cNvSpPr txBox="1"/>
          <p:nvPr>
            <p:ph idx="1" type="subTitle"/>
          </p:nvPr>
        </p:nvSpPr>
        <p:spPr>
          <a:xfrm>
            <a:off x="719876" y="1735313"/>
            <a:ext cx="24591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9" name="Google Shape;179;p21"/>
          <p:cNvSpPr txBox="1"/>
          <p:nvPr>
            <p:ph idx="2" type="subTitle"/>
          </p:nvPr>
        </p:nvSpPr>
        <p:spPr>
          <a:xfrm>
            <a:off x="3342150" y="1735313"/>
            <a:ext cx="24591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0" name="Google Shape;180;p21"/>
          <p:cNvSpPr txBox="1"/>
          <p:nvPr>
            <p:ph idx="3" type="subTitle"/>
          </p:nvPr>
        </p:nvSpPr>
        <p:spPr>
          <a:xfrm>
            <a:off x="5964424" y="1735313"/>
            <a:ext cx="24597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1" name="Google Shape;181;p21"/>
          <p:cNvSpPr txBox="1"/>
          <p:nvPr>
            <p:ph idx="4" type="subTitle"/>
          </p:nvPr>
        </p:nvSpPr>
        <p:spPr>
          <a:xfrm>
            <a:off x="719876" y="3299845"/>
            <a:ext cx="24591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2" name="Google Shape;182;p21"/>
          <p:cNvSpPr txBox="1"/>
          <p:nvPr>
            <p:ph idx="5" type="subTitle"/>
          </p:nvPr>
        </p:nvSpPr>
        <p:spPr>
          <a:xfrm>
            <a:off x="3342150" y="3299845"/>
            <a:ext cx="24591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3" name="Google Shape;183;p21"/>
          <p:cNvSpPr txBox="1"/>
          <p:nvPr>
            <p:ph idx="6" type="subTitle"/>
          </p:nvPr>
        </p:nvSpPr>
        <p:spPr>
          <a:xfrm>
            <a:off x="5964424" y="3299845"/>
            <a:ext cx="24597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4" name="Google Shape;184;p21"/>
          <p:cNvSpPr txBox="1"/>
          <p:nvPr>
            <p:ph idx="7" type="subTitle"/>
          </p:nvPr>
        </p:nvSpPr>
        <p:spPr>
          <a:xfrm>
            <a:off x="719875" y="1374305"/>
            <a:ext cx="2459100" cy="423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800">
                <a:solidFill>
                  <a:schemeClr val="dk1"/>
                </a:solidFill>
                <a:latin typeface="Figtree"/>
                <a:ea typeface="Figtree"/>
                <a:cs typeface="Figtree"/>
                <a:sym typeface="Figtree"/>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85" name="Google Shape;185;p21"/>
          <p:cNvSpPr txBox="1"/>
          <p:nvPr>
            <p:ph idx="8" type="subTitle"/>
          </p:nvPr>
        </p:nvSpPr>
        <p:spPr>
          <a:xfrm>
            <a:off x="3342150" y="1374305"/>
            <a:ext cx="2459100" cy="423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800">
                <a:solidFill>
                  <a:schemeClr val="dk1"/>
                </a:solidFill>
                <a:latin typeface="Figtree"/>
                <a:ea typeface="Figtree"/>
                <a:cs typeface="Figtree"/>
                <a:sym typeface="Figtree"/>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86" name="Google Shape;186;p21"/>
          <p:cNvSpPr txBox="1"/>
          <p:nvPr>
            <p:ph idx="9" type="subTitle"/>
          </p:nvPr>
        </p:nvSpPr>
        <p:spPr>
          <a:xfrm>
            <a:off x="5964424" y="1374305"/>
            <a:ext cx="2459700" cy="423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800">
                <a:solidFill>
                  <a:schemeClr val="dk1"/>
                </a:solidFill>
                <a:latin typeface="Figtree"/>
                <a:ea typeface="Figtree"/>
                <a:cs typeface="Figtree"/>
                <a:sym typeface="Figtree"/>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87" name="Google Shape;187;p21"/>
          <p:cNvSpPr txBox="1"/>
          <p:nvPr>
            <p:ph idx="13" type="subTitle"/>
          </p:nvPr>
        </p:nvSpPr>
        <p:spPr>
          <a:xfrm>
            <a:off x="719875" y="2934275"/>
            <a:ext cx="2459100" cy="423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800">
                <a:solidFill>
                  <a:schemeClr val="dk1"/>
                </a:solidFill>
                <a:latin typeface="Figtree"/>
                <a:ea typeface="Figtree"/>
                <a:cs typeface="Figtree"/>
                <a:sym typeface="Figtree"/>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88" name="Google Shape;188;p21"/>
          <p:cNvSpPr txBox="1"/>
          <p:nvPr>
            <p:ph idx="14" type="subTitle"/>
          </p:nvPr>
        </p:nvSpPr>
        <p:spPr>
          <a:xfrm>
            <a:off x="3342300" y="2934275"/>
            <a:ext cx="2459100" cy="423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800">
                <a:solidFill>
                  <a:schemeClr val="dk1"/>
                </a:solidFill>
                <a:latin typeface="Figtree"/>
                <a:ea typeface="Figtree"/>
                <a:cs typeface="Figtree"/>
                <a:sym typeface="Figtree"/>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89" name="Google Shape;189;p21"/>
          <p:cNvSpPr txBox="1"/>
          <p:nvPr>
            <p:ph idx="15" type="subTitle"/>
          </p:nvPr>
        </p:nvSpPr>
        <p:spPr>
          <a:xfrm>
            <a:off x="5964724" y="2934275"/>
            <a:ext cx="2459100" cy="423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800">
                <a:solidFill>
                  <a:schemeClr val="dk1"/>
                </a:solidFill>
                <a:latin typeface="Figtree"/>
                <a:ea typeface="Figtree"/>
                <a:cs typeface="Figtree"/>
                <a:sym typeface="Figtree"/>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90" name="Shape 190"/>
        <p:cNvGrpSpPr/>
        <p:nvPr/>
      </p:nvGrpSpPr>
      <p:grpSpPr>
        <a:xfrm>
          <a:off x="0" y="0"/>
          <a:ext cx="0" cy="0"/>
          <a:chOff x="0" y="0"/>
          <a:chExt cx="0" cy="0"/>
        </a:xfrm>
      </p:grpSpPr>
      <p:pic>
        <p:nvPicPr>
          <p:cNvPr id="191" name="Google Shape;191;p22"/>
          <p:cNvPicPr preferRelativeResize="0"/>
          <p:nvPr/>
        </p:nvPicPr>
        <p:blipFill>
          <a:blip r:embed="rId2">
            <a:alphaModFix amt="50000"/>
          </a:blip>
          <a:stretch>
            <a:fillRect/>
          </a:stretch>
        </p:blipFill>
        <p:spPr>
          <a:xfrm flipH="1" rot="10800000">
            <a:off x="75" y="0"/>
            <a:ext cx="9144003" cy="5143501"/>
          </a:xfrm>
          <a:prstGeom prst="rect">
            <a:avLst/>
          </a:prstGeom>
          <a:noFill/>
          <a:ln>
            <a:noFill/>
          </a:ln>
        </p:spPr>
      </p:pic>
      <p:grpSp>
        <p:nvGrpSpPr>
          <p:cNvPr id="192" name="Google Shape;192;p22"/>
          <p:cNvGrpSpPr/>
          <p:nvPr/>
        </p:nvGrpSpPr>
        <p:grpSpPr>
          <a:xfrm>
            <a:off x="-1062224" y="1415409"/>
            <a:ext cx="11092485" cy="4414315"/>
            <a:chOff x="-1062224" y="1415409"/>
            <a:chExt cx="11092485" cy="4414315"/>
          </a:xfrm>
        </p:grpSpPr>
        <p:pic>
          <p:nvPicPr>
            <p:cNvPr id="193" name="Google Shape;193;p22"/>
            <p:cNvPicPr preferRelativeResize="0"/>
            <p:nvPr/>
          </p:nvPicPr>
          <p:blipFill>
            <a:blip r:embed="rId3">
              <a:alphaModFix amt="50000"/>
            </a:blip>
            <a:stretch>
              <a:fillRect/>
            </a:stretch>
          </p:blipFill>
          <p:spPr>
            <a:xfrm>
              <a:off x="8468686" y="2610775"/>
              <a:ext cx="1561575" cy="1550025"/>
            </a:xfrm>
            <a:prstGeom prst="rect">
              <a:avLst/>
            </a:prstGeom>
            <a:noFill/>
            <a:ln>
              <a:noFill/>
            </a:ln>
          </p:spPr>
        </p:pic>
        <p:pic>
          <p:nvPicPr>
            <p:cNvPr id="194" name="Google Shape;194;p22"/>
            <p:cNvPicPr preferRelativeResize="0"/>
            <p:nvPr/>
          </p:nvPicPr>
          <p:blipFill>
            <a:blip r:embed="rId4">
              <a:alphaModFix amt="50000"/>
            </a:blip>
            <a:stretch>
              <a:fillRect/>
            </a:stretch>
          </p:blipFill>
          <p:spPr>
            <a:xfrm flipH="1">
              <a:off x="1564847" y="4279700"/>
              <a:ext cx="1527377" cy="1550024"/>
            </a:xfrm>
            <a:prstGeom prst="rect">
              <a:avLst/>
            </a:prstGeom>
            <a:noFill/>
            <a:ln>
              <a:noFill/>
            </a:ln>
          </p:spPr>
        </p:pic>
        <p:pic>
          <p:nvPicPr>
            <p:cNvPr id="195" name="Google Shape;195;p22"/>
            <p:cNvPicPr preferRelativeResize="0"/>
            <p:nvPr/>
          </p:nvPicPr>
          <p:blipFill>
            <a:blip r:embed="rId5">
              <a:alphaModFix amt="50000"/>
            </a:blip>
            <a:stretch>
              <a:fillRect/>
            </a:stretch>
          </p:blipFill>
          <p:spPr>
            <a:xfrm rot="-5400000">
              <a:off x="-760263" y="1113448"/>
              <a:ext cx="1470026" cy="2073949"/>
            </a:xfrm>
            <a:prstGeom prst="rect">
              <a:avLst/>
            </a:prstGeom>
            <a:noFill/>
            <a:ln>
              <a:noFill/>
            </a:ln>
          </p:spPr>
        </p:pic>
      </p:grpSp>
      <p:sp>
        <p:nvSpPr>
          <p:cNvPr id="196" name="Google Shape;196;p22"/>
          <p:cNvSpPr txBox="1"/>
          <p:nvPr>
            <p:ph hasCustomPrompt="1" type="title"/>
          </p:nvPr>
        </p:nvSpPr>
        <p:spPr>
          <a:xfrm>
            <a:off x="1564850" y="537500"/>
            <a:ext cx="60144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97" name="Google Shape;197;p22"/>
          <p:cNvSpPr txBox="1"/>
          <p:nvPr>
            <p:ph idx="1" type="subTitle"/>
          </p:nvPr>
        </p:nvSpPr>
        <p:spPr>
          <a:xfrm>
            <a:off x="1564850" y="1415400"/>
            <a:ext cx="60144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8" name="Google Shape;198;p22"/>
          <p:cNvSpPr txBox="1"/>
          <p:nvPr>
            <p:ph hasCustomPrompt="1" idx="2" type="title"/>
          </p:nvPr>
        </p:nvSpPr>
        <p:spPr>
          <a:xfrm>
            <a:off x="1564850" y="1910199"/>
            <a:ext cx="60144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99" name="Google Shape;199;p22"/>
          <p:cNvSpPr txBox="1"/>
          <p:nvPr>
            <p:ph idx="3" type="subTitle"/>
          </p:nvPr>
        </p:nvSpPr>
        <p:spPr>
          <a:xfrm>
            <a:off x="1564850" y="2788099"/>
            <a:ext cx="60144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0" name="Google Shape;200;p22"/>
          <p:cNvSpPr txBox="1"/>
          <p:nvPr>
            <p:ph hasCustomPrompt="1" idx="4" type="title"/>
          </p:nvPr>
        </p:nvSpPr>
        <p:spPr>
          <a:xfrm>
            <a:off x="1564850" y="3282898"/>
            <a:ext cx="60144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01" name="Google Shape;201;p22"/>
          <p:cNvSpPr txBox="1"/>
          <p:nvPr>
            <p:ph idx="5" type="subTitle"/>
          </p:nvPr>
        </p:nvSpPr>
        <p:spPr>
          <a:xfrm>
            <a:off x="1564850" y="4160799"/>
            <a:ext cx="60144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02" name="Shape 202"/>
        <p:cNvGrpSpPr/>
        <p:nvPr/>
      </p:nvGrpSpPr>
      <p:grpSpPr>
        <a:xfrm>
          <a:off x="0" y="0"/>
          <a:ext cx="0" cy="0"/>
          <a:chOff x="0" y="0"/>
          <a:chExt cx="0" cy="0"/>
        </a:xfrm>
      </p:grpSpPr>
      <p:pic>
        <p:nvPicPr>
          <p:cNvPr id="203" name="Google Shape;203;p23"/>
          <p:cNvPicPr preferRelativeResize="0"/>
          <p:nvPr/>
        </p:nvPicPr>
        <p:blipFill>
          <a:blip r:embed="rId2">
            <a:alphaModFix amt="50000"/>
          </a:blip>
          <a:stretch>
            <a:fillRect/>
          </a:stretch>
        </p:blipFill>
        <p:spPr>
          <a:xfrm rot="10800000">
            <a:off x="75" y="0"/>
            <a:ext cx="9144003" cy="5143501"/>
          </a:xfrm>
          <a:prstGeom prst="rect">
            <a:avLst/>
          </a:prstGeom>
          <a:noFill/>
          <a:ln>
            <a:noFill/>
          </a:ln>
        </p:spPr>
      </p:pic>
      <p:sp>
        <p:nvSpPr>
          <p:cNvPr id="204" name="Google Shape;204;p23"/>
          <p:cNvSpPr txBox="1"/>
          <p:nvPr>
            <p:ph type="ctrTitle"/>
          </p:nvPr>
        </p:nvSpPr>
        <p:spPr>
          <a:xfrm>
            <a:off x="2382250" y="763050"/>
            <a:ext cx="4379400" cy="105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05" name="Google Shape;205;p23"/>
          <p:cNvSpPr txBox="1"/>
          <p:nvPr>
            <p:ph idx="1" type="subTitle"/>
          </p:nvPr>
        </p:nvSpPr>
        <p:spPr>
          <a:xfrm>
            <a:off x="2382350" y="1700400"/>
            <a:ext cx="4379400" cy="117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06" name="Google Shape;206;p23"/>
          <p:cNvSpPr txBox="1"/>
          <p:nvPr/>
        </p:nvSpPr>
        <p:spPr>
          <a:xfrm>
            <a:off x="2382325" y="3563450"/>
            <a:ext cx="4379400" cy="61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dk1"/>
                </a:solidFill>
                <a:latin typeface="DM Sans"/>
                <a:ea typeface="DM Sans"/>
                <a:cs typeface="DM Sans"/>
                <a:sym typeface="DM Sans"/>
              </a:rPr>
              <a:t>CREDITS: This presentation template was created by </a:t>
            </a:r>
            <a:r>
              <a:rPr b="1" lang="en" sz="1000" u="sng">
                <a:solidFill>
                  <a:schemeClr val="dk1"/>
                </a:solidFill>
                <a:latin typeface="DM Sans"/>
                <a:ea typeface="DM Sans"/>
                <a:cs typeface="DM Sans"/>
                <a:sym typeface="DM Sans"/>
                <a:hlinkClick r:id="rId3">
                  <a:extLst>
                    <a:ext uri="{A12FA001-AC4F-418D-AE19-62706E023703}">
                      <ahyp:hlinkClr val="tx"/>
                    </a:ext>
                  </a:extLst>
                </a:hlinkClick>
              </a:rPr>
              <a:t>Slidesgo</a:t>
            </a:r>
            <a:r>
              <a:rPr lang="en" sz="1000" u="sng">
                <a:solidFill>
                  <a:schemeClr val="dk1"/>
                </a:solidFill>
                <a:latin typeface="DM Sans"/>
                <a:ea typeface="DM Sans"/>
                <a:cs typeface="DM Sans"/>
                <a:sym typeface="DM Sans"/>
              </a:rPr>
              <a:t>,</a:t>
            </a:r>
            <a:r>
              <a:rPr lang="en" sz="1000">
                <a:solidFill>
                  <a:schemeClr val="dk1"/>
                </a:solidFill>
                <a:latin typeface="DM Sans"/>
                <a:ea typeface="DM Sans"/>
                <a:cs typeface="DM Sans"/>
                <a:sym typeface="DM Sans"/>
              </a:rPr>
              <a:t> and includes icons by </a:t>
            </a:r>
            <a:r>
              <a:rPr b="1" lang="en" sz="1000" u="sng">
                <a:solidFill>
                  <a:schemeClr val="dk1"/>
                </a:solidFill>
                <a:latin typeface="DM Sans"/>
                <a:ea typeface="DM Sans"/>
                <a:cs typeface="DM Sans"/>
                <a:sym typeface="DM Sans"/>
                <a:hlinkClick r:id="rId4">
                  <a:extLst>
                    <a:ext uri="{A12FA001-AC4F-418D-AE19-62706E023703}">
                      <ahyp:hlinkClr val="tx"/>
                    </a:ext>
                  </a:extLst>
                </a:hlinkClick>
              </a:rPr>
              <a:t>Flaticon</a:t>
            </a:r>
            <a:r>
              <a:rPr lang="en" sz="1000">
                <a:solidFill>
                  <a:schemeClr val="dk1"/>
                </a:solidFill>
                <a:latin typeface="DM Sans"/>
                <a:ea typeface="DM Sans"/>
                <a:cs typeface="DM Sans"/>
                <a:sym typeface="DM Sans"/>
              </a:rPr>
              <a:t>, and infographics &amp; images by </a:t>
            </a:r>
            <a:r>
              <a:rPr b="1" lang="en" sz="1000" u="sng">
                <a:solidFill>
                  <a:schemeClr val="dk1"/>
                </a:solidFill>
                <a:latin typeface="DM Sans"/>
                <a:ea typeface="DM Sans"/>
                <a:cs typeface="DM Sans"/>
                <a:sym typeface="DM Sans"/>
                <a:hlinkClick r:id="rId5">
                  <a:extLst>
                    <a:ext uri="{A12FA001-AC4F-418D-AE19-62706E023703}">
                      <ahyp:hlinkClr val="tx"/>
                    </a:ext>
                  </a:extLst>
                </a:hlinkClick>
              </a:rPr>
              <a:t>Freepik</a:t>
            </a:r>
            <a:endParaRPr b="1" sz="1000" u="sng">
              <a:solidFill>
                <a:schemeClr val="dk1"/>
              </a:solidFill>
              <a:latin typeface="DM Sans"/>
              <a:ea typeface="DM Sans"/>
              <a:cs typeface="DM Sans"/>
              <a:sym typeface="DM San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07" name="Shape 207"/>
        <p:cNvGrpSpPr/>
        <p:nvPr/>
      </p:nvGrpSpPr>
      <p:grpSpPr>
        <a:xfrm>
          <a:off x="0" y="0"/>
          <a:ext cx="0" cy="0"/>
          <a:chOff x="0" y="0"/>
          <a:chExt cx="0" cy="0"/>
        </a:xfrm>
      </p:grpSpPr>
      <p:pic>
        <p:nvPicPr>
          <p:cNvPr id="208" name="Google Shape;208;p24"/>
          <p:cNvPicPr preferRelativeResize="0"/>
          <p:nvPr/>
        </p:nvPicPr>
        <p:blipFill>
          <a:blip r:embed="rId2">
            <a:alphaModFix amt="50000"/>
          </a:blip>
          <a:stretch>
            <a:fillRect/>
          </a:stretch>
        </p:blipFill>
        <p:spPr>
          <a:xfrm rot="10800000">
            <a:off x="-1" y="-1"/>
            <a:ext cx="9144003" cy="5143501"/>
          </a:xfrm>
          <a:prstGeom prst="rect">
            <a:avLst/>
          </a:prstGeom>
          <a:noFill/>
          <a:ln>
            <a:noFill/>
          </a:ln>
        </p:spPr>
      </p:pic>
      <p:grpSp>
        <p:nvGrpSpPr>
          <p:cNvPr id="209" name="Google Shape;209;p24"/>
          <p:cNvGrpSpPr/>
          <p:nvPr/>
        </p:nvGrpSpPr>
        <p:grpSpPr>
          <a:xfrm>
            <a:off x="-1056477" y="-729050"/>
            <a:ext cx="10950515" cy="5438876"/>
            <a:chOff x="-1056477" y="-729050"/>
            <a:chExt cx="10950515" cy="5438876"/>
          </a:xfrm>
        </p:grpSpPr>
        <p:pic>
          <p:nvPicPr>
            <p:cNvPr id="210" name="Google Shape;210;p24"/>
            <p:cNvPicPr preferRelativeResize="0"/>
            <p:nvPr/>
          </p:nvPicPr>
          <p:blipFill>
            <a:blip r:embed="rId3">
              <a:alphaModFix amt="50000"/>
            </a:blip>
            <a:stretch>
              <a:fillRect/>
            </a:stretch>
          </p:blipFill>
          <p:spPr>
            <a:xfrm flipH="1" rot="10800000">
              <a:off x="-1056477" y="3159800"/>
              <a:ext cx="1561575" cy="1550025"/>
            </a:xfrm>
            <a:prstGeom prst="rect">
              <a:avLst/>
            </a:prstGeom>
            <a:noFill/>
            <a:ln>
              <a:noFill/>
            </a:ln>
          </p:spPr>
        </p:pic>
        <p:pic>
          <p:nvPicPr>
            <p:cNvPr id="211" name="Google Shape;211;p24"/>
            <p:cNvPicPr preferRelativeResize="0"/>
            <p:nvPr/>
          </p:nvPicPr>
          <p:blipFill>
            <a:blip r:embed="rId4">
              <a:alphaModFix amt="50000"/>
            </a:blip>
            <a:stretch>
              <a:fillRect/>
            </a:stretch>
          </p:blipFill>
          <p:spPr>
            <a:xfrm rot="-5400000">
              <a:off x="1967097" y="-740373"/>
              <a:ext cx="1527377" cy="1550024"/>
            </a:xfrm>
            <a:prstGeom prst="rect">
              <a:avLst/>
            </a:prstGeom>
            <a:noFill/>
            <a:ln>
              <a:noFill/>
            </a:ln>
          </p:spPr>
        </p:pic>
        <p:pic>
          <p:nvPicPr>
            <p:cNvPr id="212" name="Google Shape;212;p24"/>
            <p:cNvPicPr preferRelativeResize="0"/>
            <p:nvPr/>
          </p:nvPicPr>
          <p:blipFill>
            <a:blip r:embed="rId5">
              <a:alphaModFix amt="50000"/>
            </a:blip>
            <a:stretch>
              <a:fillRect/>
            </a:stretch>
          </p:blipFill>
          <p:spPr>
            <a:xfrm flipH="1" rot="10800000">
              <a:off x="8424012" y="-226071"/>
              <a:ext cx="1470026" cy="2073949"/>
            </a:xfrm>
            <a:prstGeom prst="rect">
              <a:avLst/>
            </a:prstGeom>
            <a:noFill/>
            <a:ln>
              <a:noFill/>
            </a:ln>
          </p:spPr>
        </p:pic>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3">
    <p:spTree>
      <p:nvGrpSpPr>
        <p:cNvPr id="213" name="Shape 213"/>
        <p:cNvGrpSpPr/>
        <p:nvPr/>
      </p:nvGrpSpPr>
      <p:grpSpPr>
        <a:xfrm>
          <a:off x="0" y="0"/>
          <a:ext cx="0" cy="0"/>
          <a:chOff x="0" y="0"/>
          <a:chExt cx="0" cy="0"/>
        </a:xfrm>
      </p:grpSpPr>
      <p:pic>
        <p:nvPicPr>
          <p:cNvPr id="214" name="Google Shape;214;p25"/>
          <p:cNvPicPr preferRelativeResize="0"/>
          <p:nvPr/>
        </p:nvPicPr>
        <p:blipFill>
          <a:blip r:embed="rId2">
            <a:alphaModFix amt="50000"/>
          </a:blip>
          <a:stretch>
            <a:fillRect/>
          </a:stretch>
        </p:blipFill>
        <p:spPr>
          <a:xfrm>
            <a:off x="75" y="-1"/>
            <a:ext cx="9144003" cy="5143501"/>
          </a:xfrm>
          <a:prstGeom prst="rect">
            <a:avLst/>
          </a:prstGeom>
          <a:noFill/>
          <a:ln>
            <a:noFill/>
          </a:ln>
        </p:spPr>
      </p:pic>
      <p:grpSp>
        <p:nvGrpSpPr>
          <p:cNvPr id="215" name="Google Shape;215;p25"/>
          <p:cNvGrpSpPr/>
          <p:nvPr/>
        </p:nvGrpSpPr>
        <p:grpSpPr>
          <a:xfrm>
            <a:off x="-807378" y="-985550"/>
            <a:ext cx="9916042" cy="7001853"/>
            <a:chOff x="-807378" y="-985550"/>
            <a:chExt cx="9916042" cy="7001853"/>
          </a:xfrm>
        </p:grpSpPr>
        <p:pic>
          <p:nvPicPr>
            <p:cNvPr id="216" name="Google Shape;216;p25"/>
            <p:cNvPicPr preferRelativeResize="0"/>
            <p:nvPr/>
          </p:nvPicPr>
          <p:blipFill>
            <a:blip r:embed="rId3">
              <a:alphaModFix amt="50000"/>
            </a:blip>
            <a:stretch>
              <a:fillRect/>
            </a:stretch>
          </p:blipFill>
          <p:spPr>
            <a:xfrm flipH="1" rot="10800000">
              <a:off x="5224323" y="-985550"/>
              <a:ext cx="1561575" cy="1550025"/>
            </a:xfrm>
            <a:prstGeom prst="rect">
              <a:avLst/>
            </a:prstGeom>
            <a:noFill/>
            <a:ln>
              <a:noFill/>
            </a:ln>
          </p:spPr>
        </p:pic>
        <p:pic>
          <p:nvPicPr>
            <p:cNvPr id="217" name="Google Shape;217;p25"/>
            <p:cNvPicPr preferRelativeResize="0"/>
            <p:nvPr/>
          </p:nvPicPr>
          <p:blipFill>
            <a:blip r:embed="rId4">
              <a:alphaModFix amt="50000"/>
            </a:blip>
            <a:stretch>
              <a:fillRect/>
            </a:stretch>
          </p:blipFill>
          <p:spPr>
            <a:xfrm rot="10800000">
              <a:off x="-807378" y="177089"/>
              <a:ext cx="1527377" cy="1550024"/>
            </a:xfrm>
            <a:prstGeom prst="rect">
              <a:avLst/>
            </a:prstGeom>
            <a:noFill/>
            <a:ln>
              <a:noFill/>
            </a:ln>
          </p:spPr>
        </p:pic>
        <p:pic>
          <p:nvPicPr>
            <p:cNvPr id="218" name="Google Shape;218;p25"/>
            <p:cNvPicPr preferRelativeResize="0"/>
            <p:nvPr/>
          </p:nvPicPr>
          <p:blipFill>
            <a:blip r:embed="rId5">
              <a:alphaModFix amt="50000"/>
            </a:blip>
            <a:stretch>
              <a:fillRect/>
            </a:stretch>
          </p:blipFill>
          <p:spPr>
            <a:xfrm flipH="1" rot="10800000">
              <a:off x="7638637" y="3942353"/>
              <a:ext cx="1470026" cy="2073949"/>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pic>
        <p:nvPicPr>
          <p:cNvPr id="22" name="Google Shape;22;p4"/>
          <p:cNvPicPr preferRelativeResize="0"/>
          <p:nvPr/>
        </p:nvPicPr>
        <p:blipFill>
          <a:blip r:embed="rId2">
            <a:alphaModFix amt="50000"/>
          </a:blip>
          <a:stretch>
            <a:fillRect/>
          </a:stretch>
        </p:blipFill>
        <p:spPr>
          <a:xfrm flipH="1">
            <a:off x="75" y="0"/>
            <a:ext cx="9144003" cy="5143501"/>
          </a:xfrm>
          <a:prstGeom prst="rect">
            <a:avLst/>
          </a:prstGeom>
          <a:noFill/>
          <a:ln>
            <a:noFill/>
          </a:ln>
        </p:spPr>
      </p:pic>
      <p:grpSp>
        <p:nvGrpSpPr>
          <p:cNvPr id="23" name="Google Shape;23;p4"/>
          <p:cNvGrpSpPr/>
          <p:nvPr/>
        </p:nvGrpSpPr>
        <p:grpSpPr>
          <a:xfrm>
            <a:off x="-966952" y="459327"/>
            <a:ext cx="10860990" cy="5449124"/>
            <a:chOff x="-966952" y="459327"/>
            <a:chExt cx="10860990" cy="5449124"/>
          </a:xfrm>
        </p:grpSpPr>
        <p:pic>
          <p:nvPicPr>
            <p:cNvPr id="24" name="Google Shape;24;p4"/>
            <p:cNvPicPr preferRelativeResize="0"/>
            <p:nvPr/>
          </p:nvPicPr>
          <p:blipFill>
            <a:blip r:embed="rId3">
              <a:alphaModFix amt="50000"/>
            </a:blip>
            <a:stretch>
              <a:fillRect/>
            </a:stretch>
          </p:blipFill>
          <p:spPr>
            <a:xfrm>
              <a:off x="-966952" y="459327"/>
              <a:ext cx="1561575" cy="1550025"/>
            </a:xfrm>
            <a:prstGeom prst="rect">
              <a:avLst/>
            </a:prstGeom>
            <a:noFill/>
            <a:ln>
              <a:noFill/>
            </a:ln>
          </p:spPr>
        </p:pic>
        <p:pic>
          <p:nvPicPr>
            <p:cNvPr id="25" name="Google Shape;25;p4"/>
            <p:cNvPicPr preferRelativeResize="0"/>
            <p:nvPr/>
          </p:nvPicPr>
          <p:blipFill>
            <a:blip r:embed="rId4">
              <a:alphaModFix amt="50000"/>
            </a:blip>
            <a:stretch>
              <a:fillRect/>
            </a:stretch>
          </p:blipFill>
          <p:spPr>
            <a:xfrm flipH="1" rot="-5400000">
              <a:off x="1967097" y="4369750"/>
              <a:ext cx="1527377" cy="1550024"/>
            </a:xfrm>
            <a:prstGeom prst="rect">
              <a:avLst/>
            </a:prstGeom>
            <a:noFill/>
            <a:ln>
              <a:noFill/>
            </a:ln>
          </p:spPr>
        </p:pic>
        <p:pic>
          <p:nvPicPr>
            <p:cNvPr id="26" name="Google Shape;26;p4"/>
            <p:cNvPicPr preferRelativeResize="0"/>
            <p:nvPr/>
          </p:nvPicPr>
          <p:blipFill>
            <a:blip r:embed="rId5">
              <a:alphaModFix amt="50000"/>
            </a:blip>
            <a:stretch>
              <a:fillRect/>
            </a:stretch>
          </p:blipFill>
          <p:spPr>
            <a:xfrm>
              <a:off x="8424012" y="3331523"/>
              <a:ext cx="1470026" cy="2073949"/>
            </a:xfrm>
            <a:prstGeom prst="rect">
              <a:avLst/>
            </a:prstGeom>
            <a:noFill/>
            <a:ln>
              <a:noFill/>
            </a:ln>
          </p:spPr>
        </p:pic>
      </p:grpSp>
      <p:sp>
        <p:nvSpPr>
          <p:cNvPr id="27" name="Google Shape;27;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28" name="Google Shape;28;p4"/>
          <p:cNvSpPr txBox="1"/>
          <p:nvPr>
            <p:ph idx="1" type="body"/>
          </p:nvPr>
        </p:nvSpPr>
        <p:spPr>
          <a:xfrm>
            <a:off x="720000" y="1152475"/>
            <a:ext cx="7704000" cy="350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04800" lvl="1" marL="914400" rtl="0">
              <a:lnSpc>
                <a:spcPct val="100000"/>
              </a:lnSpc>
              <a:spcBef>
                <a:spcPts val="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pic>
        <p:nvPicPr>
          <p:cNvPr id="30" name="Google Shape;30;p5"/>
          <p:cNvPicPr preferRelativeResize="0"/>
          <p:nvPr/>
        </p:nvPicPr>
        <p:blipFill>
          <a:blip r:embed="rId2">
            <a:alphaModFix amt="50000"/>
          </a:blip>
          <a:stretch>
            <a:fillRect/>
          </a:stretch>
        </p:blipFill>
        <p:spPr>
          <a:xfrm flipH="1">
            <a:off x="75" y="0"/>
            <a:ext cx="9144003" cy="5143501"/>
          </a:xfrm>
          <a:prstGeom prst="rect">
            <a:avLst/>
          </a:prstGeom>
          <a:noFill/>
          <a:ln>
            <a:noFill/>
          </a:ln>
        </p:spPr>
      </p:pic>
      <p:grpSp>
        <p:nvGrpSpPr>
          <p:cNvPr id="31" name="Google Shape;31;p5"/>
          <p:cNvGrpSpPr/>
          <p:nvPr/>
        </p:nvGrpSpPr>
        <p:grpSpPr>
          <a:xfrm>
            <a:off x="-812278" y="1552022"/>
            <a:ext cx="11315128" cy="4606503"/>
            <a:chOff x="-812278" y="1552022"/>
            <a:chExt cx="11315128" cy="4606503"/>
          </a:xfrm>
        </p:grpSpPr>
        <p:pic>
          <p:nvPicPr>
            <p:cNvPr id="32" name="Google Shape;32;p5"/>
            <p:cNvPicPr preferRelativeResize="0"/>
            <p:nvPr/>
          </p:nvPicPr>
          <p:blipFill>
            <a:blip r:embed="rId3">
              <a:alphaModFix amt="50000"/>
            </a:blip>
            <a:stretch>
              <a:fillRect/>
            </a:stretch>
          </p:blipFill>
          <p:spPr>
            <a:xfrm>
              <a:off x="6016511" y="4608500"/>
              <a:ext cx="1561575" cy="1550025"/>
            </a:xfrm>
            <a:prstGeom prst="rect">
              <a:avLst/>
            </a:prstGeom>
            <a:noFill/>
            <a:ln>
              <a:noFill/>
            </a:ln>
          </p:spPr>
        </p:pic>
        <p:pic>
          <p:nvPicPr>
            <p:cNvPr id="33" name="Google Shape;33;p5"/>
            <p:cNvPicPr preferRelativeResize="0"/>
            <p:nvPr/>
          </p:nvPicPr>
          <p:blipFill>
            <a:blip r:embed="rId4">
              <a:alphaModFix amt="50000"/>
            </a:blip>
            <a:stretch>
              <a:fillRect/>
            </a:stretch>
          </p:blipFill>
          <p:spPr>
            <a:xfrm flipH="1">
              <a:off x="-812278" y="1917950"/>
              <a:ext cx="1527377" cy="1550024"/>
            </a:xfrm>
            <a:prstGeom prst="rect">
              <a:avLst/>
            </a:prstGeom>
            <a:noFill/>
            <a:ln>
              <a:noFill/>
            </a:ln>
          </p:spPr>
        </p:pic>
        <p:pic>
          <p:nvPicPr>
            <p:cNvPr id="34" name="Google Shape;34;p5"/>
            <p:cNvPicPr preferRelativeResize="0"/>
            <p:nvPr/>
          </p:nvPicPr>
          <p:blipFill>
            <a:blip r:embed="rId5">
              <a:alphaModFix amt="50000"/>
            </a:blip>
            <a:stretch>
              <a:fillRect/>
            </a:stretch>
          </p:blipFill>
          <p:spPr>
            <a:xfrm rot="-5400000">
              <a:off x="8730862" y="1250060"/>
              <a:ext cx="1470026" cy="2073949"/>
            </a:xfrm>
            <a:prstGeom prst="rect">
              <a:avLst/>
            </a:prstGeom>
            <a:noFill/>
            <a:ln>
              <a:noFill/>
            </a:ln>
          </p:spPr>
        </p:pic>
      </p:grpSp>
      <p:sp>
        <p:nvSpPr>
          <p:cNvPr id="35" name="Google Shape;35;p5"/>
          <p:cNvSpPr txBox="1"/>
          <p:nvPr>
            <p:ph idx="1" type="subTitle"/>
          </p:nvPr>
        </p:nvSpPr>
        <p:spPr>
          <a:xfrm>
            <a:off x="1290775" y="1970725"/>
            <a:ext cx="2907600" cy="4926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Raleway"/>
              <a:buNone/>
              <a:defRPr sz="1800">
                <a:solidFill>
                  <a:schemeClr val="dk1"/>
                </a:solidFill>
                <a:latin typeface="Figtree"/>
                <a:ea typeface="Figtree"/>
                <a:cs typeface="Figtree"/>
                <a:sym typeface="Figtree"/>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36" name="Google Shape;36;p5"/>
          <p:cNvSpPr txBox="1"/>
          <p:nvPr>
            <p:ph idx="2" type="subTitle"/>
          </p:nvPr>
        </p:nvSpPr>
        <p:spPr>
          <a:xfrm>
            <a:off x="4945650" y="1970725"/>
            <a:ext cx="2907600" cy="4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800">
                <a:solidFill>
                  <a:schemeClr val="dk1"/>
                </a:solidFill>
                <a:latin typeface="Figtree"/>
                <a:ea typeface="Figtree"/>
                <a:cs typeface="Figtree"/>
                <a:sym typeface="Figtree"/>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37" name="Google Shape;37;p5"/>
          <p:cNvSpPr txBox="1"/>
          <p:nvPr>
            <p:ph idx="3" type="subTitle"/>
          </p:nvPr>
        </p:nvSpPr>
        <p:spPr>
          <a:xfrm>
            <a:off x="1290775" y="2391000"/>
            <a:ext cx="2907600" cy="181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8" name="Google Shape;38;p5"/>
          <p:cNvSpPr txBox="1"/>
          <p:nvPr>
            <p:ph idx="4" type="subTitle"/>
          </p:nvPr>
        </p:nvSpPr>
        <p:spPr>
          <a:xfrm>
            <a:off x="4945650" y="2391000"/>
            <a:ext cx="2907600" cy="181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9" name="Google Shape;39;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pic>
        <p:nvPicPr>
          <p:cNvPr id="41" name="Google Shape;41;p6"/>
          <p:cNvPicPr preferRelativeResize="0"/>
          <p:nvPr/>
        </p:nvPicPr>
        <p:blipFill>
          <a:blip r:embed="rId2">
            <a:alphaModFix amt="50000"/>
          </a:blip>
          <a:stretch>
            <a:fillRect/>
          </a:stretch>
        </p:blipFill>
        <p:spPr>
          <a:xfrm rot="10800000">
            <a:off x="75" y="0"/>
            <a:ext cx="9144003" cy="5143501"/>
          </a:xfrm>
          <a:prstGeom prst="rect">
            <a:avLst/>
          </a:prstGeom>
          <a:noFill/>
          <a:ln>
            <a:noFill/>
          </a:ln>
        </p:spPr>
      </p:pic>
      <p:grpSp>
        <p:nvGrpSpPr>
          <p:cNvPr id="42" name="Google Shape;42;p6"/>
          <p:cNvGrpSpPr/>
          <p:nvPr/>
        </p:nvGrpSpPr>
        <p:grpSpPr>
          <a:xfrm>
            <a:off x="-1358862" y="445025"/>
            <a:ext cx="11392811" cy="5811950"/>
            <a:chOff x="-1358862" y="445025"/>
            <a:chExt cx="11392811" cy="5811950"/>
          </a:xfrm>
        </p:grpSpPr>
        <p:pic>
          <p:nvPicPr>
            <p:cNvPr id="43" name="Google Shape;43;p6"/>
            <p:cNvPicPr preferRelativeResize="0"/>
            <p:nvPr/>
          </p:nvPicPr>
          <p:blipFill>
            <a:blip r:embed="rId3">
              <a:alphaModFix amt="50000"/>
            </a:blip>
            <a:stretch>
              <a:fillRect/>
            </a:stretch>
          </p:blipFill>
          <p:spPr>
            <a:xfrm>
              <a:off x="6716498" y="4706950"/>
              <a:ext cx="1561575" cy="1550025"/>
            </a:xfrm>
            <a:prstGeom prst="rect">
              <a:avLst/>
            </a:prstGeom>
            <a:noFill/>
            <a:ln>
              <a:noFill/>
            </a:ln>
          </p:spPr>
        </p:pic>
        <p:pic>
          <p:nvPicPr>
            <p:cNvPr id="44" name="Google Shape;44;p6"/>
            <p:cNvPicPr preferRelativeResize="0"/>
            <p:nvPr/>
          </p:nvPicPr>
          <p:blipFill>
            <a:blip r:embed="rId4">
              <a:alphaModFix amt="50000"/>
            </a:blip>
            <a:stretch>
              <a:fillRect/>
            </a:stretch>
          </p:blipFill>
          <p:spPr>
            <a:xfrm flipH="1">
              <a:off x="8506572" y="445025"/>
              <a:ext cx="1527377" cy="1550024"/>
            </a:xfrm>
            <a:prstGeom prst="rect">
              <a:avLst/>
            </a:prstGeom>
            <a:noFill/>
            <a:ln>
              <a:noFill/>
            </a:ln>
          </p:spPr>
        </p:pic>
        <p:pic>
          <p:nvPicPr>
            <p:cNvPr id="45" name="Google Shape;45;p6"/>
            <p:cNvPicPr preferRelativeResize="0"/>
            <p:nvPr/>
          </p:nvPicPr>
          <p:blipFill>
            <a:blip r:embed="rId5">
              <a:alphaModFix amt="50000"/>
            </a:blip>
            <a:stretch>
              <a:fillRect/>
            </a:stretch>
          </p:blipFill>
          <p:spPr>
            <a:xfrm rot="-5400000">
              <a:off x="-1056900" y="2496710"/>
              <a:ext cx="1470026" cy="2073949"/>
            </a:xfrm>
            <a:prstGeom prst="rect">
              <a:avLst/>
            </a:prstGeom>
            <a:noFill/>
            <a:ln>
              <a:noFill/>
            </a:ln>
          </p:spPr>
        </p:pic>
      </p:grpSp>
      <p:sp>
        <p:nvSpPr>
          <p:cNvPr id="46" name="Google Shape;46;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pic>
        <p:nvPicPr>
          <p:cNvPr id="48" name="Google Shape;48;p7"/>
          <p:cNvPicPr preferRelativeResize="0"/>
          <p:nvPr/>
        </p:nvPicPr>
        <p:blipFill>
          <a:blip r:embed="rId2">
            <a:alphaModFix amt="50000"/>
          </a:blip>
          <a:stretch>
            <a:fillRect/>
          </a:stretch>
        </p:blipFill>
        <p:spPr>
          <a:xfrm>
            <a:off x="75" y="0"/>
            <a:ext cx="9144003" cy="5143501"/>
          </a:xfrm>
          <a:prstGeom prst="rect">
            <a:avLst/>
          </a:prstGeom>
          <a:noFill/>
          <a:ln>
            <a:noFill/>
          </a:ln>
        </p:spPr>
      </p:pic>
      <p:grpSp>
        <p:nvGrpSpPr>
          <p:cNvPr id="49" name="Google Shape;49;p7"/>
          <p:cNvGrpSpPr/>
          <p:nvPr/>
        </p:nvGrpSpPr>
        <p:grpSpPr>
          <a:xfrm>
            <a:off x="307348" y="-1015025"/>
            <a:ext cx="9082202" cy="7208525"/>
            <a:chOff x="307348" y="-1015025"/>
            <a:chExt cx="9082202" cy="7208525"/>
          </a:xfrm>
        </p:grpSpPr>
        <p:pic>
          <p:nvPicPr>
            <p:cNvPr id="50" name="Google Shape;50;p7"/>
            <p:cNvPicPr preferRelativeResize="0"/>
            <p:nvPr/>
          </p:nvPicPr>
          <p:blipFill>
            <a:blip r:embed="rId3">
              <a:alphaModFix amt="50000"/>
            </a:blip>
            <a:stretch>
              <a:fillRect/>
            </a:stretch>
          </p:blipFill>
          <p:spPr>
            <a:xfrm>
              <a:off x="307348" y="4643475"/>
              <a:ext cx="1561575" cy="1550025"/>
            </a:xfrm>
            <a:prstGeom prst="rect">
              <a:avLst/>
            </a:prstGeom>
            <a:noFill/>
            <a:ln>
              <a:noFill/>
            </a:ln>
          </p:spPr>
        </p:pic>
        <p:pic>
          <p:nvPicPr>
            <p:cNvPr id="51" name="Google Shape;51;p7"/>
            <p:cNvPicPr preferRelativeResize="0"/>
            <p:nvPr/>
          </p:nvPicPr>
          <p:blipFill>
            <a:blip r:embed="rId4">
              <a:alphaModFix amt="50000"/>
            </a:blip>
            <a:stretch>
              <a:fillRect/>
            </a:stretch>
          </p:blipFill>
          <p:spPr>
            <a:xfrm flipH="1">
              <a:off x="3808309" y="-1015025"/>
              <a:ext cx="1527377" cy="1550024"/>
            </a:xfrm>
            <a:prstGeom prst="rect">
              <a:avLst/>
            </a:prstGeom>
            <a:noFill/>
            <a:ln>
              <a:noFill/>
            </a:ln>
          </p:spPr>
        </p:pic>
        <p:pic>
          <p:nvPicPr>
            <p:cNvPr id="52" name="Google Shape;52;p7"/>
            <p:cNvPicPr preferRelativeResize="0"/>
            <p:nvPr/>
          </p:nvPicPr>
          <p:blipFill>
            <a:blip r:embed="rId5">
              <a:alphaModFix amt="50000"/>
            </a:blip>
            <a:stretch>
              <a:fillRect/>
            </a:stretch>
          </p:blipFill>
          <p:spPr>
            <a:xfrm rot="5400000">
              <a:off x="7617562" y="3993960"/>
              <a:ext cx="1470026" cy="2073949"/>
            </a:xfrm>
            <a:prstGeom prst="rect">
              <a:avLst/>
            </a:prstGeom>
            <a:noFill/>
            <a:ln>
              <a:noFill/>
            </a:ln>
          </p:spPr>
        </p:pic>
      </p:grpSp>
      <p:sp>
        <p:nvSpPr>
          <p:cNvPr id="53" name="Google Shape;53;p7"/>
          <p:cNvSpPr txBox="1"/>
          <p:nvPr>
            <p:ph type="title"/>
          </p:nvPr>
        </p:nvSpPr>
        <p:spPr>
          <a:xfrm>
            <a:off x="720000" y="628438"/>
            <a:ext cx="4458900" cy="572700"/>
          </a:xfrm>
          <a:prstGeom prst="rect">
            <a:avLst/>
          </a:prstGeom>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54" name="Google Shape;54;p7"/>
          <p:cNvSpPr txBox="1"/>
          <p:nvPr>
            <p:ph idx="1" type="body"/>
          </p:nvPr>
        </p:nvSpPr>
        <p:spPr>
          <a:xfrm>
            <a:off x="720000" y="1360563"/>
            <a:ext cx="4458900" cy="3154500"/>
          </a:xfrm>
          <a:prstGeom prst="rect">
            <a:avLst/>
          </a:prstGeom>
        </p:spPr>
        <p:txBody>
          <a:bodyPr anchorCtr="0" anchor="t" bIns="91425" lIns="91425" spcFirstLastPara="1" rIns="91425" wrap="square" tIns="91425">
            <a:noAutofit/>
          </a:bodyPr>
          <a:lstStyle>
            <a:lvl1pPr indent="-304800" lvl="0" marL="457200" rtl="0" algn="l">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55" name="Google Shape;55;p7"/>
          <p:cNvSpPr/>
          <p:nvPr>
            <p:ph idx="2" type="pic"/>
          </p:nvPr>
        </p:nvSpPr>
        <p:spPr>
          <a:xfrm>
            <a:off x="5394400" y="1054500"/>
            <a:ext cx="3034500" cy="3034500"/>
          </a:xfrm>
          <a:prstGeom prst="ellipse">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6" name="Shape 56"/>
        <p:cNvGrpSpPr/>
        <p:nvPr/>
      </p:nvGrpSpPr>
      <p:grpSpPr>
        <a:xfrm>
          <a:off x="0" y="0"/>
          <a:ext cx="0" cy="0"/>
          <a:chOff x="0" y="0"/>
          <a:chExt cx="0" cy="0"/>
        </a:xfrm>
      </p:grpSpPr>
      <p:pic>
        <p:nvPicPr>
          <p:cNvPr id="57" name="Google Shape;57;p8"/>
          <p:cNvPicPr preferRelativeResize="0"/>
          <p:nvPr/>
        </p:nvPicPr>
        <p:blipFill>
          <a:blip r:embed="rId2">
            <a:alphaModFix amt="50000"/>
          </a:blip>
          <a:stretch>
            <a:fillRect/>
          </a:stretch>
        </p:blipFill>
        <p:spPr>
          <a:xfrm flipH="1">
            <a:off x="75" y="0"/>
            <a:ext cx="9144003" cy="5143501"/>
          </a:xfrm>
          <a:prstGeom prst="rect">
            <a:avLst/>
          </a:prstGeom>
          <a:noFill/>
          <a:ln>
            <a:noFill/>
          </a:ln>
        </p:spPr>
      </p:pic>
      <p:grpSp>
        <p:nvGrpSpPr>
          <p:cNvPr id="58" name="Google Shape;58;p8"/>
          <p:cNvGrpSpPr/>
          <p:nvPr/>
        </p:nvGrpSpPr>
        <p:grpSpPr>
          <a:xfrm>
            <a:off x="5342701" y="535000"/>
            <a:ext cx="4380585" cy="5273160"/>
            <a:chOff x="5342701" y="535000"/>
            <a:chExt cx="4380585" cy="5273160"/>
          </a:xfrm>
        </p:grpSpPr>
        <p:pic>
          <p:nvPicPr>
            <p:cNvPr id="59" name="Google Shape;59;p8"/>
            <p:cNvPicPr preferRelativeResize="0"/>
            <p:nvPr/>
          </p:nvPicPr>
          <p:blipFill>
            <a:blip r:embed="rId3">
              <a:alphaModFix amt="50000"/>
            </a:blip>
            <a:stretch>
              <a:fillRect/>
            </a:stretch>
          </p:blipFill>
          <p:spPr>
            <a:xfrm>
              <a:off x="8161711" y="535000"/>
              <a:ext cx="1561575" cy="1550025"/>
            </a:xfrm>
            <a:prstGeom prst="rect">
              <a:avLst/>
            </a:prstGeom>
            <a:noFill/>
            <a:ln>
              <a:noFill/>
            </a:ln>
          </p:spPr>
        </p:pic>
        <p:pic>
          <p:nvPicPr>
            <p:cNvPr id="60" name="Google Shape;60;p8"/>
            <p:cNvPicPr preferRelativeResize="0"/>
            <p:nvPr/>
          </p:nvPicPr>
          <p:blipFill>
            <a:blip r:embed="rId4">
              <a:alphaModFix amt="50000"/>
            </a:blip>
            <a:stretch>
              <a:fillRect/>
            </a:stretch>
          </p:blipFill>
          <p:spPr>
            <a:xfrm rot="5400000">
              <a:off x="5644662" y="4036173"/>
              <a:ext cx="1470026" cy="2073949"/>
            </a:xfrm>
            <a:prstGeom prst="rect">
              <a:avLst/>
            </a:prstGeom>
            <a:noFill/>
            <a:ln>
              <a:noFill/>
            </a:ln>
          </p:spPr>
        </p:pic>
      </p:grpSp>
      <p:sp>
        <p:nvSpPr>
          <p:cNvPr id="61" name="Google Shape;61;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2" name="Shape 62"/>
        <p:cNvGrpSpPr/>
        <p:nvPr/>
      </p:nvGrpSpPr>
      <p:grpSpPr>
        <a:xfrm>
          <a:off x="0" y="0"/>
          <a:ext cx="0" cy="0"/>
          <a:chOff x="0" y="0"/>
          <a:chExt cx="0" cy="0"/>
        </a:xfrm>
      </p:grpSpPr>
      <p:pic>
        <p:nvPicPr>
          <p:cNvPr id="63" name="Google Shape;63;p9"/>
          <p:cNvPicPr preferRelativeResize="0"/>
          <p:nvPr/>
        </p:nvPicPr>
        <p:blipFill>
          <a:blip r:embed="rId2">
            <a:alphaModFix amt="50000"/>
          </a:blip>
          <a:stretch>
            <a:fillRect/>
          </a:stretch>
        </p:blipFill>
        <p:spPr>
          <a:xfrm rot="10800000">
            <a:off x="-1" y="-1"/>
            <a:ext cx="9144003" cy="5143501"/>
          </a:xfrm>
          <a:prstGeom prst="rect">
            <a:avLst/>
          </a:prstGeom>
          <a:noFill/>
          <a:ln>
            <a:noFill/>
          </a:ln>
        </p:spPr>
      </p:pic>
      <p:grpSp>
        <p:nvGrpSpPr>
          <p:cNvPr id="64" name="Google Shape;64;p9"/>
          <p:cNvGrpSpPr/>
          <p:nvPr/>
        </p:nvGrpSpPr>
        <p:grpSpPr>
          <a:xfrm>
            <a:off x="-1035778" y="-609600"/>
            <a:ext cx="11538628" cy="5673853"/>
            <a:chOff x="-1035778" y="-609600"/>
            <a:chExt cx="11538628" cy="5673853"/>
          </a:xfrm>
        </p:grpSpPr>
        <p:pic>
          <p:nvPicPr>
            <p:cNvPr id="65" name="Google Shape;65;p9"/>
            <p:cNvPicPr preferRelativeResize="0"/>
            <p:nvPr/>
          </p:nvPicPr>
          <p:blipFill>
            <a:blip r:embed="rId3">
              <a:alphaModFix amt="50000"/>
            </a:blip>
            <a:stretch>
              <a:fillRect/>
            </a:stretch>
          </p:blipFill>
          <p:spPr>
            <a:xfrm flipH="1" rot="10800000">
              <a:off x="7648111" y="-609600"/>
              <a:ext cx="1561575" cy="1550025"/>
            </a:xfrm>
            <a:prstGeom prst="rect">
              <a:avLst/>
            </a:prstGeom>
            <a:noFill/>
            <a:ln>
              <a:noFill/>
            </a:ln>
          </p:spPr>
        </p:pic>
        <p:pic>
          <p:nvPicPr>
            <p:cNvPr id="66" name="Google Shape;66;p9"/>
            <p:cNvPicPr preferRelativeResize="0"/>
            <p:nvPr/>
          </p:nvPicPr>
          <p:blipFill>
            <a:blip r:embed="rId4">
              <a:alphaModFix amt="50000"/>
            </a:blip>
            <a:stretch>
              <a:fillRect/>
            </a:stretch>
          </p:blipFill>
          <p:spPr>
            <a:xfrm rot="10800000">
              <a:off x="-1035778" y="1748251"/>
              <a:ext cx="1527377" cy="1550024"/>
            </a:xfrm>
            <a:prstGeom prst="rect">
              <a:avLst/>
            </a:prstGeom>
            <a:noFill/>
            <a:ln>
              <a:noFill/>
            </a:ln>
          </p:spPr>
        </p:pic>
        <p:pic>
          <p:nvPicPr>
            <p:cNvPr id="67" name="Google Shape;67;p9"/>
            <p:cNvPicPr preferRelativeResize="0"/>
            <p:nvPr/>
          </p:nvPicPr>
          <p:blipFill>
            <a:blip r:embed="rId5">
              <a:alphaModFix amt="50000"/>
            </a:blip>
            <a:stretch>
              <a:fillRect/>
            </a:stretch>
          </p:blipFill>
          <p:spPr>
            <a:xfrm flipH="1" rot="-5400000">
              <a:off x="8730862" y="3292266"/>
              <a:ext cx="1470026" cy="2073949"/>
            </a:xfrm>
            <a:prstGeom prst="rect">
              <a:avLst/>
            </a:prstGeom>
            <a:noFill/>
            <a:ln>
              <a:noFill/>
            </a:ln>
          </p:spPr>
        </p:pic>
      </p:grpSp>
      <p:sp>
        <p:nvSpPr>
          <p:cNvPr id="68" name="Google Shape;68;p9"/>
          <p:cNvSpPr txBox="1"/>
          <p:nvPr>
            <p:ph type="title"/>
          </p:nvPr>
        </p:nvSpPr>
        <p:spPr>
          <a:xfrm>
            <a:off x="2241425" y="1293100"/>
            <a:ext cx="46611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9" name="Google Shape;69;p9"/>
          <p:cNvSpPr txBox="1"/>
          <p:nvPr>
            <p:ph idx="1" type="subTitle"/>
          </p:nvPr>
        </p:nvSpPr>
        <p:spPr>
          <a:xfrm>
            <a:off x="2241475" y="2168600"/>
            <a:ext cx="4661100" cy="16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p:nvPr>
            <p:ph idx="2" type="pic"/>
          </p:nvPr>
        </p:nvSpPr>
        <p:spPr>
          <a:xfrm>
            <a:off x="0" y="0"/>
            <a:ext cx="9144000" cy="5143500"/>
          </a:xfrm>
          <a:prstGeom prst="rect">
            <a:avLst/>
          </a:prstGeom>
          <a:noFill/>
          <a:ln>
            <a:noFill/>
          </a:ln>
        </p:spPr>
      </p:sp>
      <p:sp>
        <p:nvSpPr>
          <p:cNvPr id="72" name="Google Shape;72;p10"/>
          <p:cNvSpPr txBox="1"/>
          <p:nvPr>
            <p:ph type="title"/>
          </p:nvPr>
        </p:nvSpPr>
        <p:spPr>
          <a:xfrm>
            <a:off x="720000" y="3859100"/>
            <a:ext cx="7704000" cy="749400"/>
          </a:xfrm>
          <a:prstGeom prst="rect">
            <a:avLst/>
          </a:prstGeom>
          <a:solidFill>
            <a:schemeClr val="accent3"/>
          </a:solidFill>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Figtree"/>
              <a:buNone/>
              <a:defRPr sz="3000">
                <a:solidFill>
                  <a:schemeClr val="dk1"/>
                </a:solidFill>
                <a:latin typeface="Figtree"/>
                <a:ea typeface="Figtree"/>
                <a:cs typeface="Figtree"/>
                <a:sym typeface="Figtree"/>
              </a:defRPr>
            </a:lvl1pPr>
            <a:lvl2pPr lvl="1" rtl="0" algn="ctr">
              <a:spcBef>
                <a:spcPts val="0"/>
              </a:spcBef>
              <a:spcAft>
                <a:spcPts val="0"/>
              </a:spcAft>
              <a:buClr>
                <a:schemeClr val="dk1"/>
              </a:buClr>
              <a:buSzPts val="3000"/>
              <a:buFont typeface="Figtree"/>
              <a:buNone/>
              <a:defRPr b="1" sz="3000">
                <a:solidFill>
                  <a:schemeClr val="dk1"/>
                </a:solidFill>
                <a:latin typeface="Figtree"/>
                <a:ea typeface="Figtree"/>
                <a:cs typeface="Figtree"/>
                <a:sym typeface="Figtree"/>
              </a:defRPr>
            </a:lvl2pPr>
            <a:lvl3pPr lvl="2" rtl="0" algn="ctr">
              <a:spcBef>
                <a:spcPts val="0"/>
              </a:spcBef>
              <a:spcAft>
                <a:spcPts val="0"/>
              </a:spcAft>
              <a:buClr>
                <a:schemeClr val="dk1"/>
              </a:buClr>
              <a:buSzPts val="3000"/>
              <a:buFont typeface="Figtree"/>
              <a:buNone/>
              <a:defRPr b="1" sz="3000">
                <a:solidFill>
                  <a:schemeClr val="dk1"/>
                </a:solidFill>
                <a:latin typeface="Figtree"/>
                <a:ea typeface="Figtree"/>
                <a:cs typeface="Figtree"/>
                <a:sym typeface="Figtree"/>
              </a:defRPr>
            </a:lvl3pPr>
            <a:lvl4pPr lvl="3" rtl="0" algn="ctr">
              <a:spcBef>
                <a:spcPts val="0"/>
              </a:spcBef>
              <a:spcAft>
                <a:spcPts val="0"/>
              </a:spcAft>
              <a:buClr>
                <a:schemeClr val="dk1"/>
              </a:buClr>
              <a:buSzPts val="3000"/>
              <a:buFont typeface="Figtree"/>
              <a:buNone/>
              <a:defRPr b="1" sz="3000">
                <a:solidFill>
                  <a:schemeClr val="dk1"/>
                </a:solidFill>
                <a:latin typeface="Figtree"/>
                <a:ea typeface="Figtree"/>
                <a:cs typeface="Figtree"/>
                <a:sym typeface="Figtree"/>
              </a:defRPr>
            </a:lvl4pPr>
            <a:lvl5pPr lvl="4" rtl="0" algn="ctr">
              <a:spcBef>
                <a:spcPts val="0"/>
              </a:spcBef>
              <a:spcAft>
                <a:spcPts val="0"/>
              </a:spcAft>
              <a:buClr>
                <a:schemeClr val="dk1"/>
              </a:buClr>
              <a:buSzPts val="3000"/>
              <a:buFont typeface="Figtree"/>
              <a:buNone/>
              <a:defRPr b="1" sz="3000">
                <a:solidFill>
                  <a:schemeClr val="dk1"/>
                </a:solidFill>
                <a:latin typeface="Figtree"/>
                <a:ea typeface="Figtree"/>
                <a:cs typeface="Figtree"/>
                <a:sym typeface="Figtree"/>
              </a:defRPr>
            </a:lvl5pPr>
            <a:lvl6pPr lvl="5" rtl="0" algn="ctr">
              <a:spcBef>
                <a:spcPts val="0"/>
              </a:spcBef>
              <a:spcAft>
                <a:spcPts val="0"/>
              </a:spcAft>
              <a:buClr>
                <a:schemeClr val="dk1"/>
              </a:buClr>
              <a:buSzPts val="3000"/>
              <a:buFont typeface="Figtree"/>
              <a:buNone/>
              <a:defRPr b="1" sz="3000">
                <a:solidFill>
                  <a:schemeClr val="dk1"/>
                </a:solidFill>
                <a:latin typeface="Figtree"/>
                <a:ea typeface="Figtree"/>
                <a:cs typeface="Figtree"/>
                <a:sym typeface="Figtree"/>
              </a:defRPr>
            </a:lvl6pPr>
            <a:lvl7pPr lvl="6" rtl="0" algn="ctr">
              <a:spcBef>
                <a:spcPts val="0"/>
              </a:spcBef>
              <a:spcAft>
                <a:spcPts val="0"/>
              </a:spcAft>
              <a:buClr>
                <a:schemeClr val="dk1"/>
              </a:buClr>
              <a:buSzPts val="3000"/>
              <a:buFont typeface="Figtree"/>
              <a:buNone/>
              <a:defRPr b="1" sz="3000">
                <a:solidFill>
                  <a:schemeClr val="dk1"/>
                </a:solidFill>
                <a:latin typeface="Figtree"/>
                <a:ea typeface="Figtree"/>
                <a:cs typeface="Figtree"/>
                <a:sym typeface="Figtree"/>
              </a:defRPr>
            </a:lvl7pPr>
            <a:lvl8pPr lvl="7" rtl="0" algn="ctr">
              <a:spcBef>
                <a:spcPts val="0"/>
              </a:spcBef>
              <a:spcAft>
                <a:spcPts val="0"/>
              </a:spcAft>
              <a:buClr>
                <a:schemeClr val="dk1"/>
              </a:buClr>
              <a:buSzPts val="3000"/>
              <a:buFont typeface="Figtree"/>
              <a:buNone/>
              <a:defRPr b="1" sz="3000">
                <a:solidFill>
                  <a:schemeClr val="dk1"/>
                </a:solidFill>
                <a:latin typeface="Figtree"/>
                <a:ea typeface="Figtree"/>
                <a:cs typeface="Figtree"/>
                <a:sym typeface="Figtree"/>
              </a:defRPr>
            </a:lvl8pPr>
            <a:lvl9pPr lvl="8" rtl="0" algn="ctr">
              <a:spcBef>
                <a:spcPts val="0"/>
              </a:spcBef>
              <a:spcAft>
                <a:spcPts val="0"/>
              </a:spcAft>
              <a:buClr>
                <a:schemeClr val="dk1"/>
              </a:buClr>
              <a:buSzPts val="3000"/>
              <a:buFont typeface="Figtree"/>
              <a:buNone/>
              <a:defRPr b="1" sz="3000">
                <a:solidFill>
                  <a:schemeClr val="dk1"/>
                </a:solidFill>
                <a:latin typeface="Figtree"/>
                <a:ea typeface="Figtree"/>
                <a:cs typeface="Figtree"/>
                <a:sym typeface="Figtree"/>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algn="ctr">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indent="-304800" lvl="1" marL="914400" algn="ctr">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indent="-304800" lvl="2" marL="1371600" algn="ctr">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indent="-304800" lvl="3" marL="1828800" algn="ctr">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indent="-304800" lvl="4" marL="2286000" algn="ctr">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indent="-304800" lvl="5" marL="2743200" algn="ctr">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indent="-304800" lvl="6" marL="3200400" algn="ctr">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indent="-304800" lvl="7" marL="3657600" algn="ctr">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indent="-304800" lvl="8" marL="4114800" algn="ctr">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ctrTitle"/>
          </p:nvPr>
        </p:nvSpPr>
        <p:spPr>
          <a:xfrm>
            <a:off x="1323675" y="850800"/>
            <a:ext cx="6496800" cy="234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JIVITHA M</a:t>
            </a:r>
            <a:endParaRPr/>
          </a:p>
          <a:p>
            <a:pPr indent="0" lvl="0" marL="0" rtl="0" algn="ctr">
              <a:spcBef>
                <a:spcPts val="0"/>
              </a:spcBef>
              <a:spcAft>
                <a:spcPts val="0"/>
              </a:spcAft>
              <a:buNone/>
            </a:pPr>
            <a:r>
              <a:rPr lang="en"/>
              <a:t>211521104064</a:t>
            </a:r>
            <a:endParaRPr/>
          </a:p>
          <a:p>
            <a:pPr indent="0" lvl="0" marL="0" rtl="0" algn="ctr">
              <a:spcBef>
                <a:spcPts val="0"/>
              </a:spcBef>
              <a:spcAft>
                <a:spcPts val="0"/>
              </a:spcAft>
              <a:buNone/>
            </a:pPr>
            <a:r>
              <a:rPr lang="en"/>
              <a:t>3RD YEAR CSE</a:t>
            </a:r>
            <a:endParaRPr/>
          </a:p>
        </p:txBody>
      </p:sp>
      <p:pic>
        <p:nvPicPr>
          <p:cNvPr id="224" name="Google Shape;224;p26"/>
          <p:cNvPicPr preferRelativeResize="0"/>
          <p:nvPr/>
        </p:nvPicPr>
        <p:blipFill>
          <a:blip r:embed="rId3">
            <a:alphaModFix amt="50000"/>
          </a:blip>
          <a:stretch>
            <a:fillRect/>
          </a:stretch>
        </p:blipFill>
        <p:spPr>
          <a:xfrm rot="-5400000">
            <a:off x="715812" y="3849285"/>
            <a:ext cx="1470026" cy="2073949"/>
          </a:xfrm>
          <a:prstGeom prst="rect">
            <a:avLst/>
          </a:prstGeom>
          <a:noFill/>
          <a:ln>
            <a:noFill/>
          </a:ln>
        </p:spPr>
      </p:pic>
      <p:pic>
        <p:nvPicPr>
          <p:cNvPr id="225" name="Google Shape;225;p26"/>
          <p:cNvPicPr preferRelativeResize="0"/>
          <p:nvPr/>
        </p:nvPicPr>
        <p:blipFill>
          <a:blip r:embed="rId4">
            <a:alphaModFix amt="50000"/>
          </a:blip>
          <a:stretch>
            <a:fillRect/>
          </a:stretch>
        </p:blipFill>
        <p:spPr>
          <a:xfrm>
            <a:off x="8109598" y="535000"/>
            <a:ext cx="1561575" cy="1550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5"/>
          <p:cNvSpPr txBox="1"/>
          <p:nvPr>
            <p:ph type="title"/>
          </p:nvPr>
        </p:nvSpPr>
        <p:spPr>
          <a:xfrm>
            <a:off x="1545150" y="233613"/>
            <a:ext cx="6227700" cy="6450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None/>
            </a:pPr>
            <a:r>
              <a:rPr lang="en"/>
              <a:t>MODELLING</a:t>
            </a:r>
            <a:endParaRPr/>
          </a:p>
        </p:txBody>
      </p:sp>
      <p:sp>
        <p:nvSpPr>
          <p:cNvPr id="279" name="Google Shape;279;p35"/>
          <p:cNvSpPr txBox="1"/>
          <p:nvPr>
            <p:ph idx="1" type="subTitle"/>
          </p:nvPr>
        </p:nvSpPr>
        <p:spPr>
          <a:xfrm>
            <a:off x="319050" y="928175"/>
            <a:ext cx="8672400" cy="3625500"/>
          </a:xfrm>
          <a:prstGeom prst="rect">
            <a:avLst/>
          </a:prstGeom>
        </p:spPr>
        <p:txBody>
          <a:bodyPr anchorCtr="0" anchor="b" bIns="91425" lIns="91425" spcFirstLastPara="1" rIns="91425" wrap="square" tIns="91425">
            <a:noAutofit/>
          </a:bodyPr>
          <a:lstStyle/>
          <a:p>
            <a:pPr indent="-228600" lvl="0" marL="457200" rtl="0" algn="l">
              <a:lnSpc>
                <a:spcPct val="115000"/>
              </a:lnSpc>
              <a:spcBef>
                <a:spcPts val="150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Convolutional Neural Networks (CNNs): CNNs are widely used in image recognition tasks, including leaf disease detection. They are effective at learning hierarchical representations of images, enabling them to automatically extract relevant features from leaf images and classify them into different disease categories.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Support Vector Machines (SVMs): SVMs are supervised learning models that are commonly used for classification tasks, including leaf disease detection. SVMs work by finding the hyperplane that best separates different classes of data in a high-dimensional feature space, making them effective for distinguishing between healthy and diseased leaves based on extracted features.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Random Forest: Random Forest is an ensemble learning method that consists of multiple decision trees. It is often used for classification tasks in leaf disease detection due to its ability to handle large datasets with high-dimensional feature spaces. Random Forest can provide accurate predictions while also providing insights into feature importance.</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pic>
        <p:nvPicPr>
          <p:cNvPr id="280" name="Google Shape;280;p35"/>
          <p:cNvPicPr preferRelativeResize="0"/>
          <p:nvPr/>
        </p:nvPicPr>
        <p:blipFill>
          <a:blip r:embed="rId3">
            <a:alphaModFix amt="50000"/>
          </a:blip>
          <a:stretch>
            <a:fillRect/>
          </a:stretch>
        </p:blipFill>
        <p:spPr>
          <a:xfrm>
            <a:off x="7931948" y="3324675"/>
            <a:ext cx="1561575" cy="1550025"/>
          </a:xfrm>
          <a:prstGeom prst="rect">
            <a:avLst/>
          </a:prstGeom>
          <a:noFill/>
          <a:ln>
            <a:noFill/>
          </a:ln>
        </p:spPr>
      </p:pic>
      <p:pic>
        <p:nvPicPr>
          <p:cNvPr id="281" name="Google Shape;281;p35"/>
          <p:cNvPicPr preferRelativeResize="0"/>
          <p:nvPr/>
        </p:nvPicPr>
        <p:blipFill>
          <a:blip r:embed="rId4">
            <a:alphaModFix amt="50000"/>
          </a:blip>
          <a:stretch>
            <a:fillRect/>
          </a:stretch>
        </p:blipFill>
        <p:spPr>
          <a:xfrm flipH="1">
            <a:off x="1592159" y="3400700"/>
            <a:ext cx="1527377" cy="1550024"/>
          </a:xfrm>
          <a:prstGeom prst="rect">
            <a:avLst/>
          </a:prstGeom>
          <a:noFill/>
          <a:ln>
            <a:noFill/>
          </a:ln>
        </p:spPr>
      </p:pic>
      <p:pic>
        <p:nvPicPr>
          <p:cNvPr id="282" name="Google Shape;282;p35"/>
          <p:cNvPicPr preferRelativeResize="0"/>
          <p:nvPr/>
        </p:nvPicPr>
        <p:blipFill>
          <a:blip r:embed="rId5">
            <a:alphaModFix amt="50000"/>
          </a:blip>
          <a:stretch>
            <a:fillRect/>
          </a:stretch>
        </p:blipFill>
        <p:spPr>
          <a:xfrm rot="-5400000">
            <a:off x="2699087" y="-633415"/>
            <a:ext cx="1470026" cy="20739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6"/>
          <p:cNvSpPr txBox="1"/>
          <p:nvPr>
            <p:ph type="title"/>
          </p:nvPr>
        </p:nvSpPr>
        <p:spPr>
          <a:xfrm>
            <a:off x="1564850" y="537500"/>
            <a:ext cx="6014400" cy="828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288" name="Google Shape;288;p36"/>
          <p:cNvSpPr txBox="1"/>
          <p:nvPr>
            <p:ph idx="1" type="subTitle"/>
          </p:nvPr>
        </p:nvSpPr>
        <p:spPr>
          <a:xfrm>
            <a:off x="1564850" y="1492749"/>
            <a:ext cx="6014400" cy="193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 the results phase, the trained leaf disease model</a:t>
            </a:r>
            <a:endParaRPr/>
          </a:p>
          <a:p>
            <a:pPr indent="0" lvl="0" marL="0" rtl="0" algn="ctr">
              <a:spcBef>
                <a:spcPts val="0"/>
              </a:spcBef>
              <a:spcAft>
                <a:spcPts val="0"/>
              </a:spcAft>
              <a:buNone/>
            </a:pPr>
            <a:r>
              <a:rPr lang="en"/>
              <a:t>is tested on new data, evaluating its accuracy, precision,</a:t>
            </a:r>
            <a:endParaRPr/>
          </a:p>
          <a:p>
            <a:pPr indent="0" lvl="0" marL="0" rtl="0" algn="ctr">
              <a:spcBef>
                <a:spcPts val="0"/>
              </a:spcBef>
              <a:spcAft>
                <a:spcPts val="0"/>
              </a:spcAft>
              <a:buNone/>
            </a:pPr>
            <a:r>
              <a:rPr lang="en"/>
              <a:t>recall, and F1 score. The confusion matrix provides a</a:t>
            </a:r>
            <a:endParaRPr/>
          </a:p>
          <a:p>
            <a:pPr indent="0" lvl="0" marL="0" rtl="0" algn="ctr">
              <a:spcBef>
                <a:spcPts val="0"/>
              </a:spcBef>
              <a:spcAft>
                <a:spcPts val="0"/>
              </a:spcAft>
              <a:buNone/>
            </a:pPr>
            <a:r>
              <a:rPr lang="en"/>
              <a:t>breakdown of correct and incorrect predictions.</a:t>
            </a:r>
            <a:endParaRPr/>
          </a:p>
          <a:p>
            <a:pPr indent="0" lvl="0" marL="0" rtl="0" algn="ctr">
              <a:spcBef>
                <a:spcPts val="0"/>
              </a:spcBef>
              <a:spcAft>
                <a:spcPts val="0"/>
              </a:spcAft>
              <a:buNone/>
            </a:pPr>
            <a:r>
              <a:rPr lang="en"/>
              <a:t>Fine-tuning follows to enhance performance, informed</a:t>
            </a:r>
            <a:endParaRPr/>
          </a:p>
          <a:p>
            <a:pPr indent="0" lvl="0" marL="0" rtl="0" algn="ctr">
              <a:spcBef>
                <a:spcPts val="0"/>
              </a:spcBef>
              <a:spcAft>
                <a:spcPts val="0"/>
              </a:spcAft>
              <a:buNone/>
            </a:pPr>
            <a:r>
              <a:rPr lang="en"/>
              <a:t>by comparisons with baseline models. These results</a:t>
            </a:r>
            <a:endParaRPr/>
          </a:p>
          <a:p>
            <a:pPr indent="0" lvl="0" marL="0" rtl="0" algn="ctr">
              <a:spcBef>
                <a:spcPts val="0"/>
              </a:spcBef>
              <a:spcAft>
                <a:spcPts val="0"/>
              </a:spcAft>
              <a:buNone/>
            </a:pPr>
            <a:r>
              <a:rPr lang="en"/>
              <a:t>guide decisions for real-world deployment.</a:t>
            </a:r>
            <a:endParaRPr/>
          </a:p>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7"/>
          <p:cNvSpPr txBox="1"/>
          <p:nvPr/>
        </p:nvSpPr>
        <p:spPr>
          <a:xfrm>
            <a:off x="2262375" y="2025300"/>
            <a:ext cx="5568900" cy="109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900">
                <a:solidFill>
                  <a:schemeClr val="dk1"/>
                </a:solidFill>
                <a:latin typeface="DM Sans"/>
                <a:ea typeface="DM Sans"/>
                <a:cs typeface="DM Sans"/>
                <a:sym typeface="DM Sans"/>
              </a:rPr>
              <a:t>Thank you!!!!!</a:t>
            </a:r>
            <a:endParaRPr sz="5900">
              <a:solidFill>
                <a:schemeClr val="dk1"/>
              </a:solidFill>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TITLE</a:t>
            </a:r>
            <a:endParaRPr/>
          </a:p>
        </p:txBody>
      </p:sp>
      <p:sp>
        <p:nvSpPr>
          <p:cNvPr id="231" name="Google Shape;231;p27"/>
          <p:cNvSpPr txBox="1"/>
          <p:nvPr>
            <p:ph idx="1" type="body"/>
          </p:nvPr>
        </p:nvSpPr>
        <p:spPr>
          <a:xfrm>
            <a:off x="768350" y="1914300"/>
            <a:ext cx="7704000" cy="134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LEAF DISEASE PREDICTION </a:t>
            </a:r>
            <a:endParaRPr sz="2500"/>
          </a:p>
          <a:p>
            <a:pPr indent="0" lvl="0" marL="0" rtl="0" algn="ctr">
              <a:spcBef>
                <a:spcPts val="0"/>
              </a:spcBef>
              <a:spcAft>
                <a:spcPts val="0"/>
              </a:spcAft>
              <a:buNone/>
            </a:pPr>
            <a:r>
              <a:rPr lang="en" sz="2500"/>
              <a:t>USING CNN ALGORITHM</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AGENDA</a:t>
            </a:r>
            <a:endParaRPr/>
          </a:p>
        </p:txBody>
      </p:sp>
      <p:sp>
        <p:nvSpPr>
          <p:cNvPr id="237" name="Google Shape;237;p28"/>
          <p:cNvSpPr txBox="1"/>
          <p:nvPr>
            <p:ph idx="9" type="subTitle"/>
          </p:nvPr>
        </p:nvSpPr>
        <p:spPr>
          <a:xfrm>
            <a:off x="377050" y="1017725"/>
            <a:ext cx="8046900" cy="397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 develop an AI agent for leaf disease prediction using a CNN algorithm,</a:t>
            </a:r>
            <a:endParaRPr/>
          </a:p>
          <a:p>
            <a:pPr indent="0" lvl="0" marL="0" rtl="0" algn="ctr">
              <a:spcBef>
                <a:spcPts val="0"/>
              </a:spcBef>
              <a:spcAft>
                <a:spcPts val="0"/>
              </a:spcAft>
              <a:buNone/>
            </a:pPr>
            <a:r>
              <a:rPr lang="en"/>
              <a:t>start by collecting a diverse dataset of diseased leaves images.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Preprocess and</a:t>
            </a:r>
            <a:endParaRPr/>
          </a:p>
          <a:p>
            <a:pPr indent="457200" lvl="0" marL="0" rtl="0" algn="l">
              <a:spcBef>
                <a:spcPts val="0"/>
              </a:spcBef>
              <a:spcAft>
                <a:spcPts val="0"/>
              </a:spcAft>
              <a:buNone/>
            </a:pPr>
            <a:r>
              <a:rPr lang="en"/>
              <a:t>label the images, then choose a CNN architecture like VGG or</a:t>
            </a:r>
            <a:endParaRPr/>
          </a:p>
          <a:p>
            <a:pPr indent="0" lvl="0" marL="0" rtl="0" algn="ctr">
              <a:spcBef>
                <a:spcPts val="0"/>
              </a:spcBef>
              <a:spcAft>
                <a:spcPts val="0"/>
              </a:spcAft>
              <a:buNone/>
            </a:pPr>
            <a:r>
              <a:rPr lang="en"/>
              <a:t>ResNet. Train the model on labeled data, fine-tune hyperparameters,</a:t>
            </a:r>
            <a:endParaRPr/>
          </a:p>
          <a:p>
            <a:pPr indent="0" lvl="0" marL="0" rtl="0" algn="ctr">
              <a:spcBef>
                <a:spcPts val="0"/>
              </a:spcBef>
              <a:spcAft>
                <a:spcPts val="0"/>
              </a:spcAft>
              <a:buNone/>
            </a:pPr>
            <a:r>
              <a:rPr lang="en"/>
              <a:t>and evaluate its performance. Optimize the model as needed and</a:t>
            </a:r>
            <a:endParaRPr/>
          </a:p>
          <a:p>
            <a:pPr indent="0" lvl="0" marL="0" rtl="0" algn="ctr">
              <a:spcBef>
                <a:spcPts val="0"/>
              </a:spcBef>
              <a:spcAft>
                <a:spcPts val="0"/>
              </a:spcAft>
              <a:buNone/>
            </a:pPr>
            <a:r>
              <a:rPr lang="en"/>
              <a:t>deploy it for waste detection. Continuously monitor and update the</a:t>
            </a:r>
            <a:endParaRPr/>
          </a:p>
          <a:p>
            <a:pPr indent="0" lvl="0" marL="0" rtl="0" algn="ctr">
              <a:spcBef>
                <a:spcPts val="0"/>
              </a:spcBef>
              <a:spcAft>
                <a:spcPts val="0"/>
              </a:spcAft>
              <a:buNone/>
            </a:pPr>
            <a:r>
              <a:rPr lang="en"/>
              <a:t>model for ongoing effectiveness. This project requires expertise in</a:t>
            </a:r>
            <a:endParaRPr/>
          </a:p>
          <a:p>
            <a:pPr indent="0" lvl="0" marL="0" rtl="0" algn="ctr">
              <a:spcBef>
                <a:spcPts val="0"/>
              </a:spcBef>
              <a:spcAft>
                <a:spcPts val="0"/>
              </a:spcAft>
              <a:buNone/>
            </a:pPr>
            <a:r>
              <a:rPr lang="en"/>
              <a:t>machine learning, computer vision, and waste management, as well</a:t>
            </a:r>
            <a:endParaRPr/>
          </a:p>
          <a:p>
            <a:pPr indent="0" lvl="0" marL="0" rtl="0" algn="ctr">
              <a:spcBef>
                <a:spcPts val="0"/>
              </a:spcBef>
              <a:spcAft>
                <a:spcPts val="0"/>
              </a:spcAft>
              <a:buNone/>
            </a:pPr>
            <a:r>
              <a:rPr lang="en"/>
              <a:t>as ethical considerations.</a:t>
            </a:r>
            <a:endParaRPr/>
          </a:p>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ph type="title"/>
          </p:nvPr>
        </p:nvSpPr>
        <p:spPr>
          <a:xfrm>
            <a:off x="551100" y="523200"/>
            <a:ext cx="78699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t>PROBLEM STATEMENT</a:t>
            </a:r>
            <a:endParaRPr sz="4400"/>
          </a:p>
        </p:txBody>
      </p:sp>
      <p:pic>
        <p:nvPicPr>
          <p:cNvPr id="243" name="Google Shape;243;p29"/>
          <p:cNvPicPr preferRelativeResize="0"/>
          <p:nvPr/>
        </p:nvPicPr>
        <p:blipFill>
          <a:blip r:embed="rId3">
            <a:alphaModFix amt="50000"/>
          </a:blip>
          <a:stretch>
            <a:fillRect/>
          </a:stretch>
        </p:blipFill>
        <p:spPr>
          <a:xfrm>
            <a:off x="6475973" y="4089000"/>
            <a:ext cx="1561575" cy="1550025"/>
          </a:xfrm>
          <a:prstGeom prst="rect">
            <a:avLst/>
          </a:prstGeom>
          <a:noFill/>
          <a:ln>
            <a:noFill/>
          </a:ln>
        </p:spPr>
      </p:pic>
      <p:sp>
        <p:nvSpPr>
          <p:cNvPr id="244" name="Google Shape;244;p29"/>
          <p:cNvSpPr txBox="1"/>
          <p:nvPr/>
        </p:nvSpPr>
        <p:spPr>
          <a:xfrm>
            <a:off x="551100" y="1365000"/>
            <a:ext cx="7618800" cy="2447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1"/>
                </a:solidFill>
                <a:latin typeface="DM Sans"/>
                <a:ea typeface="DM Sans"/>
                <a:cs typeface="DM Sans"/>
                <a:sym typeface="DM Sans"/>
              </a:rPr>
              <a:t>Design and develop an AI-based waste detection system utilizing Convolutional</a:t>
            </a:r>
            <a:endParaRPr sz="1500">
              <a:solidFill>
                <a:schemeClr val="dk1"/>
              </a:solidFill>
              <a:latin typeface="DM Sans"/>
              <a:ea typeface="DM Sans"/>
              <a:cs typeface="DM Sans"/>
              <a:sym typeface="DM Sans"/>
            </a:endParaRPr>
          </a:p>
          <a:p>
            <a:pPr indent="0" lvl="0" marL="0" rtl="0" algn="ctr">
              <a:spcBef>
                <a:spcPts val="0"/>
              </a:spcBef>
              <a:spcAft>
                <a:spcPts val="0"/>
              </a:spcAft>
              <a:buNone/>
            </a:pPr>
            <a:r>
              <a:rPr lang="en" sz="1500">
                <a:solidFill>
                  <a:schemeClr val="dk1"/>
                </a:solidFill>
                <a:latin typeface="DM Sans"/>
                <a:ea typeface="DM Sans"/>
                <a:cs typeface="DM Sans"/>
                <a:sym typeface="DM Sans"/>
              </a:rPr>
              <a:t>Neural Networks (CNNs) to automatically identify and classify different types of</a:t>
            </a:r>
            <a:endParaRPr sz="1500">
              <a:solidFill>
                <a:schemeClr val="dk1"/>
              </a:solidFill>
              <a:latin typeface="DM Sans"/>
              <a:ea typeface="DM Sans"/>
              <a:cs typeface="DM Sans"/>
              <a:sym typeface="DM Sans"/>
            </a:endParaRPr>
          </a:p>
          <a:p>
            <a:pPr indent="0" lvl="0" marL="0" rtl="0" algn="ctr">
              <a:spcBef>
                <a:spcPts val="0"/>
              </a:spcBef>
              <a:spcAft>
                <a:spcPts val="0"/>
              </a:spcAft>
              <a:buNone/>
            </a:pPr>
            <a:r>
              <a:rPr lang="en" sz="1500">
                <a:solidFill>
                  <a:schemeClr val="dk1"/>
                </a:solidFill>
                <a:latin typeface="DM Sans"/>
                <a:ea typeface="DM Sans"/>
                <a:cs typeface="DM Sans"/>
                <a:sym typeface="DM Sans"/>
              </a:rPr>
              <a:t>Diseased leaves in images. The system aims to assist in disease</a:t>
            </a:r>
            <a:endParaRPr sz="1500">
              <a:solidFill>
                <a:schemeClr val="dk1"/>
              </a:solidFill>
              <a:latin typeface="DM Sans"/>
              <a:ea typeface="DM Sans"/>
              <a:cs typeface="DM Sans"/>
              <a:sym typeface="DM Sans"/>
            </a:endParaRPr>
          </a:p>
          <a:p>
            <a:pPr indent="0" lvl="0" marL="0" rtl="0" algn="ctr">
              <a:spcBef>
                <a:spcPts val="0"/>
              </a:spcBef>
              <a:spcAft>
                <a:spcPts val="0"/>
              </a:spcAft>
              <a:buNone/>
            </a:pPr>
            <a:r>
              <a:rPr lang="en" sz="1500">
                <a:solidFill>
                  <a:schemeClr val="dk1"/>
                </a:solidFill>
                <a:latin typeface="DM Sans"/>
                <a:ea typeface="DM Sans"/>
                <a:cs typeface="DM Sans"/>
                <a:sym typeface="DM Sans"/>
              </a:rPr>
              <a:t>processes by providing real-time or batch analysis of waste materials, enabling</a:t>
            </a:r>
            <a:endParaRPr sz="1500">
              <a:solidFill>
                <a:schemeClr val="dk1"/>
              </a:solidFill>
              <a:latin typeface="DM Sans"/>
              <a:ea typeface="DM Sans"/>
              <a:cs typeface="DM Sans"/>
              <a:sym typeface="DM Sans"/>
            </a:endParaRPr>
          </a:p>
          <a:p>
            <a:pPr indent="0" lvl="0" marL="0" rtl="0" algn="ctr">
              <a:spcBef>
                <a:spcPts val="0"/>
              </a:spcBef>
              <a:spcAft>
                <a:spcPts val="0"/>
              </a:spcAft>
              <a:buNone/>
            </a:pPr>
            <a:r>
              <a:rPr lang="en" sz="1500">
                <a:solidFill>
                  <a:schemeClr val="dk1"/>
                </a:solidFill>
                <a:latin typeface="DM Sans"/>
                <a:ea typeface="DM Sans"/>
                <a:cs typeface="DM Sans"/>
                <a:sym typeface="DM Sans"/>
              </a:rPr>
              <a:t>efficient sorting and recycling efforts. The solution should be robust, accurate,</a:t>
            </a:r>
            <a:endParaRPr sz="1500">
              <a:solidFill>
                <a:schemeClr val="dk1"/>
              </a:solidFill>
              <a:latin typeface="DM Sans"/>
              <a:ea typeface="DM Sans"/>
              <a:cs typeface="DM Sans"/>
              <a:sym typeface="DM Sans"/>
            </a:endParaRPr>
          </a:p>
          <a:p>
            <a:pPr indent="0" lvl="0" marL="0" rtl="0" algn="ctr">
              <a:spcBef>
                <a:spcPts val="0"/>
              </a:spcBef>
              <a:spcAft>
                <a:spcPts val="0"/>
              </a:spcAft>
              <a:buNone/>
            </a:pPr>
            <a:r>
              <a:rPr lang="en" sz="1500">
                <a:solidFill>
                  <a:schemeClr val="dk1"/>
                </a:solidFill>
                <a:latin typeface="DM Sans"/>
                <a:ea typeface="DM Sans"/>
                <a:cs typeface="DM Sans"/>
                <a:sym typeface="DM Sans"/>
              </a:rPr>
              <a:t>and scalable, capable of handling diverse environmental conditions, variations in</a:t>
            </a:r>
            <a:endParaRPr sz="1500">
              <a:solidFill>
                <a:schemeClr val="dk1"/>
              </a:solidFill>
              <a:latin typeface="DM Sans"/>
              <a:ea typeface="DM Sans"/>
              <a:cs typeface="DM Sans"/>
              <a:sym typeface="DM Sans"/>
            </a:endParaRPr>
          </a:p>
          <a:p>
            <a:pPr indent="0" lvl="0" marL="0" rtl="0" algn="ctr">
              <a:spcBef>
                <a:spcPts val="0"/>
              </a:spcBef>
              <a:spcAft>
                <a:spcPts val="0"/>
              </a:spcAft>
              <a:buNone/>
            </a:pPr>
            <a:r>
              <a:rPr lang="en" sz="1500">
                <a:solidFill>
                  <a:schemeClr val="dk1"/>
                </a:solidFill>
                <a:latin typeface="DM Sans"/>
                <a:ea typeface="DM Sans"/>
                <a:cs typeface="DM Sans"/>
                <a:sym typeface="DM Sans"/>
              </a:rPr>
              <a:t>waste types, and different image qualities. Additionally, considerations for</a:t>
            </a:r>
            <a:endParaRPr sz="1500">
              <a:solidFill>
                <a:schemeClr val="dk1"/>
              </a:solidFill>
              <a:latin typeface="DM Sans"/>
              <a:ea typeface="DM Sans"/>
              <a:cs typeface="DM Sans"/>
              <a:sym typeface="DM Sans"/>
            </a:endParaRPr>
          </a:p>
          <a:p>
            <a:pPr indent="0" lvl="0" marL="0" rtl="0" algn="ctr">
              <a:spcBef>
                <a:spcPts val="0"/>
              </a:spcBef>
              <a:spcAft>
                <a:spcPts val="0"/>
              </a:spcAft>
              <a:buNone/>
            </a:pPr>
            <a:r>
              <a:rPr lang="en" sz="1500">
                <a:solidFill>
                  <a:schemeClr val="dk1"/>
                </a:solidFill>
                <a:latin typeface="DM Sans"/>
                <a:ea typeface="DM Sans"/>
                <a:cs typeface="DM Sans"/>
                <a:sym typeface="DM Sans"/>
              </a:rPr>
              <a:t>real-world deployment, including computational efficiency, ease of integration,</a:t>
            </a:r>
            <a:endParaRPr sz="1500">
              <a:solidFill>
                <a:schemeClr val="dk1"/>
              </a:solidFill>
              <a:latin typeface="DM Sans"/>
              <a:ea typeface="DM Sans"/>
              <a:cs typeface="DM Sans"/>
              <a:sym typeface="DM Sans"/>
            </a:endParaRPr>
          </a:p>
          <a:p>
            <a:pPr indent="0" lvl="0" marL="0" rtl="0" algn="ctr">
              <a:spcBef>
                <a:spcPts val="0"/>
              </a:spcBef>
              <a:spcAft>
                <a:spcPts val="0"/>
              </a:spcAft>
              <a:buNone/>
            </a:pPr>
            <a:r>
              <a:rPr lang="en" sz="1500">
                <a:solidFill>
                  <a:schemeClr val="dk1"/>
                </a:solidFill>
                <a:latin typeface="DM Sans"/>
                <a:ea typeface="DM Sans"/>
                <a:cs typeface="DM Sans"/>
                <a:sym typeface="DM Sans"/>
              </a:rPr>
              <a:t>and ethical implications, should be addressed.</a:t>
            </a:r>
            <a:endParaRPr sz="1500">
              <a:solidFill>
                <a:schemeClr val="dk1"/>
              </a:solidFill>
              <a:latin typeface="DM Sans"/>
              <a:ea typeface="DM Sans"/>
              <a:cs typeface="DM Sans"/>
              <a:sym typeface="DM Sans"/>
            </a:endParaRPr>
          </a:p>
          <a:p>
            <a:pPr indent="0" lvl="0" marL="0" rtl="0" algn="l">
              <a:spcBef>
                <a:spcPts val="0"/>
              </a:spcBef>
              <a:spcAft>
                <a:spcPts val="0"/>
              </a:spcAft>
              <a:buNone/>
            </a:pPr>
            <a:r>
              <a:t/>
            </a:r>
            <a:endParaRPr sz="1200">
              <a:solidFill>
                <a:schemeClr val="dk1"/>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type="title"/>
          </p:nvPr>
        </p:nvSpPr>
        <p:spPr>
          <a:xfrm>
            <a:off x="2276575" y="473738"/>
            <a:ext cx="445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250" name="Google Shape;250;p30"/>
          <p:cNvSpPr txBox="1"/>
          <p:nvPr>
            <p:ph idx="1" type="body"/>
          </p:nvPr>
        </p:nvSpPr>
        <p:spPr>
          <a:xfrm>
            <a:off x="720000" y="1360575"/>
            <a:ext cx="7720500" cy="315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project entails developing an AI-powered disease detection in </a:t>
            </a:r>
            <a:endParaRPr/>
          </a:p>
          <a:p>
            <a:pPr indent="0" lvl="0" marL="0" rtl="0" algn="ctr">
              <a:spcBef>
                <a:spcPts val="0"/>
              </a:spcBef>
              <a:spcAft>
                <a:spcPts val="0"/>
              </a:spcAft>
              <a:buNone/>
            </a:pPr>
            <a:r>
              <a:rPr lang="en"/>
              <a:t>leaves utilizing Convolutional Neural Networks (CNNs) to</a:t>
            </a:r>
            <a:endParaRPr/>
          </a:p>
          <a:p>
            <a:pPr indent="0" lvl="0" marL="0" rtl="0" algn="ctr">
              <a:spcBef>
                <a:spcPts val="0"/>
              </a:spcBef>
              <a:spcAft>
                <a:spcPts val="0"/>
              </a:spcAft>
              <a:buNone/>
            </a:pPr>
            <a:r>
              <a:rPr lang="en"/>
              <a:t>automatically classify diverse leaves diseases depicted in images.</a:t>
            </a:r>
            <a:endParaRPr/>
          </a:p>
          <a:p>
            <a:pPr indent="0" lvl="0" marL="0" rtl="0" algn="ctr">
              <a:spcBef>
                <a:spcPts val="0"/>
              </a:spcBef>
              <a:spcAft>
                <a:spcPts val="0"/>
              </a:spcAft>
              <a:buNone/>
            </a:pPr>
            <a:r>
              <a:rPr lang="en"/>
              <a:t>By accurately identifying various types of disease, the system aims</a:t>
            </a:r>
            <a:endParaRPr/>
          </a:p>
          <a:p>
            <a:pPr indent="0" lvl="0" marL="0" rtl="0" algn="ctr">
              <a:spcBef>
                <a:spcPts val="0"/>
              </a:spcBef>
              <a:spcAft>
                <a:spcPts val="0"/>
              </a:spcAft>
              <a:buNone/>
            </a:pPr>
            <a:r>
              <a:rPr lang="en"/>
              <a:t>to streamline disease prediction processes, facilitating efficient</a:t>
            </a:r>
            <a:endParaRPr/>
          </a:p>
          <a:p>
            <a:pPr indent="0" lvl="0" marL="0" rtl="0" algn="ctr">
              <a:spcBef>
                <a:spcPts val="0"/>
              </a:spcBef>
              <a:spcAft>
                <a:spcPts val="0"/>
              </a:spcAft>
              <a:buNone/>
            </a:pPr>
            <a:r>
              <a:rPr lang="en"/>
              <a:t>sorting. The project encompasses data</a:t>
            </a:r>
            <a:endParaRPr/>
          </a:p>
          <a:p>
            <a:pPr indent="0" lvl="0" marL="0" rtl="0" algn="ctr">
              <a:spcBef>
                <a:spcPts val="0"/>
              </a:spcBef>
              <a:spcAft>
                <a:spcPts val="0"/>
              </a:spcAft>
              <a:buNone/>
            </a:pPr>
            <a:r>
              <a:rPr lang="en"/>
              <a:t>collection from diverse sources, preprocessing to enhance model</a:t>
            </a:r>
            <a:endParaRPr/>
          </a:p>
          <a:p>
            <a:pPr indent="0" lvl="0" marL="0" rtl="0" algn="ctr">
              <a:spcBef>
                <a:spcPts val="0"/>
              </a:spcBef>
              <a:spcAft>
                <a:spcPts val="0"/>
              </a:spcAft>
              <a:buNone/>
            </a:pPr>
            <a:r>
              <a:rPr lang="en"/>
              <a:t>performance, and the development of a CNN model architecture</a:t>
            </a:r>
            <a:endParaRPr/>
          </a:p>
          <a:p>
            <a:pPr indent="0" lvl="0" marL="0" rtl="0" algn="ctr">
              <a:spcBef>
                <a:spcPts val="0"/>
              </a:spcBef>
              <a:spcAft>
                <a:spcPts val="0"/>
              </a:spcAft>
              <a:buNone/>
            </a:pPr>
            <a:r>
              <a:rPr lang="en"/>
              <a:t>tailored for waste classification tasks. Following model training</a:t>
            </a:r>
            <a:endParaRPr/>
          </a:p>
          <a:p>
            <a:pPr indent="0" lvl="0" marL="0" rtl="0" algn="ctr">
              <a:spcBef>
                <a:spcPts val="0"/>
              </a:spcBef>
              <a:spcAft>
                <a:spcPts val="0"/>
              </a:spcAft>
              <a:buNone/>
            </a:pPr>
            <a:r>
              <a:rPr lang="en"/>
              <a:t>and evaluation, the system will be deployed into real-world</a:t>
            </a:r>
            <a:endParaRPr/>
          </a:p>
          <a:p>
            <a:pPr indent="0" lvl="0" marL="0" rtl="0" algn="ctr">
              <a:spcBef>
                <a:spcPts val="0"/>
              </a:spcBef>
              <a:spcAft>
                <a:spcPts val="0"/>
              </a:spcAft>
              <a:buNone/>
            </a:pPr>
            <a:r>
              <a:rPr lang="en"/>
              <a:t>settings, either as a standalone application or integrated within</a:t>
            </a:r>
            <a:endParaRPr/>
          </a:p>
          <a:p>
            <a:pPr indent="0" lvl="0" marL="0" rtl="0" algn="ctr">
              <a:spcBef>
                <a:spcPts val="0"/>
              </a:spcBef>
              <a:spcAft>
                <a:spcPts val="0"/>
              </a:spcAft>
              <a:buNone/>
            </a:pPr>
            <a:r>
              <a:rPr lang="en"/>
              <a:t>existing waste management infrastructure. Ethical considerations,</a:t>
            </a:r>
            <a:endParaRPr/>
          </a:p>
          <a:p>
            <a:pPr indent="0" lvl="0" marL="0" rtl="0" algn="ctr">
              <a:spcBef>
                <a:spcPts val="0"/>
              </a:spcBef>
              <a:spcAft>
                <a:spcPts val="0"/>
              </a:spcAft>
              <a:buNone/>
            </a:pPr>
            <a:r>
              <a:rPr lang="en"/>
              <a:t>including data privacy and bias mitigation, will be prioritized</a:t>
            </a:r>
            <a:endParaRPr/>
          </a:p>
          <a:p>
            <a:pPr indent="0" lvl="0" marL="0" rtl="0" algn="ctr">
              <a:spcBef>
                <a:spcPts val="0"/>
              </a:spcBef>
              <a:spcAft>
                <a:spcPts val="0"/>
              </a:spcAft>
              <a:buNone/>
            </a:pPr>
            <a:r>
              <a:rPr lang="en"/>
              <a:t>throughout the project. Continuous monitoring and maintenance</a:t>
            </a:r>
            <a:endParaRPr/>
          </a:p>
          <a:p>
            <a:pPr indent="0" lvl="0" marL="0" rtl="0" algn="ctr">
              <a:spcBef>
                <a:spcPts val="0"/>
              </a:spcBef>
              <a:spcAft>
                <a:spcPts val="0"/>
              </a:spcAft>
              <a:buNone/>
            </a:pPr>
            <a:r>
              <a:rPr lang="en"/>
              <a:t>will ensure the system's effectiveness and adaptability over time,</a:t>
            </a:r>
            <a:endParaRPr/>
          </a:p>
          <a:p>
            <a:pPr indent="0" lvl="0" marL="0" rtl="0" algn="ctr">
              <a:spcBef>
                <a:spcPts val="0"/>
              </a:spcBef>
              <a:spcAft>
                <a:spcPts val="0"/>
              </a:spcAft>
              <a:buNone/>
            </a:pPr>
            <a:r>
              <a:rPr lang="en"/>
              <a:t>with potential collaboration with waste management experts for</a:t>
            </a:r>
            <a:endParaRPr/>
          </a:p>
          <a:p>
            <a:pPr indent="0" lvl="0" marL="0" rtl="0" algn="ctr">
              <a:spcBef>
                <a:spcPts val="0"/>
              </a:spcBef>
              <a:spcAft>
                <a:spcPts val="0"/>
              </a:spcAft>
              <a:buNone/>
            </a:pPr>
            <a:r>
              <a:rPr lang="en"/>
              <a:t>validation and refinement.</a:t>
            </a:r>
            <a:endParaRPr/>
          </a:p>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txBox="1"/>
          <p:nvPr>
            <p:ph type="title"/>
          </p:nvPr>
        </p:nvSpPr>
        <p:spPr>
          <a:xfrm>
            <a:off x="720000" y="2516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WHO ARE THE END USERS?</a:t>
            </a:r>
            <a:endParaRPr/>
          </a:p>
        </p:txBody>
      </p:sp>
      <p:sp>
        <p:nvSpPr>
          <p:cNvPr id="256" name="Google Shape;256;p31"/>
          <p:cNvSpPr txBox="1"/>
          <p:nvPr>
            <p:ph idx="3" type="subTitle"/>
          </p:nvPr>
        </p:nvSpPr>
        <p:spPr>
          <a:xfrm>
            <a:off x="719875" y="966825"/>
            <a:ext cx="7704000" cy="39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D0D0D"/>
                </a:solidFill>
                <a:highlight>
                  <a:srgbClr val="FFFFFF"/>
                </a:highlight>
                <a:latin typeface="Roboto"/>
                <a:ea typeface="Roboto"/>
                <a:cs typeface="Roboto"/>
                <a:sym typeface="Roboto"/>
              </a:rPr>
              <a:t>The end users in leaf disease prediction can vary depending on the context and the specific application of the technology. Here are some key end users who might be involved:</a:t>
            </a:r>
            <a:endParaRPr>
              <a:solidFill>
                <a:srgbClr val="0D0D0D"/>
              </a:solidFill>
              <a:highlight>
                <a:srgbClr val="FFFFFF"/>
              </a:highlight>
              <a:latin typeface="Roboto"/>
              <a:ea typeface="Roboto"/>
              <a:cs typeface="Roboto"/>
              <a:sym typeface="Roboto"/>
            </a:endParaRPr>
          </a:p>
          <a:p>
            <a:pPr indent="-228600" lvl="0" marL="457200" rtl="0" algn="l">
              <a:lnSpc>
                <a:spcPct val="115000"/>
              </a:lnSpc>
              <a:spcBef>
                <a:spcPts val="1500"/>
              </a:spcBef>
              <a:spcAft>
                <a:spcPts val="0"/>
              </a:spcAft>
              <a:buClr>
                <a:srgbClr val="0D0D0D"/>
              </a:buClr>
              <a:buSzPts val="1200"/>
              <a:buFont typeface="Roboto"/>
              <a:buNone/>
            </a:pPr>
            <a:r>
              <a:rPr lang="en">
                <a:solidFill>
                  <a:srgbClr val="0D0D0D"/>
                </a:solidFill>
                <a:highlight>
                  <a:srgbClr val="FFFFFF"/>
                </a:highlight>
                <a:latin typeface="Roboto"/>
                <a:ea typeface="Roboto"/>
                <a:cs typeface="Roboto"/>
                <a:sym typeface="Roboto"/>
              </a:rPr>
              <a:t>Farmers: Farmers are primary end users of leaf disease prediction systems. They utilize these systems to monitor the health of their crops and make decisions regarding disease management practices, such as timing and application of pesticides or fungicides.</a:t>
            </a:r>
            <a:endParaRPr>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a:solidFill>
                  <a:srgbClr val="0D0D0D"/>
                </a:solidFill>
                <a:highlight>
                  <a:srgbClr val="FFFFFF"/>
                </a:highlight>
                <a:latin typeface="Roboto"/>
                <a:ea typeface="Roboto"/>
                <a:cs typeface="Roboto"/>
                <a:sym typeface="Roboto"/>
              </a:rPr>
              <a:t>Agricultural Extension Agents: These professionals work closely with farmers to provide information, training, and support. They can use leaf disease prediction systems to offer advice and recommendations to farmers based on the predicted disease outbreaks in their respective regions.</a:t>
            </a:r>
            <a:endParaRPr>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a:solidFill>
                  <a:srgbClr val="0D0D0D"/>
                </a:solidFill>
                <a:highlight>
                  <a:srgbClr val="FFFFFF"/>
                </a:highlight>
                <a:latin typeface="Roboto"/>
                <a:ea typeface="Roboto"/>
                <a:cs typeface="Roboto"/>
                <a:sym typeface="Roboto"/>
              </a:rPr>
              <a:t>Researchers and Scientists: Researchers and scientists involved in plant pathology and agricultural research are also end users of leaf disease prediction systems. They may use these systems to study disease patterns, develop new detection techniques, and improve overall understanding of plant diseases.</a:t>
            </a:r>
            <a:endParaRPr>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a:solidFill>
                  <a:srgbClr val="0D0D0D"/>
                </a:solidFill>
                <a:highlight>
                  <a:srgbClr val="FFFFFF"/>
                </a:highlight>
                <a:latin typeface="Roboto"/>
                <a:ea typeface="Roboto"/>
                <a:cs typeface="Roboto"/>
                <a:sym typeface="Roboto"/>
              </a:rPr>
              <a:t>Crop Consultants: Crop consultants provide specialized advice and services to farmers regarding crop management practices. They may utilize leaf disease prediction systems to assess disease risks and develop customized strategies to optimize crop health and yield.</a:t>
            </a:r>
            <a:endParaRPr>
              <a:solidFill>
                <a:srgbClr val="0D0D0D"/>
              </a:solidFill>
              <a:highlight>
                <a:srgbClr val="FFFFFF"/>
              </a:highlight>
              <a:latin typeface="Roboto"/>
              <a:ea typeface="Roboto"/>
              <a:cs typeface="Roboto"/>
              <a:sym typeface="Roboto"/>
            </a:endParaRPr>
          </a:p>
          <a:p>
            <a:pPr indent="0" lvl="0" marL="0" rtl="0" algn="ctr">
              <a:spcBef>
                <a:spcPts val="1500"/>
              </a:spcBef>
              <a:spcAft>
                <a:spcPts val="0"/>
              </a:spcAft>
              <a:buNone/>
            </a:pPr>
            <a:r>
              <a:t/>
            </a:r>
            <a:endParaRPr>
              <a:solidFill>
                <a:srgbClr val="0D0D0D"/>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2"/>
          <p:cNvSpPr txBox="1"/>
          <p:nvPr>
            <p:ph idx="4" type="subTitle"/>
          </p:nvPr>
        </p:nvSpPr>
        <p:spPr>
          <a:xfrm>
            <a:off x="831475" y="386725"/>
            <a:ext cx="7647600" cy="431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228600" lvl="0" marL="457200" rtl="0" algn="l">
              <a:lnSpc>
                <a:spcPct val="115000"/>
              </a:lnSpc>
              <a:spcBef>
                <a:spcPts val="1500"/>
              </a:spcBef>
              <a:spcAft>
                <a:spcPts val="0"/>
              </a:spcAft>
              <a:buClr>
                <a:srgbClr val="0D0D0D"/>
              </a:buClr>
              <a:buSzPts val="1200"/>
              <a:buFont typeface="Roboto"/>
              <a:buNone/>
            </a:pPr>
            <a:r>
              <a:rPr lang="en">
                <a:solidFill>
                  <a:srgbClr val="0D0D0D"/>
                </a:solidFill>
                <a:highlight>
                  <a:srgbClr val="FFFFFF"/>
                </a:highlight>
                <a:latin typeface="Roboto"/>
                <a:ea typeface="Roboto"/>
                <a:cs typeface="Roboto"/>
                <a:sym typeface="Roboto"/>
              </a:rPr>
              <a:t>Agribusinesses: Companies involved in agriculture, such as seed producers, agrichemical manufacturers, and agricultural technology providers, may use leaf disease prediction systems to support their products and services. For example, they might offer predictive analytics tools to their customers as part of integrated crop management solutions.</a:t>
            </a:r>
            <a:endParaRPr>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a:solidFill>
                  <a:srgbClr val="0D0D0D"/>
                </a:solidFill>
                <a:highlight>
                  <a:srgbClr val="FFFFFF"/>
                </a:highlight>
                <a:latin typeface="Roboto"/>
                <a:ea typeface="Roboto"/>
                <a:cs typeface="Roboto"/>
                <a:sym typeface="Roboto"/>
              </a:rPr>
              <a:t>Government Agencies: Agricultural departments and regulatory agencies at the local, regional, or national level may utilize leaf disease prediction systems for monitoring and managing plant diseases on a broader scale. They may also use these systems for policy-making purposes and to provide early warnings about disease outbreaks.</a:t>
            </a:r>
            <a:endParaRPr>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a:solidFill>
                  <a:srgbClr val="0D0D0D"/>
                </a:solidFill>
                <a:highlight>
                  <a:srgbClr val="FFFFFF"/>
                </a:highlight>
                <a:latin typeface="Roboto"/>
                <a:ea typeface="Roboto"/>
                <a:cs typeface="Roboto"/>
                <a:sym typeface="Roboto"/>
              </a:rPr>
              <a:t>Educational Institutions: Universities and agricultural colleges may incorporate leaf disease prediction systems into their curricula for teaching purposes. Students studying agriculture, plant pathology, or related fields can learn about the application of technology in disease management and crop protection.</a:t>
            </a:r>
            <a:endParaRPr>
              <a:solidFill>
                <a:srgbClr val="0D0D0D"/>
              </a:solidFill>
              <a:highlight>
                <a:srgbClr val="FFFFFF"/>
              </a:highlight>
              <a:latin typeface="Roboto"/>
              <a:ea typeface="Roboto"/>
              <a:cs typeface="Roboto"/>
              <a:sym typeface="Roboto"/>
            </a:endParaRPr>
          </a:p>
          <a:p>
            <a:pPr indent="0" lvl="0" marL="0" rtl="0" algn="ctr">
              <a:spcBef>
                <a:spcPts val="15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3"/>
          <p:cNvSpPr txBox="1"/>
          <p:nvPr>
            <p:ph type="title"/>
          </p:nvPr>
        </p:nvSpPr>
        <p:spPr>
          <a:xfrm>
            <a:off x="719700" y="221200"/>
            <a:ext cx="7704000" cy="100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YOUR SOLUTION AND ITS VALUE</a:t>
            </a:r>
            <a:endParaRPr/>
          </a:p>
          <a:p>
            <a:pPr indent="0" lvl="0" marL="0" rtl="0" algn="ctr">
              <a:spcBef>
                <a:spcPts val="0"/>
              </a:spcBef>
              <a:spcAft>
                <a:spcPts val="0"/>
              </a:spcAft>
              <a:buNone/>
            </a:pPr>
            <a:r>
              <a:rPr lang="en"/>
              <a:t>PROPOSITION</a:t>
            </a:r>
            <a:endParaRPr/>
          </a:p>
          <a:p>
            <a:pPr indent="0" lvl="0" marL="0" rtl="0" algn="ctr">
              <a:spcBef>
                <a:spcPts val="0"/>
              </a:spcBef>
              <a:spcAft>
                <a:spcPts val="0"/>
              </a:spcAft>
              <a:buNone/>
            </a:pPr>
            <a:r>
              <a:t/>
            </a:r>
            <a:endParaRPr sz="2900"/>
          </a:p>
        </p:txBody>
      </p:sp>
      <p:sp>
        <p:nvSpPr>
          <p:cNvPr id="267" name="Google Shape;267;p33"/>
          <p:cNvSpPr txBox="1"/>
          <p:nvPr>
            <p:ph idx="1" type="subTitle"/>
          </p:nvPr>
        </p:nvSpPr>
        <p:spPr>
          <a:xfrm>
            <a:off x="719875" y="1735325"/>
            <a:ext cx="7704000" cy="313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Our leaf disease detection system harnesses the power of Convolutional Neural Networks (CNNs) to</a:t>
            </a:r>
            <a:endParaRPr sz="1300"/>
          </a:p>
          <a:p>
            <a:pPr indent="0" lvl="0" marL="0" rtl="0" algn="ctr">
              <a:spcBef>
                <a:spcPts val="0"/>
              </a:spcBef>
              <a:spcAft>
                <a:spcPts val="0"/>
              </a:spcAft>
              <a:buNone/>
            </a:pPr>
            <a:r>
              <a:rPr lang="en" sz="1300"/>
              <a:t>revolutionize disease management processes. By automatically identifying and categorizing diverse</a:t>
            </a:r>
            <a:endParaRPr sz="1300"/>
          </a:p>
          <a:p>
            <a:pPr indent="0" lvl="0" marL="0" rtl="0" algn="ctr">
              <a:spcBef>
                <a:spcPts val="0"/>
              </a:spcBef>
              <a:spcAft>
                <a:spcPts val="0"/>
              </a:spcAft>
              <a:buNone/>
            </a:pPr>
            <a:r>
              <a:rPr lang="en" sz="1300"/>
              <a:t>Affected leaf depicted in images, our solution offers a transformative approach to disease sorting. Its value proposition lies in its ability to significantly enhance operational efficiency for</a:t>
            </a:r>
            <a:endParaRPr sz="1300"/>
          </a:p>
          <a:p>
            <a:pPr indent="0" lvl="0" marL="0" rtl="0" algn="ctr">
              <a:spcBef>
                <a:spcPts val="0"/>
              </a:spcBef>
              <a:spcAft>
                <a:spcPts val="0"/>
              </a:spcAft>
              <a:buNone/>
            </a:pPr>
            <a:r>
              <a:rPr lang="en" sz="1300"/>
              <a:t>waste management companies and recycling facilities by reducing manual sorting efforts and</a:t>
            </a:r>
            <a:endParaRPr sz="1300"/>
          </a:p>
          <a:p>
            <a:pPr indent="0" lvl="0" marL="0" rtl="0" algn="ctr">
              <a:spcBef>
                <a:spcPts val="0"/>
              </a:spcBef>
              <a:spcAft>
                <a:spcPts val="0"/>
              </a:spcAft>
              <a:buNone/>
            </a:pPr>
            <a:r>
              <a:rPr lang="en" sz="1300"/>
              <a:t>increasing sorting accuracy. This not only improves recycling rates but also minimizes contamination</a:t>
            </a:r>
            <a:endParaRPr sz="1300"/>
          </a:p>
          <a:p>
            <a:pPr indent="0" lvl="0" marL="0" rtl="0" algn="ctr">
              <a:spcBef>
                <a:spcPts val="0"/>
              </a:spcBef>
              <a:spcAft>
                <a:spcPts val="0"/>
              </a:spcAft>
              <a:buNone/>
            </a:pPr>
            <a:r>
              <a:rPr lang="en" sz="1300"/>
              <a:t>of recycled materials, thus contributing to environmental sustainability. Additionally, the system</a:t>
            </a:r>
            <a:endParaRPr sz="1300"/>
          </a:p>
          <a:p>
            <a:pPr indent="0" lvl="0" marL="0" rtl="0" algn="ctr">
              <a:spcBef>
                <a:spcPts val="0"/>
              </a:spcBef>
              <a:spcAft>
                <a:spcPts val="0"/>
              </a:spcAft>
              <a:buNone/>
            </a:pPr>
            <a:r>
              <a:rPr lang="en" sz="1300"/>
              <a:t>enables real-time monitoring of disease, empowering environmental agencies and municipalities</a:t>
            </a:r>
            <a:endParaRPr sz="1300"/>
          </a:p>
          <a:p>
            <a:pPr indent="0" lvl="0" marL="0" rtl="0" algn="ctr">
              <a:spcBef>
                <a:spcPts val="0"/>
              </a:spcBef>
              <a:spcAft>
                <a:spcPts val="0"/>
              </a:spcAft>
              <a:buNone/>
            </a:pPr>
            <a:r>
              <a:rPr lang="en" sz="1300"/>
              <a:t>to implement proactive interventions and optimize waste management strategies.</a:t>
            </a:r>
            <a:endParaRPr sz="1300"/>
          </a:p>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4"/>
          <p:cNvSpPr txBox="1"/>
          <p:nvPr>
            <p:ph idx="4" type="subTitle"/>
          </p:nvPr>
        </p:nvSpPr>
        <p:spPr>
          <a:xfrm>
            <a:off x="1163725" y="1401900"/>
            <a:ext cx="6696600" cy="296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Our leaf disease detection solution is a game-changer, blending</a:t>
            </a:r>
            <a:endParaRPr sz="1300"/>
          </a:p>
          <a:p>
            <a:pPr indent="0" lvl="0" marL="0" rtl="0" algn="ctr">
              <a:spcBef>
                <a:spcPts val="0"/>
              </a:spcBef>
              <a:spcAft>
                <a:spcPts val="0"/>
              </a:spcAft>
              <a:buNone/>
            </a:pPr>
            <a:r>
              <a:rPr lang="en" sz="1300"/>
              <a:t>cutting-edge Convolutional Neural Networks (CNNs) with efficiency and</a:t>
            </a:r>
            <a:endParaRPr sz="1300"/>
          </a:p>
          <a:p>
            <a:pPr indent="0" lvl="0" marL="0" rtl="0" algn="ctr">
              <a:spcBef>
                <a:spcPts val="0"/>
              </a:spcBef>
              <a:spcAft>
                <a:spcPts val="0"/>
              </a:spcAft>
              <a:buNone/>
            </a:pPr>
            <a:r>
              <a:rPr lang="en" sz="1300"/>
              <a:t>sustainability. By automating diase sorting with unparalleled accuracy, it boosts</a:t>
            </a:r>
            <a:endParaRPr sz="1300"/>
          </a:p>
          <a:p>
            <a:pPr indent="0" lvl="0" marL="0" rtl="0" algn="ctr">
              <a:spcBef>
                <a:spcPts val="0"/>
              </a:spcBef>
              <a:spcAft>
                <a:spcPts val="0"/>
              </a:spcAft>
              <a:buNone/>
            </a:pPr>
            <a:r>
              <a:rPr lang="en" sz="1300"/>
              <a:t>operational efficiency while providing real-time insights for proactive</a:t>
            </a:r>
            <a:endParaRPr sz="1300"/>
          </a:p>
          <a:p>
            <a:pPr indent="0" lvl="0" marL="0" rtl="0" algn="ctr">
              <a:spcBef>
                <a:spcPts val="0"/>
              </a:spcBef>
              <a:spcAft>
                <a:spcPts val="0"/>
              </a:spcAft>
              <a:buNone/>
            </a:pPr>
            <a:r>
              <a:rPr lang="en" sz="1300"/>
              <a:t>decision-making. With its ability to increase disease rates and reduce</a:t>
            </a:r>
            <a:endParaRPr sz="1300"/>
          </a:p>
          <a:p>
            <a:pPr indent="0" lvl="0" marL="0" rtl="0" algn="ctr">
              <a:spcBef>
                <a:spcPts val="0"/>
              </a:spcBef>
              <a:spcAft>
                <a:spcPts val="0"/>
              </a:spcAft>
              <a:buNone/>
            </a:pPr>
            <a:r>
              <a:rPr lang="en" sz="1300"/>
              <a:t>contamination, our solution not only optimizes resource allocation but also makes</a:t>
            </a:r>
            <a:endParaRPr sz="1300"/>
          </a:p>
          <a:p>
            <a:pPr indent="0" lvl="0" marL="0" rtl="0" algn="ctr">
              <a:spcBef>
                <a:spcPts val="0"/>
              </a:spcBef>
              <a:spcAft>
                <a:spcPts val="0"/>
              </a:spcAft>
              <a:buNone/>
            </a:pPr>
            <a:r>
              <a:rPr lang="en" sz="1300"/>
              <a:t>a significant environmental impact. Its scalability and adaptability ensure practical</a:t>
            </a:r>
            <a:endParaRPr sz="1300"/>
          </a:p>
          <a:p>
            <a:pPr indent="0" lvl="0" marL="0" rtl="0" algn="ctr">
              <a:spcBef>
                <a:spcPts val="0"/>
              </a:spcBef>
              <a:spcAft>
                <a:spcPts val="0"/>
              </a:spcAft>
              <a:buNone/>
            </a:pPr>
            <a:r>
              <a:rPr lang="en" sz="1300"/>
              <a:t>applicability, positioning it as a transformative tool for modern </a:t>
            </a:r>
            <a:endParaRPr/>
          </a:p>
          <a:p>
            <a:pPr indent="0" lvl="0" marL="0" rtl="0" algn="ctr">
              <a:spcBef>
                <a:spcPts val="0"/>
              </a:spcBef>
              <a:spcAft>
                <a:spcPts val="0"/>
              </a:spcAft>
              <a:buNone/>
            </a:pPr>
            <a:r>
              <a:rPr lang="en" sz="1300"/>
              <a:t>challenges.</a:t>
            </a:r>
            <a:endParaRPr sz="1300"/>
          </a:p>
          <a:p>
            <a:pPr indent="0" lvl="0" marL="0" rtl="0" algn="ctr">
              <a:spcBef>
                <a:spcPts val="0"/>
              </a:spcBef>
              <a:spcAft>
                <a:spcPts val="0"/>
              </a:spcAft>
              <a:buNone/>
            </a:pPr>
            <a:r>
              <a:t/>
            </a:r>
            <a:endParaRPr/>
          </a:p>
        </p:txBody>
      </p:sp>
      <p:sp>
        <p:nvSpPr>
          <p:cNvPr id="273" name="Google Shape;273;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WOW IN YOUR SOLUTION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rtificial Intelligence in Finance Newsletter by Slidesgo">
  <a:themeElements>
    <a:clrScheme name="Simple Light">
      <a:dk1>
        <a:srgbClr val="FFFFFF"/>
      </a:dk1>
      <a:lt1>
        <a:srgbClr val="25282F"/>
      </a:lt1>
      <a:dk2>
        <a:srgbClr val="6987EE"/>
      </a:dk2>
      <a:lt2>
        <a:srgbClr val="9DC5F1"/>
      </a:lt2>
      <a:accent1>
        <a:srgbClr val="CDBCF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