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5"/>
  </p:notesMasterIdLst>
  <p:handoutMasterIdLst>
    <p:handoutMasterId r:id="rId6"/>
  </p:handoutMasterIdLst>
  <p:sldIdLst>
    <p:sldId id="352" r:id="rId2"/>
    <p:sldId id="364" r:id="rId3"/>
    <p:sldId id="3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D1"/>
    <a:srgbClr val="3A3A3A"/>
    <a:srgbClr val="D5D5D5"/>
    <a:srgbClr val="B6B7B8"/>
    <a:srgbClr val="1619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5" autoAdjust="0"/>
    <p:restoredTop sz="90679" autoAdjust="0"/>
  </p:normalViewPr>
  <p:slideViewPr>
    <p:cSldViewPr snapToGrid="0">
      <p:cViewPr varScale="1">
        <p:scale>
          <a:sx n="118" d="100"/>
          <a:sy n="118" d="100"/>
        </p:scale>
        <p:origin x="107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804"/>
    </p:cViewPr>
  </p:sorterViewPr>
  <p:notesViewPr>
    <p:cSldViewPr snapToGrid="0" snapToObjects="1">
      <p:cViewPr varScale="1">
        <p:scale>
          <a:sx n="117" d="100"/>
          <a:sy n="117" d="100"/>
        </p:scale>
        <p:origin x="-402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824B9-FC91-A44B-94A9-A132B9045572}" type="datetimeFigureOut">
              <a:rPr lang="en-US" smtClean="0"/>
              <a:t>5/1/22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E5BE8-DC23-514F-B0EA-CDA9470A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564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AC24A-C7E2-4D0E-82A6-42E206955BB8}" type="datetimeFigureOut">
              <a:rPr lang="en-US" smtClean="0"/>
              <a:t>5/1/22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315CD-BCFC-4A88-8F22-953AFB6C0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20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315CD-BCFC-4A88-8F22-953AFB6C0C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0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822212" y="609601"/>
            <a:ext cx="10547576" cy="3200400"/>
          </a:xfrm>
        </p:spPr>
        <p:txBody>
          <a:bodyPr anchor="ctr" anchorCtr="1">
            <a:normAutofit/>
          </a:bodyPr>
          <a:lstStyle>
            <a:lvl1pPr algn="ctr">
              <a:defRPr sz="4800" cap="small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757889" y="3886200"/>
            <a:ext cx="8676222" cy="2405854"/>
          </a:xfrm>
        </p:spPr>
        <p:txBody>
          <a:bodyPr anchor="b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565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19989" y="6492875"/>
            <a:ext cx="472011" cy="365125"/>
          </a:xfrm>
          <a:prstGeom prst="rect">
            <a:avLst/>
          </a:prstGeom>
        </p:spPr>
        <p:txBody>
          <a:bodyPr/>
          <a:lstStyle/>
          <a:p>
            <a:fld id="{C55AD624-4660-DC42-BB13-914F91674E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3001" y="256825"/>
            <a:ext cx="9905998" cy="603953"/>
          </a:xfrm>
        </p:spPr>
        <p:txBody>
          <a:bodyPr>
            <a:normAutofit/>
          </a:bodyPr>
          <a:lstStyle>
            <a:lvl1pPr>
              <a:defRPr sz="3200" b="1" cap="all">
                <a:latin typeface="Century Gothic"/>
                <a:cs typeface="Century Gothi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41413" y="973667"/>
            <a:ext cx="4954587" cy="5161109"/>
          </a:xfrm>
        </p:spPr>
        <p:txBody>
          <a:bodyPr anchor="t" anchorCtr="0"/>
          <a:lstStyle>
            <a:lvl1pPr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24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9855-8FB9-7C4D-A62B-6C3B101BBF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4524" y="274638"/>
            <a:ext cx="9902952" cy="603504"/>
          </a:xfrm>
        </p:spPr>
        <p:txBody>
          <a:bodyPr/>
          <a:lstStyle>
            <a:lvl1pPr>
              <a:defRPr sz="3200" b="1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708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16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9" r:id="rId2"/>
    <p:sldLayoutId id="2147483798" r:id="rId3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of High-Performance Compute to Singular Value Decomposition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CSI 703</a:t>
            </a:r>
          </a:p>
          <a:p>
            <a:r>
              <a:rPr lang="en-US" dirty="0"/>
              <a:t>2 May 2022</a:t>
            </a:r>
          </a:p>
        </p:txBody>
      </p:sp>
    </p:spTree>
    <p:extLst>
      <p:ext uri="{BB962C8B-B14F-4D97-AF65-F5344CB8AC3E}">
        <p14:creationId xmlns:p14="http://schemas.microsoft.com/office/powerpoint/2010/main" val="206696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7189"/>
    </mc:Choice>
    <mc:Fallback xmlns="">
      <p:transition advTm="1718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B04BCE-E5AF-8FBC-E10A-E57EBE49B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860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7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3E8EA1-3A35-E153-6B84-DE8C539B2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92" y="212272"/>
            <a:ext cx="11358017" cy="64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4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8107</TotalTime>
  <Words>14</Words>
  <Application>Microsoft Macintosh PowerPoint</Application>
  <PresentationFormat>Widescreen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Times New Roman</vt:lpstr>
      <vt:lpstr>Custom Design</vt:lpstr>
      <vt:lpstr>Application of High-Performance Compute to Singular Value Decomposition</vt:lpstr>
      <vt:lpstr>PowerPoint Presentation</vt:lpstr>
      <vt:lpstr>PowerPoint Presentation</vt:lpstr>
    </vt:vector>
  </TitlesOfParts>
  <Company>Seagate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Virus Team A498 sec59</dc:title>
  <dc:creator>FOSTER, MICHAEL P</dc:creator>
  <cp:lastModifiedBy>sresposito sresposito</cp:lastModifiedBy>
  <cp:revision>271</cp:revision>
  <dcterms:created xsi:type="dcterms:W3CDTF">2015-09-28T13:51:29Z</dcterms:created>
  <dcterms:modified xsi:type="dcterms:W3CDTF">2022-05-01T04:58:51Z</dcterms:modified>
</cp:coreProperties>
</file>