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6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B094-45D7-47FA-9E68-06048E56C96A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640B675-D548-4B33-B3FD-FE75AAE9BB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B094-45D7-47FA-9E68-06048E56C96A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B675-D548-4B33-B3FD-FE75AAE9BB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640B675-D548-4B33-B3FD-FE75AAE9BB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B094-45D7-47FA-9E68-06048E56C96A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B094-45D7-47FA-9E68-06048E56C96A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640B675-D548-4B33-B3FD-FE75AAE9BB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B094-45D7-47FA-9E68-06048E56C96A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640B675-D548-4B33-B3FD-FE75AAE9BB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E57B094-45D7-47FA-9E68-06048E56C96A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B675-D548-4B33-B3FD-FE75AAE9BB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B094-45D7-47FA-9E68-06048E56C96A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640B675-D548-4B33-B3FD-FE75AAE9BB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B094-45D7-47FA-9E68-06048E56C96A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640B675-D548-4B33-B3FD-FE75AAE9BB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B094-45D7-47FA-9E68-06048E56C96A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40B675-D548-4B33-B3FD-FE75AAE9BB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640B675-D548-4B33-B3FD-FE75AAE9BB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B094-45D7-47FA-9E68-06048E56C96A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640B675-D548-4B33-B3FD-FE75AAE9BB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E57B094-45D7-47FA-9E68-06048E56C96A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E57B094-45D7-47FA-9E68-06048E56C96A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640B675-D548-4B33-B3FD-FE75AAE9BB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895600"/>
            <a:ext cx="7391400" cy="2514600"/>
          </a:xfrm>
        </p:spPr>
        <p:txBody>
          <a:bodyPr>
            <a:normAutofit/>
          </a:bodyPr>
          <a:lstStyle/>
          <a:p>
            <a:r>
              <a:rPr lang="en-US" sz="2300" dirty="0" smtClean="0"/>
              <a:t>TEAM MEMBERS: </a:t>
            </a:r>
          </a:p>
          <a:p>
            <a:r>
              <a:rPr lang="en-US" sz="2300" dirty="0" smtClean="0"/>
              <a:t>            AKHILA.K  </a:t>
            </a:r>
          </a:p>
          <a:p>
            <a:pPr algn="r"/>
            <a:r>
              <a:rPr lang="en-US" sz="2300" dirty="0" smtClean="0"/>
              <a:t>                             ANKITA BAGESHWAR</a:t>
            </a:r>
          </a:p>
          <a:p>
            <a:r>
              <a:rPr lang="en-US" sz="2300" dirty="0" smtClean="0"/>
              <a:t>                              HARSHA SALGUNAN</a:t>
            </a:r>
          </a:p>
          <a:p>
            <a:r>
              <a:rPr lang="en-US" sz="2300" dirty="0" smtClean="0"/>
              <a:t>               JIYA JACOB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KAGGLER’S ANALYSIS 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5344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OBJECTIVE:                      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err="1" smtClean="0"/>
              <a:t>analyse</a:t>
            </a:r>
            <a:r>
              <a:rPr lang="en-US" dirty="0" smtClean="0"/>
              <a:t> the trends and popularity followed by </a:t>
            </a:r>
            <a:r>
              <a:rPr lang="en-US" dirty="0" err="1" smtClean="0"/>
              <a:t>Kagglers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194" name="AutoShape 2" descr="Image result for kaggle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6" name="AutoShape 4" descr="Image result for kaggle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KAGGLERS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Online community of data scientist and machine learners </a:t>
            </a:r>
          </a:p>
          <a:p>
            <a:r>
              <a:rPr lang="en-US" dirty="0" smtClean="0"/>
              <a:t>Owned by Google</a:t>
            </a:r>
          </a:p>
          <a:p>
            <a:pPr>
              <a:buNone/>
            </a:pPr>
            <a:r>
              <a:rPr lang="en-US" dirty="0" smtClean="0"/>
              <a:t>What can you do in </a:t>
            </a:r>
            <a:r>
              <a:rPr lang="en-US" dirty="0" err="1" smtClean="0"/>
              <a:t>Kaggle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Download or publish data sets</a:t>
            </a:r>
          </a:p>
          <a:p>
            <a:r>
              <a:rPr lang="en-US" dirty="0" smtClean="0"/>
              <a:t>Take part in competitions or host a competition.</a:t>
            </a:r>
          </a:p>
          <a:p>
            <a:r>
              <a:rPr lang="en-US" dirty="0" smtClean="0"/>
              <a:t>To explore a dataset using R or Python codes .</a:t>
            </a:r>
          </a:p>
          <a:p>
            <a:r>
              <a:rPr lang="en-US" dirty="0" smtClean="0"/>
              <a:t>View the codes or analysis of other users in </a:t>
            </a:r>
            <a:r>
              <a:rPr lang="en-US" dirty="0" err="1" smtClean="0"/>
              <a:t>Kaggle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Attend Micro courses(its free and they provide certificates)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KAGGLER ANALYSIS 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Dataset-23,861 rows of data from </a:t>
            </a:r>
            <a:r>
              <a:rPr lang="en-US" dirty="0" err="1" smtClean="0"/>
              <a:t>Kaggle</a:t>
            </a:r>
            <a:r>
              <a:rPr lang="en-US" dirty="0" smtClean="0"/>
              <a:t>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Popularity of </a:t>
            </a:r>
            <a:r>
              <a:rPr lang="en-US" dirty="0" err="1" smtClean="0"/>
              <a:t>Kagglers</a:t>
            </a:r>
            <a:r>
              <a:rPr lang="en-US" dirty="0" smtClean="0"/>
              <a:t> among nationalities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Most preferred programming language’s of </a:t>
            </a:r>
            <a:r>
              <a:rPr lang="en-US" dirty="0" err="1" smtClean="0"/>
              <a:t>Kagglers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Proportion of time spent in various stages of a project.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SAM COMPUTERS\Desktop\countri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27013"/>
            <a:ext cx="9143999" cy="70850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SAM COMPUTERS\Desktop\pi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8390"/>
            <a:ext cx="9301453" cy="69063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098" name="Picture 2" descr="C:\Users\SAM COMPUTERS\Desktop\piechart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amount of </a:t>
            </a:r>
            <a:r>
              <a:rPr lang="en-US" dirty="0" err="1" smtClean="0"/>
              <a:t>Kaggle</a:t>
            </a:r>
            <a:r>
              <a:rPr lang="en-US" dirty="0" smtClean="0"/>
              <a:t> users are from U.S ,followed by India.</a:t>
            </a:r>
          </a:p>
          <a:p>
            <a:r>
              <a:rPr lang="en-US" dirty="0" smtClean="0"/>
              <a:t> Python is the most used language in </a:t>
            </a:r>
            <a:r>
              <a:rPr lang="en-US" dirty="0" err="1" smtClean="0"/>
              <a:t>Kaggle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most amount of time is consumed in cleaning of data and then model selection, during a typical data science project.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2209800"/>
            <a:ext cx="8504238" cy="396557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dirty="0" smtClean="0"/>
              <a:t>THANK YOU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6770</TotalTime>
  <Words>173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KAGGLER’S ANALYSIS 2018</vt:lpstr>
      <vt:lpstr> OBJECTIVE:                          </vt:lpstr>
      <vt:lpstr>KAGGLERS</vt:lpstr>
      <vt:lpstr>KAGGLER ANALYSIS 2018</vt:lpstr>
      <vt:lpstr>Slide 5</vt:lpstr>
      <vt:lpstr>Slide 6</vt:lpstr>
      <vt:lpstr>Slide 7</vt:lpstr>
      <vt:lpstr>CONCLUSION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KAGGLER’S ANALYSIS 2018</dc:title>
  <dc:creator>SAM COMPUTERS</dc:creator>
  <cp:lastModifiedBy>SAM COMPUTERS</cp:lastModifiedBy>
  <cp:revision>54</cp:revision>
  <dcterms:created xsi:type="dcterms:W3CDTF">2019-11-05T14:49:50Z</dcterms:created>
  <dcterms:modified xsi:type="dcterms:W3CDTF">2019-11-10T15:06:20Z</dcterms:modified>
</cp:coreProperties>
</file>