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70" r:id="rId5"/>
    <p:sldId id="266" r:id="rId6"/>
    <p:sldId id="271" r:id="rId7"/>
    <p:sldId id="267" r:id="rId8"/>
    <p:sldId id="264" r:id="rId9"/>
    <p:sldId id="261" r:id="rId10"/>
    <p:sldId id="262" r:id="rId11"/>
    <p:sldId id="263" r:id="rId12"/>
    <p:sldId id="265" r:id="rId13"/>
    <p:sldId id="268" r:id="rId14"/>
    <p:sldId id="28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2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 smtClean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4925" y="1988457"/>
            <a:ext cx="10348174" cy="4368800"/>
          </a:xfrm>
        </p:spPr>
        <p:txBody>
          <a:bodyPr>
            <a:normAutofit fontScale="92500" lnSpcReduction="20000"/>
          </a:bodyPr>
          <a:lstStyle/>
          <a:p>
            <a:r>
              <a:rPr lang="en-US" sz="6000" dirty="0" smtClean="0">
                <a:latin typeface="Algerian" panose="04020705040A02060702" pitchFamily="82" charset="0"/>
              </a:rPr>
              <a:t>Parking Spot Detection                                                           </a:t>
            </a:r>
            <a:endParaRPr lang="en-US" sz="6000" dirty="0" smtClean="0">
              <a:latin typeface="Algerian" panose="04020705040A02060702" pitchFamily="82" charset="0"/>
            </a:endParaRP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600" dirty="0">
                <a:latin typeface="Algerian" panose="04020705040A02060702" pitchFamily="82" charset="0"/>
              </a:rPr>
              <a:t> </a:t>
            </a:r>
            <a:r>
              <a:rPr lang="en-US" sz="2600" dirty="0" smtClean="0">
                <a:latin typeface="Algerian" panose="04020705040A02060702" pitchFamily="82" charset="0"/>
              </a:rPr>
              <a:t>                                                                              </a:t>
            </a:r>
            <a:r>
              <a:rPr lang="en-US" sz="2600" dirty="0" err="1" smtClean="0">
                <a:latin typeface="Algerian" panose="04020705040A02060702" pitchFamily="82" charset="0"/>
              </a:rPr>
              <a:t>Ankita</a:t>
            </a:r>
            <a:r>
              <a:rPr lang="en-US" sz="2600" dirty="0" smtClean="0">
                <a:latin typeface="Algerian" panose="04020705040A02060702" pitchFamily="82" charset="0"/>
              </a:rPr>
              <a:t> </a:t>
            </a:r>
            <a:r>
              <a:rPr lang="en-US" sz="2600" dirty="0" err="1" smtClean="0">
                <a:latin typeface="Algerian" panose="04020705040A02060702" pitchFamily="82" charset="0"/>
              </a:rPr>
              <a:t>Bhageshwar</a:t>
            </a:r>
            <a:endParaRPr lang="en-US" sz="2600" dirty="0" smtClean="0">
              <a:latin typeface="Algerian" panose="04020705040A02060702" pitchFamily="82" charset="0"/>
            </a:endParaRPr>
          </a:p>
          <a:p>
            <a:r>
              <a:rPr lang="en-US" sz="2600" dirty="0">
                <a:latin typeface="Algerian" panose="04020705040A02060702" pitchFamily="82" charset="0"/>
              </a:rPr>
              <a:t> </a:t>
            </a:r>
            <a:r>
              <a:rPr lang="en-US" sz="2600" dirty="0" smtClean="0">
                <a:latin typeface="Algerian" panose="04020705040A02060702" pitchFamily="82" charset="0"/>
              </a:rPr>
              <a:t>                                                                              </a:t>
            </a:r>
            <a:r>
              <a:rPr lang="en-US" sz="2600" dirty="0" err="1" smtClean="0">
                <a:latin typeface="Algerian" panose="04020705040A02060702" pitchFamily="82" charset="0"/>
              </a:rPr>
              <a:t>Akhila</a:t>
            </a:r>
            <a:r>
              <a:rPr lang="en-US" sz="2600" dirty="0" smtClean="0">
                <a:latin typeface="Algerian" panose="04020705040A02060702" pitchFamily="82" charset="0"/>
              </a:rPr>
              <a:t> K</a:t>
            </a:r>
            <a:endParaRPr lang="en-US" sz="2600" dirty="0" smtClean="0">
              <a:latin typeface="Algerian" panose="04020705040A02060702" pitchFamily="82" charset="0"/>
            </a:endParaRPr>
          </a:p>
          <a:p>
            <a:r>
              <a:rPr lang="en-US" sz="2600" dirty="0">
                <a:latin typeface="Algerian" panose="04020705040A02060702" pitchFamily="82" charset="0"/>
              </a:rPr>
              <a:t> </a:t>
            </a:r>
            <a:r>
              <a:rPr lang="en-US" sz="2600" dirty="0" smtClean="0">
                <a:latin typeface="Algerian" panose="04020705040A02060702" pitchFamily="82" charset="0"/>
              </a:rPr>
              <a:t>                                                                               </a:t>
            </a:r>
            <a:r>
              <a:rPr lang="en-US" sz="2600" dirty="0" err="1">
                <a:latin typeface="Algerian" panose="04020705040A02060702" pitchFamily="82" charset="0"/>
              </a:rPr>
              <a:t>H</a:t>
            </a:r>
            <a:r>
              <a:rPr lang="en-US" sz="2600" dirty="0" err="1" smtClean="0">
                <a:latin typeface="Algerian" panose="04020705040A02060702" pitchFamily="82" charset="0"/>
              </a:rPr>
              <a:t>arsha</a:t>
            </a:r>
            <a:r>
              <a:rPr lang="en-US" sz="2600" dirty="0" smtClean="0">
                <a:latin typeface="Algerian" panose="04020705040A02060702" pitchFamily="82" charset="0"/>
              </a:rPr>
              <a:t> </a:t>
            </a:r>
            <a:r>
              <a:rPr lang="en-US" sz="2600" dirty="0" err="1" smtClean="0">
                <a:latin typeface="Algerian" panose="04020705040A02060702" pitchFamily="82" charset="0"/>
              </a:rPr>
              <a:t>Salgunan</a:t>
            </a:r>
            <a:endParaRPr lang="en-US" sz="2600" dirty="0" smtClean="0">
              <a:latin typeface="Algerian" panose="04020705040A02060702" pitchFamily="82" charset="0"/>
            </a:endParaRPr>
          </a:p>
          <a:p>
            <a:r>
              <a:rPr lang="en-US" sz="2600" dirty="0">
                <a:latin typeface="Algerian" panose="04020705040A02060702" pitchFamily="82" charset="0"/>
              </a:rPr>
              <a:t> </a:t>
            </a:r>
            <a:r>
              <a:rPr lang="en-US" sz="2600" dirty="0" smtClean="0">
                <a:latin typeface="Algerian" panose="04020705040A02060702" pitchFamily="82" charset="0"/>
              </a:rPr>
              <a:t>                                                                               </a:t>
            </a:r>
            <a:r>
              <a:rPr lang="en-US" sz="2600" dirty="0" err="1" smtClean="0">
                <a:latin typeface="Algerian" panose="04020705040A02060702" pitchFamily="82" charset="0"/>
              </a:rPr>
              <a:t>Jiya</a:t>
            </a:r>
            <a:r>
              <a:rPr lang="en-US" sz="2600" dirty="0" smtClean="0">
                <a:latin typeface="Algerian" panose="04020705040A02060702" pitchFamily="82" charset="0"/>
              </a:rPr>
              <a:t> Jacob</a:t>
            </a:r>
            <a:endParaRPr lang="en-US" sz="2600" dirty="0" smtClean="0">
              <a:latin typeface="Algerian" panose="04020705040A02060702" pitchFamily="82" charset="0"/>
            </a:endParaRPr>
          </a:p>
          <a:p>
            <a:r>
              <a:rPr lang="en-US" sz="2600" dirty="0">
                <a:latin typeface="Algerian" panose="04020705040A02060702" pitchFamily="82" charset="0"/>
              </a:rPr>
              <a:t> </a:t>
            </a:r>
            <a:r>
              <a:rPr lang="en-US" sz="2600" dirty="0" smtClean="0">
                <a:latin typeface="Algerian" panose="04020705040A02060702" pitchFamily="82" charset="0"/>
              </a:rPr>
              <a:t>                                                                               </a:t>
            </a:r>
            <a:r>
              <a:rPr lang="en-US" sz="2600" dirty="0" err="1" smtClean="0">
                <a:latin typeface="Algerian" panose="04020705040A02060702" pitchFamily="82" charset="0"/>
              </a:rPr>
              <a:t>Bhargavi</a:t>
            </a:r>
            <a:r>
              <a:rPr lang="en-US" sz="2600" dirty="0" smtClean="0">
                <a:latin typeface="Algerian" panose="04020705040A02060702" pitchFamily="82" charset="0"/>
              </a:rPr>
              <a:t> </a:t>
            </a:r>
            <a:r>
              <a:rPr lang="en-US" sz="2600" dirty="0" err="1">
                <a:latin typeface="Algerian" panose="04020705040A02060702" pitchFamily="82" charset="0"/>
              </a:rPr>
              <a:t>L</a:t>
            </a:r>
            <a:r>
              <a:rPr lang="en-US" sz="2600" dirty="0" err="1" smtClean="0">
                <a:latin typeface="Algerian" panose="04020705040A02060702" pitchFamily="82" charset="0"/>
              </a:rPr>
              <a:t>atha</a:t>
            </a:r>
            <a:endParaRPr lang="en-US" sz="2600" dirty="0" smtClean="0">
              <a:latin typeface="Algerian" panose="04020705040A02060702" pitchFamily="82" charset="0"/>
            </a:endParaRPr>
          </a:p>
          <a:p>
            <a:r>
              <a:rPr lang="en-US" dirty="0" smtClean="0"/>
              <a:t>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THE PARKING SLOTS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86" y="1886857"/>
            <a:ext cx="9463313" cy="486228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PARKING SPOTS DETECTED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3" y="1915887"/>
            <a:ext cx="8926286" cy="48050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lot more adds on can be made onto this project like we can take climatic conditions, variations in lighting </a:t>
            </a:r>
            <a:r>
              <a:rPr lang="en-US" dirty="0" err="1" smtClean="0"/>
              <a:t>etc</a:t>
            </a:r>
            <a:r>
              <a:rPr lang="en-US" dirty="0" smtClean="0"/>
              <a:t> can be taken into considerations.</a:t>
            </a:r>
            <a:endParaRPr lang="en-US" dirty="0" smtClean="0"/>
          </a:p>
          <a:p>
            <a:r>
              <a:rPr lang="en-US" dirty="0" smtClean="0"/>
              <a:t>This project can be used for wide applications referring to any open parking slots, thereby an idea of a app can be considered where that app can say the user where exactly he can find the empty slot to park his car.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marL="0" indent="0">
              <a:buNone/>
            </a:pPr>
            <a:endParaRPr lang="en-U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3581400" y="2829560"/>
            <a:ext cx="502856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THANKYOU</a:t>
            </a:r>
            <a:endParaRPr lang="en-US" altLang="zh-CN" sz="7200" b="1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 of the project is to facilitate vision based parking spot detection</a:t>
            </a:r>
            <a:endParaRPr lang="en-US" dirty="0" smtClean="0"/>
          </a:p>
          <a:p>
            <a:r>
              <a:rPr lang="en-US" dirty="0" smtClean="0">
                <a:sym typeface="+mn-ea"/>
              </a:rPr>
              <a:t>Monitoring the status (occupied or empty)of each and every spot in the lot and collect the necessary data to alert the driver.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ym typeface="+mn-ea"/>
              </a:rPr>
              <a:t>Solutions will fall into two categories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ym typeface="+mn-ea"/>
              </a:rPr>
              <a:t> </a:t>
            </a:r>
            <a:r>
              <a:rPr lang="en-US" dirty="0" smtClean="0">
                <a:sym typeface="+mn-ea"/>
              </a:rPr>
              <a:t>                  - Infrastructure based ones  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ym typeface="+mn-ea"/>
              </a:rPr>
              <a:t> </a:t>
            </a:r>
            <a:r>
              <a:rPr lang="en-US" dirty="0" smtClean="0">
                <a:sym typeface="+mn-ea"/>
              </a:rPr>
              <a:t>                  -  Software based ones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ym typeface="+mn-ea"/>
              </a:rPr>
              <a:t> </a:t>
            </a:r>
            <a:r>
              <a:rPr lang="en-US" dirty="0" smtClean="0">
                <a:sym typeface="+mn-ea"/>
              </a:rPr>
              <a:t>                              ~ Free spaced based ones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ym typeface="+mn-ea"/>
              </a:rPr>
              <a:t> </a:t>
            </a:r>
            <a:r>
              <a:rPr lang="en-US" dirty="0" smtClean="0">
                <a:sym typeface="+mn-ea"/>
              </a:rPr>
              <a:t>                              ~ Parking slot marking based ones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551544"/>
            <a:ext cx="8610600" cy="1117600"/>
          </a:xfrm>
        </p:spPr>
        <p:txBody>
          <a:bodyPr/>
          <a:lstStyle/>
          <a:p>
            <a:r>
              <a:rPr lang="en-US" dirty="0" smtClean="0"/>
              <a:t>TRAINING THE CNN MODEL</a:t>
            </a:r>
            <a:endParaRPr lang="en-US" dirty="0"/>
          </a:p>
        </p:txBody>
      </p:sp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381" y="1810658"/>
            <a:ext cx="6118990" cy="47074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93487"/>
            <a:ext cx="8610600" cy="1117600"/>
          </a:xfrm>
        </p:spPr>
        <p:txBody>
          <a:bodyPr/>
          <a:lstStyle/>
          <a:p>
            <a:r>
              <a:rPr lang="en-US" dirty="0" smtClean="0"/>
              <a:t>MODEL TRAIN USING CNN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457" y="1915886"/>
            <a:ext cx="7053943" cy="458064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35429"/>
            <a:ext cx="8610600" cy="1175657"/>
          </a:xfrm>
        </p:spPr>
        <p:txBody>
          <a:bodyPr/>
          <a:lstStyle/>
          <a:p>
            <a:r>
              <a:rPr lang="en-US" dirty="0" smtClean="0"/>
              <a:t>TESTING WITH REAL TIME VIDEO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825" y="1611086"/>
            <a:ext cx="8233746" cy="49276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4629" y="343459"/>
            <a:ext cx="8610600" cy="1293028"/>
          </a:xfrm>
        </p:spPr>
        <p:txBody>
          <a:bodyPr/>
          <a:lstStyle/>
          <a:p>
            <a:r>
              <a:rPr lang="en-US" dirty="0" smtClean="0"/>
              <a:t>IMAGE OF PARKING 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1" y="1524000"/>
            <a:ext cx="10319658" cy="518851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TO GRAY SCALE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943" y="1807950"/>
            <a:ext cx="8621486" cy="501581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4972" y="391887"/>
            <a:ext cx="8610600" cy="914400"/>
          </a:xfrm>
        </p:spPr>
        <p:txBody>
          <a:bodyPr/>
          <a:lstStyle/>
          <a:p>
            <a:r>
              <a:rPr lang="en-US" dirty="0" smtClean="0"/>
              <a:t>Canny EDGE DETECTION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743" y="1771966"/>
            <a:ext cx="9039775" cy="48175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AREA OF INTEREST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202" y="2057401"/>
            <a:ext cx="7608084" cy="43706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0</TotalTime>
  <Words>1690</Words>
  <Application>WPS Presentation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Algerian</vt:lpstr>
      <vt:lpstr>Century Gothic</vt:lpstr>
      <vt:lpstr>Microsoft YaHei</vt:lpstr>
      <vt:lpstr>Arial Unicode MS</vt:lpstr>
      <vt:lpstr>Calibri</vt:lpstr>
      <vt:lpstr>Vapor Trail</vt:lpstr>
      <vt:lpstr>  </vt:lpstr>
      <vt:lpstr>introduction</vt:lpstr>
      <vt:lpstr>TRAINING THE CNN MODEL</vt:lpstr>
      <vt:lpstr>MODEL TRAIN USING CNN</vt:lpstr>
      <vt:lpstr>TESTING WITH REAL TIME VIDEO</vt:lpstr>
      <vt:lpstr>IMAGE OF PARKING LOT</vt:lpstr>
      <vt:lpstr>CONVERT TO GRAY SCALE</vt:lpstr>
      <vt:lpstr>Canny transform</vt:lpstr>
      <vt:lpstr>IDENTIFYING AREA OF INTEREST</vt:lpstr>
      <vt:lpstr>IDENTIFYING THE PARKING SLOTS</vt:lpstr>
      <vt:lpstr>PARKING SPOTS DETECTED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Lenovo</dc:creator>
  <cp:lastModifiedBy>Lenovo</cp:lastModifiedBy>
  <cp:revision>18</cp:revision>
  <dcterms:created xsi:type="dcterms:W3CDTF">2020-01-13T17:35:00Z</dcterms:created>
  <dcterms:modified xsi:type="dcterms:W3CDTF">2020-01-14T06:07:20Z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1033-11.2.0.9085</vt:lpwstr>
  </property>
</Properties>
</file>