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fusr9eTceE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8AF6-AAF4-4813-87EC-ACE50988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EA901-8FFE-4997-872B-D6CC4FF8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Isenberg</a:t>
            </a:r>
          </a:p>
        </p:txBody>
      </p:sp>
    </p:spTree>
    <p:extLst>
      <p:ext uri="{BB962C8B-B14F-4D97-AF65-F5344CB8AC3E}">
        <p14:creationId xmlns:p14="http://schemas.microsoft.com/office/powerpoint/2010/main" val="324453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F405-E796-4620-8BF1-2BEF9D34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DFEEC-AB38-482A-A93D-E0D8BF4DB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these three terms together, we can create our control function for PID control,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https://www.youtube.com/watch?v=fusr9eTceEo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DFEEC-AB38-482A-A93D-E0D8BF4DB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93" t="-5245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18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744-3576-4BD8-9150-EC1675DE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399F8-1E95-4993-91AA-6711B7FCF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Error</a:t>
                </a:r>
                <a:r>
                  <a:rPr lang="en-US" dirty="0"/>
                  <a:t> is the difference between a target value and the current measured value.</a:t>
                </a:r>
              </a:p>
              <a:p>
                <a:r>
                  <a:rPr lang="en-US" dirty="0"/>
                  <a:t>As a function over time, error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is the setpoint (target)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measured value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measured value comes from a “plant,” which is the system we are trying to control.</a:t>
                </a:r>
              </a:p>
              <a:p>
                <a:r>
                  <a:rPr lang="en-US" dirty="0"/>
                  <a:t>In order to use this error to control the plant, we make use of </a:t>
                </a:r>
                <a:r>
                  <a:rPr lang="en-US" b="1" u="sng" dirty="0"/>
                  <a:t>feedback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5399F8-1E95-4993-91AA-6711B7FCF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539E3D4-6962-40AB-8B73-E9DD5692F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90E84B-32AB-4B93-B2A7-C660A2894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E7C53B3-E639-4BE7-9C53-AAF6DF68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D7F1D5-2F5D-4F06-91C2-5616C9AD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C168D-11E4-4BA2-9CA5-714F86B0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3200" dirty="0"/>
              <a:t>What is Feedback?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A0F9C00-759D-439B-962A-EA32D6076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04B6E91-E86F-4DB9-8418-5AFFBBA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 feedback loop takes an input, performs some mutation on the input, and then feeds the output back into what produced the original input.</a:t>
            </a:r>
          </a:p>
          <a:p>
            <a:r>
              <a:rPr lang="en-US" sz="2000" dirty="0"/>
              <a:t>The system then produces a new value that is fed in as the new input to the loop and the process continues.</a:t>
            </a:r>
          </a:p>
          <a:p>
            <a:endParaRPr lang="en-US" sz="1400" dirty="0"/>
          </a:p>
        </p:txBody>
      </p:sp>
      <p:pic>
        <p:nvPicPr>
          <p:cNvPr id="1026" name="Picture 2" descr="What is Closed-Loop Control System? Definition, Operation and Transfer  Function of Closed-Loop Control System - Electronics Coach">
            <a:extLst>
              <a:ext uri="{FF2B5EF4-FFF2-40B4-BE49-F238E27FC236}">
                <a16:creationId xmlns:a16="http://schemas.microsoft.com/office/drawing/2014/main" id="{0A62E6FF-9A97-4969-8574-4DD96271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2371025"/>
            <a:ext cx="6269479" cy="211594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6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0EA0-AE6E-422C-9066-193AB76C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3C5B-89AF-4D84-9D65-96C75792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move the hand of a clock to a certain position, but the clock hand is very sensitive and eagerly moveable.</a:t>
            </a:r>
          </a:p>
          <a:p>
            <a:r>
              <a:rPr lang="en-US" dirty="0"/>
              <a:t>You start off by pushing it far past the goal point; to fix it, you push it back the other way but with a bit less force than last time.</a:t>
            </a:r>
          </a:p>
          <a:p>
            <a:r>
              <a:rPr lang="en-US" dirty="0"/>
              <a:t>You repeat this process until the clock hand reaches the goal position.</a:t>
            </a:r>
          </a:p>
          <a:p>
            <a:r>
              <a:rPr lang="en-US" dirty="0"/>
              <a:t>This is an example of proportional control…</a:t>
            </a:r>
          </a:p>
        </p:txBody>
      </p:sp>
    </p:spTree>
    <p:extLst>
      <p:ext uri="{BB962C8B-B14F-4D97-AF65-F5344CB8AC3E}">
        <p14:creationId xmlns:p14="http://schemas.microsoft.com/office/powerpoint/2010/main" val="992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57E-2946-4206-AECF-AF4F2BDC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7D248-1A46-4F50-9E06-E2173FE70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proportion term (P-term) in PID control is a direct ratio of the error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𝑘𝑃</m:t>
                    </m:r>
                  </m:oMath>
                </a14:m>
                <a:r>
                  <a:rPr lang="en-US" dirty="0"/>
                  <a:t> is the gain that produces this ratio; we then feed the output of this proportion term to the system.</a:t>
                </a:r>
              </a:p>
              <a:p>
                <a:r>
                  <a:rPr lang="en-US" dirty="0"/>
                  <a:t>Think of a pendulum swinging side to side and slowly coming to a stop.. that’s the P-term’s functionality.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7D248-1A46-4F50-9E06-E2173FE70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 r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6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6E51-C2F9-4C85-8073-673C778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A8B3-EF24-4162-BBE5-7E5CB71B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P-term, however, produces a lot of oscillations as we saw with the clock hand.</a:t>
            </a:r>
          </a:p>
          <a:p>
            <a:r>
              <a:rPr lang="en-US" dirty="0"/>
              <a:t>We can try to minimize the oscillations by decreasing the speed of the force we apply over time to the clock hand as we near the goal position.</a:t>
            </a:r>
          </a:p>
          <a:p>
            <a:r>
              <a:rPr lang="en-US" dirty="0"/>
              <a:t>As the clock hand gets closer to the goal, we slow down our pushing force.</a:t>
            </a:r>
          </a:p>
        </p:txBody>
      </p:sp>
    </p:spTree>
    <p:extLst>
      <p:ext uri="{BB962C8B-B14F-4D97-AF65-F5344CB8AC3E}">
        <p14:creationId xmlns:p14="http://schemas.microsoft.com/office/powerpoint/2010/main" val="13528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817A-24DD-47D3-97DF-D42BA6D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C3E1A-F4EC-4886-9AFE-FE7DE548E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our focus on proportion control in an example is in position, then the derivative term performs effort on the velocity of the system.</a:t>
                </a:r>
              </a:p>
              <a:p>
                <a:r>
                  <a:rPr lang="en-US" dirty="0"/>
                  <a:t>A “derivative” in math is the change in a function with respect to the change in another function or variable; in this case, the change in error with respect to time.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C3E1A-F4EC-4886-9AFE-FE7DE548E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 r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6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60FC-0034-418D-ABF4-14ACF445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CAAB-F056-4919-BFFC-7542F8F1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we’re having issues with missing the target position as we slow down our speed and move positions.</a:t>
            </a:r>
          </a:p>
          <a:p>
            <a:r>
              <a:rPr lang="en-US" dirty="0"/>
              <a:t>To fix this, we just apply a tad bit more force than we normally would as time passes.</a:t>
            </a:r>
          </a:p>
          <a:p>
            <a:r>
              <a:rPr lang="en-US" dirty="0"/>
              <a:t>The more time that passes, the slightly more force we apply onto the clock hand.</a:t>
            </a:r>
          </a:p>
        </p:txBody>
      </p:sp>
    </p:spTree>
    <p:extLst>
      <p:ext uri="{BB962C8B-B14F-4D97-AF65-F5344CB8AC3E}">
        <p14:creationId xmlns:p14="http://schemas.microsoft.com/office/powerpoint/2010/main" val="29915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C77E-A5E9-4303-A6A3-7674495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16919-02F9-43AB-ADEC-673749165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integral term in PID control is meant to apply a bit of extra “oomph” to reach that set position over time.</a:t>
                </a:r>
              </a:p>
              <a:p>
                <a:r>
                  <a:rPr lang="en-US" dirty="0"/>
                  <a:t>An “integral” in math is a sum of an infinite number of small parts of a function; you can think of it as the area under a curve.</a:t>
                </a:r>
              </a:p>
              <a:p>
                <a:r>
                  <a:rPr lang="en-US" dirty="0"/>
                  <a:t>With our integral term, we’ll take the total amount of error over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16919-02F9-43AB-ADEC-673749165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66" t="-5245" r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37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76</TotalTime>
  <Words>637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Trebuchet MS</vt:lpstr>
      <vt:lpstr>Berlin</vt:lpstr>
      <vt:lpstr>PID Control</vt:lpstr>
      <vt:lpstr>What is Error?</vt:lpstr>
      <vt:lpstr>What is Feedback?</vt:lpstr>
      <vt:lpstr>Proportion Term</vt:lpstr>
      <vt:lpstr>Proportion Term</vt:lpstr>
      <vt:lpstr>Derivative Term</vt:lpstr>
      <vt:lpstr>Derivative Term</vt:lpstr>
      <vt:lpstr>Integral Term</vt:lpstr>
      <vt:lpstr>Integral Term</vt:lpstr>
      <vt:lpstr>Control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</dc:title>
  <dc:creator>Jackson</dc:creator>
  <cp:lastModifiedBy>Jackson</cp:lastModifiedBy>
  <cp:revision>1</cp:revision>
  <dcterms:created xsi:type="dcterms:W3CDTF">2021-09-19T01:32:54Z</dcterms:created>
  <dcterms:modified xsi:type="dcterms:W3CDTF">2021-09-19T02:49:21Z</dcterms:modified>
</cp:coreProperties>
</file>