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7a2b2b3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7a2b2b3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7a2b2b3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47a2b2b3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47a2b2b3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47a2b2b3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47a2b2b3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47a2b2b3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ДЗ_Бот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(Бот для сохранения домашнего задания)</a:t>
            </a:r>
            <a:endParaRPr sz="1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Кочкуркин Сергей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Написать сайт, бота на любой платформе(вк, телеграмм, дискорд) или навык для Алисы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Научится новому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проекта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659575"/>
            <a:ext cx="70305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Я сделал Вк бота, для упрощённого </a:t>
            </a: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узнавания</a:t>
            </a: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домашнего задания.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 своей школьной жизни я часто сталкиваюсь с проблемой незнания дз. 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Кто-то не записал, его не было, потерял дневник и другие причины, по которым спрашивают задания. 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Не всегда человек получает ответ, также причины разные: незнание одноклассников, игнор или вообще никого нет в сети. 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Прочувствовав эту проблему, я решил написать бота, в которого можно добавлять(сохранять) домашнее задание и запрашивать его.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Описание проекта с дополнительной информацией, находится на стене сообщества на основе которого создан Бот.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P.s - ссылку на сообщество не дам, так как она всё равно в режиме “закрыта” и принимать заявки не буду. Только проверяющего преподавателя. </a:t>
            </a:r>
            <a:endParaRPr sz="11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</a:t>
            </a:r>
            <a:r>
              <a:rPr lang="ru"/>
              <a:t>библиотек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Основная библиотека используемая для проекта - это vk_api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Для сохранения задания используется - json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35900" y="2009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Бот написан и работает, но, конечно же, есть </a:t>
            </a:r>
            <a:r>
              <a:rPr lang="ru" sz="1400"/>
              <a:t>недочеты</a:t>
            </a:r>
            <a:r>
              <a:rPr lang="ru" sz="1400"/>
              <a:t>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  ✖   Бот не </a:t>
            </a:r>
            <a:r>
              <a:rPr lang="ru" sz="1400"/>
              <a:t>рассчитан</a:t>
            </a:r>
            <a:r>
              <a:rPr lang="ru" sz="1400"/>
              <a:t> на пользование одновременно несколькими людьми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  ✖   </a:t>
            </a:r>
            <a:r>
              <a:rPr lang="ru" sz="1400"/>
              <a:t>несколько пользователей одновременно не могут добавлять дз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  ✖   Бот не рассчитан на сохранения дз по дням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