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9b872a4d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9b872a4d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9b872a4d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9b872a4d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b872a4d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9b872a4d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9b872a4d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9b872a4d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9b872a4d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9b872a4d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Oswald"/>
                <a:ea typeface="Oswald"/>
                <a:cs typeface="Oswald"/>
                <a:sym typeface="Oswald"/>
              </a:rPr>
              <a:t>Эксперимент “Комната”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Oswald"/>
                <a:ea typeface="Oswald"/>
                <a:cs typeface="Oswald"/>
                <a:sym typeface="Oswald"/>
              </a:rPr>
              <a:t>(Experiment “Room”)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0802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Сергей “JIenivets” Кочкуркин</a:t>
            </a:r>
            <a:endParaRPr sz="10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Задача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25975"/>
            <a:ext cx="85206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Основной задачей было познакомиться с библиотекой Pygame и написать с её помощью игру.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Изначально хотел создать что-то похожее на примеры со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страницы набора спрайтов, но были проблемы с реализацией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гравитации и </a:t>
            </a:r>
            <a:r>
              <a:rPr lang="ru" sz="1400"/>
              <a:t>коллизии</a:t>
            </a:r>
            <a:r>
              <a:rPr lang="ru" sz="1400"/>
              <a:t> с окружением.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Поэтому делал опираясь на показанное  в материалах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Яндекс.Лицей</a:t>
            </a:r>
            <a:endParaRPr sz="1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025" y="2535662"/>
            <a:ext cx="3379526" cy="190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424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Идея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Описание реализации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создания проекта были использованы библиотеки: основная - Pygame,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</a:t>
            </a:r>
            <a:r>
              <a:rPr lang="ru"/>
              <a:t>случайностей - random.randint и random.choice, для сохранения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результата - Pygame_gui и sqlite3.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Управление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в игре простои и интуитивное.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Передвижения -   w a s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Стрелять - нажатие на любую кнопку мыши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P.s - колёсико - не баг, а фича </a:t>
            </a:r>
            <a:r>
              <a:rPr lang="ru"/>
              <a:t>😉👌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Итог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✔ Игра написана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✔ Дорабатывать необходимо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✔ Есть ещё идеи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98" y="738863"/>
            <a:ext cx="3671677" cy="3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Предыстория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Ученые</a:t>
            </a:r>
            <a:r>
              <a:rPr lang="ru"/>
              <a:t> Земли, наконец, отправили человека на Марс, но не всё так просто. </a:t>
            </a:r>
            <a:r>
              <a:rPr lang="ru"/>
              <a:t>Космонавт был пойман марсианами </a:t>
            </a:r>
            <a:r>
              <a:rPr lang="ru"/>
              <a:t>и посажен в подвал(комнату) с монстрами, которые появлялись из ниоткуда и стремились убить заключенного.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землянина не было выбора, кроме как отбиваться от толп тварей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525" y="2909050"/>
            <a:ext cx="4392950" cy="12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