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94" d="100"/>
          <a:sy n="94" d="100"/>
        </p:scale>
        <p:origin x="1962" y="66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2.10.2015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2.10.2015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 smtClean="0"/>
              <a:t>CONTENT</a:t>
            </a:r>
          </a:p>
          <a:p>
            <a:pPr lvl="0"/>
            <a:endParaRPr lang="fi-FI" dirty="0" smtClean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 smtClean="0"/>
              <a:t>CONTENT</a:t>
            </a:r>
          </a:p>
          <a:p>
            <a:pPr lvl="0"/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 smtClean="0"/>
              <a:t>CONTENT</a:t>
            </a:r>
          </a:p>
          <a:p>
            <a:pPr lvl="0"/>
            <a:endParaRPr lang="fi-FI" dirty="0" smtClean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 smtClean="0"/>
              <a:t>CONTENT</a:t>
            </a:r>
          </a:p>
          <a:p>
            <a:pPr lvl="0"/>
            <a:endParaRPr lang="fi-FI" dirty="0" smtClean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 smtClean="0"/>
              <a:t>CONTENT</a:t>
            </a:r>
          </a:p>
          <a:p>
            <a:pPr lvl="0"/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 smtClean="0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 smtClean="0"/>
              <a:t>Author, Group </a:t>
            </a:r>
            <a:r>
              <a:rPr lang="fi-FI" dirty="0" err="1" smtClean="0"/>
              <a:t>code</a:t>
            </a:r>
            <a:endParaRPr lang="fi-FI" dirty="0" smtClean="0"/>
          </a:p>
          <a:p>
            <a:r>
              <a:rPr lang="fi-FI" dirty="0" smtClean="0"/>
              <a:t>School of Engineering, Department, </a:t>
            </a:r>
            <a:r>
              <a:rPr lang="fi-FI" dirty="0" err="1" smtClean="0"/>
              <a:t>Degree</a:t>
            </a:r>
            <a:r>
              <a:rPr lang="fi-FI" dirty="0" smtClean="0"/>
              <a:t> </a:t>
            </a:r>
            <a:r>
              <a:rPr lang="fi-FI" dirty="0" err="1" smtClean="0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uva 5" descr="ouasteksti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02" y="274692"/>
            <a:ext cx="3415919" cy="4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Thesis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Theoretical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Practical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2012,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Summer /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Autumn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 err="1" smtClean="0"/>
              <a:t>Title</a:t>
            </a:r>
            <a:endParaRPr lang="fi-FI" dirty="0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John Smith, TTE1SBN0</a:t>
            </a:r>
          </a:p>
          <a:p>
            <a:r>
              <a:rPr lang="fi-FI" dirty="0" smtClean="0"/>
              <a:t>School of Engineering,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Technology</a:t>
            </a:r>
            <a:r>
              <a:rPr lang="fi-FI" dirty="0" smtClean="0"/>
              <a:t>, Software Engineering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err="1" smtClean="0"/>
              <a:t>Introduction</a:t>
            </a:r>
            <a:endParaRPr lang="fi-FI" b="1" dirty="0"/>
          </a:p>
          <a:p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</a:t>
            </a:r>
            <a:r>
              <a:rPr lang="fi-FI" dirty="0" err="1"/>
              <a:t>Nunc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augue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nisi</a:t>
            </a:r>
            <a:r>
              <a:rPr lang="fi-FI" dirty="0"/>
              <a:t> </a:t>
            </a:r>
            <a:r>
              <a:rPr lang="fi-FI" dirty="0" err="1"/>
              <a:t>ultricies</a:t>
            </a:r>
            <a:r>
              <a:rPr lang="fi-FI" dirty="0"/>
              <a:t> </a:t>
            </a:r>
            <a:r>
              <a:rPr lang="fi-FI" dirty="0" err="1"/>
              <a:t>semper</a:t>
            </a:r>
            <a:r>
              <a:rPr lang="fi-FI" dirty="0"/>
              <a:t>. In </a:t>
            </a:r>
            <a:r>
              <a:rPr lang="fi-FI" dirty="0" err="1"/>
              <a:t>luctus</a:t>
            </a:r>
            <a:r>
              <a:rPr lang="fi-FI" dirty="0"/>
              <a:t>, </a:t>
            </a:r>
            <a:r>
              <a:rPr lang="fi-FI" dirty="0" err="1"/>
              <a:t>dui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accumsan</a:t>
            </a:r>
            <a:r>
              <a:rPr lang="fi-FI" dirty="0"/>
              <a:t> </a:t>
            </a:r>
            <a:r>
              <a:rPr lang="fi-FI" dirty="0" err="1"/>
              <a:t>rhoncus</a:t>
            </a:r>
            <a:r>
              <a:rPr lang="fi-FI" dirty="0"/>
              <a:t>, </a:t>
            </a:r>
            <a:r>
              <a:rPr lang="fi-FI" dirty="0" err="1"/>
              <a:t>ante</a:t>
            </a:r>
            <a:r>
              <a:rPr lang="fi-FI" dirty="0"/>
              <a:t> </a:t>
            </a:r>
            <a:r>
              <a:rPr lang="fi-FI" dirty="0" err="1"/>
              <a:t>diam</a:t>
            </a:r>
            <a:r>
              <a:rPr lang="fi-FI" dirty="0"/>
              <a:t> </a:t>
            </a:r>
            <a:r>
              <a:rPr lang="fi-FI" dirty="0" err="1"/>
              <a:t>suscipit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,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nisl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 </a:t>
            </a:r>
            <a:r>
              <a:rPr lang="fi-FI" dirty="0" err="1"/>
              <a:t>leo</a:t>
            </a:r>
            <a:r>
              <a:rPr lang="fi-FI" dirty="0"/>
              <a:t>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non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hendrerit</a:t>
            </a:r>
            <a:r>
              <a:rPr lang="fi-FI" dirty="0"/>
              <a:t> </a:t>
            </a:r>
            <a:r>
              <a:rPr lang="fi-FI" dirty="0" err="1"/>
              <a:t>fermentum</a:t>
            </a:r>
            <a:r>
              <a:rPr lang="fi-FI" dirty="0"/>
              <a:t> </a:t>
            </a:r>
            <a:r>
              <a:rPr lang="fi-FI" dirty="0" err="1"/>
              <a:t>quam</a:t>
            </a:r>
            <a:r>
              <a:rPr lang="fi-FI" dirty="0"/>
              <a:t>, </a:t>
            </a:r>
            <a:r>
              <a:rPr lang="fi-FI" dirty="0" err="1"/>
              <a:t>malesuada</a:t>
            </a:r>
            <a:r>
              <a:rPr lang="fi-FI" dirty="0"/>
              <a:t> </a:t>
            </a:r>
            <a:r>
              <a:rPr lang="fi-FI" dirty="0" err="1"/>
              <a:t>commodo</a:t>
            </a:r>
            <a:r>
              <a:rPr lang="fi-FI" dirty="0"/>
              <a:t> tellus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sed</a:t>
            </a:r>
            <a:r>
              <a:rPr lang="fi-FI" dirty="0"/>
              <a:t>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auctor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. </a:t>
            </a:r>
            <a:r>
              <a:rPr lang="fi-FI" dirty="0" err="1"/>
              <a:t>Donec</a:t>
            </a:r>
            <a:r>
              <a:rPr lang="fi-FI" dirty="0"/>
              <a:t> </a:t>
            </a:r>
            <a:r>
              <a:rPr lang="fi-FI" dirty="0" err="1"/>
              <a:t>luctus</a:t>
            </a:r>
            <a:r>
              <a:rPr lang="fi-FI" dirty="0"/>
              <a:t> </a:t>
            </a:r>
            <a:r>
              <a:rPr lang="fi-FI" dirty="0" err="1"/>
              <a:t>mattis</a:t>
            </a:r>
            <a:r>
              <a:rPr lang="fi-FI" dirty="0"/>
              <a:t> </a:t>
            </a:r>
            <a:r>
              <a:rPr lang="fi-FI" dirty="0" err="1"/>
              <a:t>eros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smtClean="0"/>
              <a:t>FIGURE </a:t>
            </a:r>
            <a:r>
              <a:rPr lang="fi-FI" dirty="0"/>
              <a:t>1.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endParaRPr lang="fi-FI" dirty="0"/>
          </a:p>
          <a:p>
            <a:endParaRPr lang="fi-FI" dirty="0"/>
          </a:p>
          <a:p>
            <a:r>
              <a:rPr lang="fi-FI" b="1" dirty="0" err="1" smtClean="0"/>
              <a:t>Objectives</a:t>
            </a:r>
            <a:endParaRPr lang="fi-FI" b="1" dirty="0"/>
          </a:p>
          <a:p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</a:t>
            </a:r>
            <a:r>
              <a:rPr lang="fi-FI" dirty="0" err="1"/>
              <a:t>Nunc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augue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nisi</a:t>
            </a:r>
            <a:r>
              <a:rPr lang="fi-FI" dirty="0"/>
              <a:t> </a:t>
            </a:r>
            <a:r>
              <a:rPr lang="fi-FI" dirty="0" err="1"/>
              <a:t>ultricies</a:t>
            </a:r>
            <a:r>
              <a:rPr lang="fi-FI" dirty="0"/>
              <a:t> </a:t>
            </a:r>
            <a:r>
              <a:rPr lang="fi-FI" dirty="0" err="1"/>
              <a:t>semper</a:t>
            </a:r>
            <a:r>
              <a:rPr lang="fi-FI" dirty="0"/>
              <a:t>. </a:t>
            </a:r>
          </a:p>
          <a:p>
            <a:r>
              <a:rPr lang="fi-FI" dirty="0"/>
              <a:t>In </a:t>
            </a:r>
            <a:r>
              <a:rPr lang="fi-FI" dirty="0" err="1"/>
              <a:t>luctus</a:t>
            </a:r>
            <a:r>
              <a:rPr lang="fi-FI" dirty="0"/>
              <a:t>, </a:t>
            </a:r>
            <a:r>
              <a:rPr lang="fi-FI" dirty="0" err="1"/>
              <a:t>dui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accumsan</a:t>
            </a:r>
            <a:r>
              <a:rPr lang="fi-FI" dirty="0"/>
              <a:t> </a:t>
            </a:r>
            <a:r>
              <a:rPr lang="fi-FI" dirty="0" err="1"/>
              <a:t>rhoncus</a:t>
            </a:r>
            <a:r>
              <a:rPr lang="fi-FI" dirty="0"/>
              <a:t>, </a:t>
            </a:r>
            <a:r>
              <a:rPr lang="fi-FI" dirty="0" err="1"/>
              <a:t>ante</a:t>
            </a:r>
            <a:r>
              <a:rPr lang="fi-FI" dirty="0"/>
              <a:t> </a:t>
            </a:r>
            <a:r>
              <a:rPr lang="fi-FI" dirty="0" err="1"/>
              <a:t>diam</a:t>
            </a:r>
            <a:r>
              <a:rPr lang="fi-FI" dirty="0"/>
              <a:t> </a:t>
            </a:r>
            <a:r>
              <a:rPr lang="fi-FI" dirty="0" err="1"/>
              <a:t>suscipit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,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nisl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 </a:t>
            </a:r>
            <a:r>
              <a:rPr lang="fi-FI" dirty="0" err="1"/>
              <a:t>leo</a:t>
            </a:r>
            <a:r>
              <a:rPr lang="fi-FI" dirty="0"/>
              <a:t>. </a:t>
            </a:r>
          </a:p>
          <a:p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non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. 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dirty="0" err="1" smtClean="0"/>
              <a:t>Methods</a:t>
            </a:r>
            <a:endParaRPr lang="fi-FI" b="1" dirty="0"/>
          </a:p>
          <a:p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</a:t>
            </a:r>
            <a:r>
              <a:rPr lang="fi-FI" dirty="0" err="1"/>
              <a:t>Nunc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augue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nisi</a:t>
            </a:r>
            <a:r>
              <a:rPr lang="fi-FI" dirty="0"/>
              <a:t> </a:t>
            </a:r>
            <a:r>
              <a:rPr lang="fi-FI" dirty="0" err="1"/>
              <a:t>ultricies</a:t>
            </a:r>
            <a:r>
              <a:rPr lang="fi-FI" dirty="0"/>
              <a:t> </a:t>
            </a:r>
            <a:r>
              <a:rPr lang="fi-FI" dirty="0" err="1"/>
              <a:t>semper</a:t>
            </a:r>
            <a:r>
              <a:rPr lang="fi-FI" dirty="0"/>
              <a:t>. In </a:t>
            </a:r>
            <a:r>
              <a:rPr lang="fi-FI" dirty="0" err="1"/>
              <a:t>luctus</a:t>
            </a:r>
            <a:r>
              <a:rPr lang="fi-FI" dirty="0"/>
              <a:t>, </a:t>
            </a:r>
            <a:r>
              <a:rPr lang="fi-FI" dirty="0" err="1"/>
              <a:t>dui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accumsan</a:t>
            </a:r>
            <a:r>
              <a:rPr lang="fi-FI" dirty="0"/>
              <a:t> </a:t>
            </a:r>
            <a:r>
              <a:rPr lang="fi-FI" dirty="0" err="1"/>
              <a:t>rhoncus</a:t>
            </a:r>
            <a:r>
              <a:rPr lang="fi-FI" dirty="0"/>
              <a:t>, </a:t>
            </a:r>
            <a:r>
              <a:rPr lang="fi-FI" dirty="0" err="1"/>
              <a:t>ante</a:t>
            </a:r>
            <a:r>
              <a:rPr lang="fi-FI" dirty="0"/>
              <a:t> </a:t>
            </a:r>
            <a:r>
              <a:rPr lang="fi-FI" dirty="0" err="1"/>
              <a:t>diam</a:t>
            </a:r>
            <a:r>
              <a:rPr lang="fi-FI" dirty="0"/>
              <a:t> </a:t>
            </a:r>
            <a:r>
              <a:rPr lang="fi-FI" dirty="0" err="1"/>
              <a:t>suscipit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,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nisl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 </a:t>
            </a:r>
            <a:r>
              <a:rPr lang="fi-FI" dirty="0" err="1"/>
              <a:t>leo</a:t>
            </a:r>
            <a:r>
              <a:rPr lang="fi-FI" dirty="0"/>
              <a:t>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smtClean="0"/>
              <a:t>FIGURE </a:t>
            </a:r>
            <a:r>
              <a:rPr lang="fi-FI" dirty="0"/>
              <a:t>2.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hendrerit</a:t>
            </a:r>
            <a:endParaRPr lang="fi-FI" dirty="0"/>
          </a:p>
          <a:p>
            <a:endParaRPr lang="fi-FI" dirty="0" smtClean="0"/>
          </a:p>
          <a:p>
            <a:r>
              <a:rPr lang="fi-FI" dirty="0" err="1" smtClean="0"/>
              <a:t>Fermentum</a:t>
            </a:r>
            <a:r>
              <a:rPr lang="fi-FI" dirty="0" smtClean="0"/>
              <a:t> </a:t>
            </a:r>
            <a:r>
              <a:rPr lang="fi-FI" dirty="0" err="1"/>
              <a:t>quam</a:t>
            </a:r>
            <a:r>
              <a:rPr lang="fi-FI" dirty="0"/>
              <a:t>, </a:t>
            </a:r>
            <a:r>
              <a:rPr lang="fi-FI" dirty="0" err="1"/>
              <a:t>malesuada</a:t>
            </a:r>
            <a:r>
              <a:rPr lang="fi-FI" dirty="0"/>
              <a:t> </a:t>
            </a:r>
            <a:r>
              <a:rPr lang="fi-FI" dirty="0" err="1"/>
              <a:t>commodo</a:t>
            </a:r>
            <a:r>
              <a:rPr lang="fi-FI" dirty="0"/>
              <a:t> tellus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sed</a:t>
            </a:r>
            <a:r>
              <a:rPr lang="fi-FI" dirty="0"/>
              <a:t>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auctor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. </a:t>
            </a:r>
            <a:r>
              <a:rPr lang="fi-FI" dirty="0" err="1"/>
              <a:t>Donec</a:t>
            </a:r>
            <a:r>
              <a:rPr lang="fi-FI" dirty="0"/>
              <a:t> </a:t>
            </a:r>
            <a:r>
              <a:rPr lang="fi-FI" dirty="0" err="1"/>
              <a:t>luctus</a:t>
            </a:r>
            <a:r>
              <a:rPr lang="fi-FI" dirty="0"/>
              <a:t> </a:t>
            </a:r>
            <a:r>
              <a:rPr lang="fi-FI" dirty="0" err="1"/>
              <a:t>mattis</a:t>
            </a:r>
            <a:r>
              <a:rPr lang="fi-FI" dirty="0"/>
              <a:t> </a:t>
            </a:r>
            <a:r>
              <a:rPr lang="fi-FI" dirty="0" err="1"/>
              <a:t>eros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. </a:t>
            </a:r>
            <a:r>
              <a:rPr lang="fi-FI" dirty="0" err="1"/>
              <a:t>Mauris</a:t>
            </a:r>
            <a:r>
              <a:rPr lang="fi-FI" dirty="0"/>
              <a:t> </a:t>
            </a:r>
            <a:r>
              <a:rPr lang="fi-FI" dirty="0" err="1"/>
              <a:t>sem</a:t>
            </a:r>
            <a:r>
              <a:rPr lang="fi-FI" dirty="0"/>
              <a:t> </a:t>
            </a:r>
            <a:r>
              <a:rPr lang="fi-FI" dirty="0" err="1"/>
              <a:t>tortor</a:t>
            </a:r>
            <a:r>
              <a:rPr lang="fi-FI" dirty="0"/>
              <a:t>, </a:t>
            </a:r>
            <a:r>
              <a:rPr lang="fi-FI" dirty="0" err="1"/>
              <a:t>fermentum</a:t>
            </a:r>
            <a:r>
              <a:rPr lang="fi-FI" dirty="0"/>
              <a:t> at </a:t>
            </a:r>
            <a:r>
              <a:rPr lang="fi-FI" dirty="0" err="1"/>
              <a:t>laoreet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, </a:t>
            </a:r>
            <a:r>
              <a:rPr lang="fi-FI" dirty="0" err="1"/>
              <a:t>feugiat</a:t>
            </a:r>
            <a:r>
              <a:rPr lang="fi-FI" dirty="0"/>
              <a:t>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. In </a:t>
            </a:r>
            <a:r>
              <a:rPr lang="fi-FI" dirty="0" err="1"/>
              <a:t>venenatis</a:t>
            </a:r>
            <a:r>
              <a:rPr lang="fi-FI" dirty="0"/>
              <a:t> </a:t>
            </a:r>
            <a:r>
              <a:rPr lang="fi-FI" dirty="0" err="1"/>
              <a:t>nunc</a:t>
            </a:r>
            <a:r>
              <a:rPr lang="fi-FI" dirty="0"/>
              <a:t> </a:t>
            </a:r>
            <a:r>
              <a:rPr lang="fi-FI" dirty="0" err="1"/>
              <a:t>vel</a:t>
            </a:r>
            <a:r>
              <a:rPr lang="fi-FI" dirty="0"/>
              <a:t> elit </a:t>
            </a:r>
            <a:r>
              <a:rPr lang="fi-FI" dirty="0" err="1"/>
              <a:t>varius</a:t>
            </a:r>
            <a:r>
              <a:rPr lang="fi-FI" dirty="0"/>
              <a:t> </a:t>
            </a:r>
            <a:r>
              <a:rPr lang="fi-FI" dirty="0" err="1"/>
              <a:t>feugiat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b="1" dirty="0" err="1" smtClean="0"/>
              <a:t>Results</a:t>
            </a:r>
            <a:endParaRPr lang="fi-FI" b="1" dirty="0"/>
          </a:p>
          <a:p>
            <a:r>
              <a:rPr lang="fi-FI" dirty="0" err="1"/>
              <a:t>Donec</a:t>
            </a:r>
            <a:r>
              <a:rPr lang="fi-FI" dirty="0"/>
              <a:t> </a:t>
            </a:r>
            <a:r>
              <a:rPr lang="fi-FI" dirty="0" err="1"/>
              <a:t>mattis</a:t>
            </a:r>
            <a:r>
              <a:rPr lang="fi-FI" dirty="0"/>
              <a:t> </a:t>
            </a:r>
            <a:r>
              <a:rPr lang="fi-FI" dirty="0" err="1"/>
              <a:t>sem</a:t>
            </a:r>
            <a:r>
              <a:rPr lang="fi-FI" dirty="0"/>
              <a:t> </a:t>
            </a:r>
            <a:r>
              <a:rPr lang="fi-FI" dirty="0" err="1"/>
              <a:t>auctor</a:t>
            </a:r>
            <a:r>
              <a:rPr lang="fi-FI" dirty="0"/>
              <a:t> mi </a:t>
            </a:r>
            <a:r>
              <a:rPr lang="fi-FI" dirty="0" err="1"/>
              <a:t>aliquet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. </a:t>
            </a:r>
            <a:r>
              <a:rPr lang="fi-FI" dirty="0" err="1"/>
              <a:t>Suspendisse</a:t>
            </a:r>
            <a:r>
              <a:rPr lang="fi-FI" dirty="0"/>
              <a:t> elit </a:t>
            </a:r>
            <a:r>
              <a:rPr lang="fi-FI" dirty="0" err="1"/>
              <a:t>dui</a:t>
            </a:r>
            <a:r>
              <a:rPr lang="fi-FI" dirty="0"/>
              <a:t>,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dictum</a:t>
            </a:r>
            <a:r>
              <a:rPr lang="fi-FI" dirty="0"/>
              <a:t> id, </a:t>
            </a:r>
            <a:r>
              <a:rPr lang="fi-FI" dirty="0" err="1"/>
              <a:t>vulputate</a:t>
            </a:r>
            <a:r>
              <a:rPr lang="fi-FI" dirty="0"/>
              <a:t> </a:t>
            </a:r>
            <a:r>
              <a:rPr lang="fi-FI" dirty="0" err="1"/>
              <a:t>fringilla</a:t>
            </a:r>
            <a:r>
              <a:rPr lang="fi-FI" dirty="0"/>
              <a:t> </a:t>
            </a:r>
            <a:r>
              <a:rPr lang="fi-FI" dirty="0" err="1"/>
              <a:t>sapien</a:t>
            </a:r>
            <a:r>
              <a:rPr lang="fi-FI" dirty="0" smtClean="0"/>
              <a:t>.</a:t>
            </a:r>
            <a:endParaRPr lang="fi-FI" dirty="0"/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fi-FI" dirty="0" err="1"/>
              <a:t>Donec</a:t>
            </a:r>
            <a:r>
              <a:rPr lang="fi-FI" dirty="0"/>
              <a:t> </a:t>
            </a:r>
            <a:r>
              <a:rPr lang="fi-FI" dirty="0" err="1"/>
              <a:t>mattis</a:t>
            </a:r>
            <a:r>
              <a:rPr lang="fi-FI" dirty="0"/>
              <a:t> </a:t>
            </a:r>
            <a:r>
              <a:rPr lang="fi-FI" dirty="0" err="1"/>
              <a:t>sem</a:t>
            </a:r>
            <a:r>
              <a:rPr lang="fi-FI" dirty="0"/>
              <a:t> </a:t>
            </a:r>
            <a:r>
              <a:rPr lang="fi-FI" dirty="0" err="1"/>
              <a:t>auctor</a:t>
            </a:r>
            <a:r>
              <a:rPr lang="fi-FI" dirty="0"/>
              <a:t> mi </a:t>
            </a:r>
            <a:r>
              <a:rPr lang="fi-FI" dirty="0" err="1"/>
              <a:t>aliquet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. </a:t>
            </a:r>
            <a:r>
              <a:rPr lang="fi-FI" dirty="0" err="1"/>
              <a:t>Suspendisse</a:t>
            </a:r>
            <a:r>
              <a:rPr lang="fi-FI" dirty="0"/>
              <a:t> elit </a:t>
            </a:r>
            <a:r>
              <a:rPr lang="fi-FI" dirty="0" err="1"/>
              <a:t>dui</a:t>
            </a:r>
            <a:r>
              <a:rPr lang="fi-FI" dirty="0"/>
              <a:t>,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dictum</a:t>
            </a:r>
            <a:r>
              <a:rPr lang="fi-FI" dirty="0"/>
              <a:t> id, </a:t>
            </a:r>
            <a:r>
              <a:rPr lang="fi-FI" dirty="0" err="1"/>
              <a:t>vulputate</a:t>
            </a:r>
            <a:r>
              <a:rPr lang="fi-FI" dirty="0"/>
              <a:t> </a:t>
            </a:r>
            <a:r>
              <a:rPr lang="fi-FI" dirty="0" err="1"/>
              <a:t>fringilla</a:t>
            </a:r>
            <a:r>
              <a:rPr lang="fi-FI" dirty="0"/>
              <a:t> </a:t>
            </a:r>
            <a:r>
              <a:rPr lang="fi-FI" dirty="0" err="1"/>
              <a:t>sapien</a:t>
            </a:r>
            <a:r>
              <a:rPr lang="fi-FI" dirty="0"/>
              <a:t>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</a:t>
            </a:r>
            <a:r>
              <a:rPr lang="fi-FI" dirty="0" smtClean="0"/>
              <a:t>3.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hendrerit</a:t>
            </a:r>
            <a:endParaRPr lang="fi-FI" dirty="0"/>
          </a:p>
          <a:p>
            <a:endParaRPr lang="fi-FI" dirty="0"/>
          </a:p>
          <a:p>
            <a:r>
              <a:rPr lang="fi-FI" b="1" dirty="0" err="1" smtClean="0"/>
              <a:t>Conclusions</a:t>
            </a:r>
            <a:endParaRPr lang="fi-FI" b="1" dirty="0"/>
          </a:p>
          <a:p>
            <a:r>
              <a:rPr lang="fi-FI" dirty="0"/>
              <a:t>Nam </a:t>
            </a:r>
            <a:r>
              <a:rPr lang="fi-FI" dirty="0" err="1"/>
              <a:t>accumsan</a:t>
            </a:r>
            <a:r>
              <a:rPr lang="fi-FI" dirty="0"/>
              <a:t> </a:t>
            </a:r>
            <a:r>
              <a:rPr lang="fi-FI" dirty="0" err="1"/>
              <a:t>venenatis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, </a:t>
            </a:r>
            <a:r>
              <a:rPr lang="fi-FI" dirty="0" err="1"/>
              <a:t>aliquam</a:t>
            </a:r>
            <a:r>
              <a:rPr lang="fi-FI" dirty="0"/>
              <a:t>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metus</a:t>
            </a:r>
            <a:r>
              <a:rPr lang="fi-FI" dirty="0"/>
              <a:t>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laoreet</a:t>
            </a:r>
            <a:r>
              <a:rPr lang="fi-FI" dirty="0"/>
              <a:t>. </a:t>
            </a:r>
            <a:r>
              <a:rPr lang="fi-FI" dirty="0" err="1"/>
              <a:t>Integer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</a:t>
            </a:r>
            <a:r>
              <a:rPr lang="fi-FI" dirty="0" err="1"/>
              <a:t>blandit</a:t>
            </a:r>
            <a:r>
              <a:rPr lang="fi-FI" dirty="0"/>
              <a:t> </a:t>
            </a:r>
            <a:r>
              <a:rPr lang="fi-FI" dirty="0" err="1"/>
              <a:t>turpis</a:t>
            </a:r>
            <a:r>
              <a:rPr lang="fi-FI" dirty="0"/>
              <a:t>. </a:t>
            </a:r>
            <a:r>
              <a:rPr lang="fi-FI" dirty="0" err="1"/>
              <a:t>Integer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augue</a:t>
            </a:r>
            <a:r>
              <a:rPr lang="fi-FI" dirty="0"/>
              <a:t> </a:t>
            </a:r>
            <a:r>
              <a:rPr lang="fi-FI" dirty="0" err="1"/>
              <a:t>felis</a:t>
            </a:r>
            <a:r>
              <a:rPr lang="fi-FI" dirty="0"/>
              <a:t>. </a:t>
            </a:r>
            <a:r>
              <a:rPr lang="fi-FI" dirty="0" err="1"/>
              <a:t>Vestibulum</a:t>
            </a:r>
            <a:r>
              <a:rPr lang="fi-FI" dirty="0"/>
              <a:t> </a:t>
            </a:r>
            <a:r>
              <a:rPr lang="fi-FI" dirty="0" err="1"/>
              <a:t>lectus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, </a:t>
            </a:r>
            <a:r>
              <a:rPr lang="fi-FI" dirty="0" err="1"/>
              <a:t>facilisis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 </a:t>
            </a:r>
            <a:r>
              <a:rPr lang="fi-FI" dirty="0" err="1"/>
              <a:t>pharetra</a:t>
            </a:r>
            <a:r>
              <a:rPr lang="fi-FI" dirty="0"/>
              <a:t> at, </a:t>
            </a:r>
            <a:r>
              <a:rPr lang="fi-FI" dirty="0" err="1"/>
              <a:t>imperdiet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magna.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</a:t>
            </a:r>
            <a:r>
              <a:rPr lang="fi-FI" dirty="0" err="1"/>
              <a:t>varius</a:t>
            </a:r>
            <a:r>
              <a:rPr lang="fi-FI" dirty="0"/>
              <a:t> </a:t>
            </a:r>
            <a:r>
              <a:rPr lang="fi-FI" dirty="0" err="1"/>
              <a:t>arcu</a:t>
            </a:r>
            <a:r>
              <a:rPr lang="fi-FI" dirty="0"/>
              <a:t>, </a:t>
            </a:r>
            <a:r>
              <a:rPr lang="fi-FI" dirty="0" err="1"/>
              <a:t>interdum</a:t>
            </a:r>
            <a:r>
              <a:rPr lang="fi-FI" dirty="0"/>
              <a:t> </a:t>
            </a:r>
            <a:r>
              <a:rPr lang="fi-FI" dirty="0" err="1"/>
              <a:t>pellentesque</a:t>
            </a:r>
            <a:r>
              <a:rPr lang="fi-FI" dirty="0"/>
              <a:t> massa </a:t>
            </a:r>
            <a:r>
              <a:rPr lang="fi-FI" dirty="0" err="1"/>
              <a:t>vulputate</a:t>
            </a:r>
            <a:r>
              <a:rPr lang="fi-FI" dirty="0"/>
              <a:t> a. </a:t>
            </a:r>
            <a:r>
              <a:rPr lang="fi-FI" dirty="0" err="1"/>
              <a:t>Mauris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odio</a:t>
            </a:r>
            <a:r>
              <a:rPr lang="fi-FI" dirty="0"/>
              <a:t> </a:t>
            </a:r>
            <a:r>
              <a:rPr lang="fi-FI" dirty="0" err="1"/>
              <a:t>enim</a:t>
            </a:r>
            <a:r>
              <a:rPr lang="fi-FI" dirty="0"/>
              <a:t>. </a:t>
            </a:r>
          </a:p>
          <a:p>
            <a:endParaRPr lang="fi-FI" dirty="0"/>
          </a:p>
          <a:p>
            <a:r>
              <a:rPr lang="fi-FI" b="1" dirty="0" err="1" smtClean="0"/>
              <a:t>References</a:t>
            </a:r>
            <a:endParaRPr lang="fi-FI" b="1" dirty="0"/>
          </a:p>
          <a:p>
            <a:r>
              <a:rPr lang="fi-FI" dirty="0" err="1"/>
              <a:t>Fusce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 </a:t>
            </a:r>
            <a:r>
              <a:rPr lang="fi-FI" dirty="0" err="1"/>
              <a:t>nisl</a:t>
            </a:r>
            <a:r>
              <a:rPr lang="fi-FI" dirty="0"/>
              <a:t>. </a:t>
            </a:r>
            <a:r>
              <a:rPr lang="fi-FI" dirty="0" err="1"/>
              <a:t>Quisque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elit </a:t>
            </a:r>
            <a:r>
              <a:rPr lang="fi-FI" dirty="0" err="1"/>
              <a:t>tincidunt</a:t>
            </a:r>
            <a:r>
              <a:rPr lang="fi-FI" dirty="0"/>
              <a:t> </a:t>
            </a:r>
            <a:r>
              <a:rPr lang="fi-FI" dirty="0" err="1"/>
              <a:t>metus</a:t>
            </a:r>
            <a:r>
              <a:rPr lang="fi-FI" dirty="0"/>
              <a:t> </a:t>
            </a:r>
            <a:r>
              <a:rPr lang="fi-FI" dirty="0" err="1"/>
              <a:t>blandit</a:t>
            </a:r>
            <a:r>
              <a:rPr lang="fi-FI" dirty="0"/>
              <a:t> </a:t>
            </a:r>
            <a:r>
              <a:rPr lang="fi-FI" dirty="0" err="1"/>
              <a:t>viverra</a:t>
            </a:r>
            <a:r>
              <a:rPr lang="fi-FI" dirty="0"/>
              <a:t>. </a:t>
            </a:r>
          </a:p>
          <a:p>
            <a:r>
              <a:rPr lang="fi-FI" dirty="0"/>
              <a:t>In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pretium</a:t>
            </a:r>
            <a:r>
              <a:rPr lang="fi-FI" dirty="0"/>
              <a:t> </a:t>
            </a:r>
            <a:r>
              <a:rPr lang="fi-FI" dirty="0" err="1"/>
              <a:t>erat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 </a:t>
            </a:r>
            <a:r>
              <a:rPr lang="fi-FI" dirty="0" err="1"/>
              <a:t>euismod</a:t>
            </a:r>
            <a:r>
              <a:rPr lang="fi-FI" dirty="0"/>
              <a:t>. </a:t>
            </a:r>
          </a:p>
          <a:p>
            <a:r>
              <a:rPr lang="fi-FI" dirty="0" err="1"/>
              <a:t>Cum</a:t>
            </a:r>
            <a:r>
              <a:rPr lang="fi-FI" dirty="0"/>
              <a:t> </a:t>
            </a:r>
            <a:r>
              <a:rPr lang="fi-FI" dirty="0" err="1"/>
              <a:t>sociis</a:t>
            </a:r>
            <a:r>
              <a:rPr lang="fi-FI" dirty="0"/>
              <a:t> </a:t>
            </a:r>
            <a:r>
              <a:rPr lang="fi-FI" dirty="0" err="1"/>
              <a:t>natoque</a:t>
            </a:r>
            <a:r>
              <a:rPr lang="fi-FI" dirty="0"/>
              <a:t> </a:t>
            </a:r>
            <a:r>
              <a:rPr lang="fi-FI" dirty="0" err="1"/>
              <a:t>penatibus</a:t>
            </a:r>
            <a:r>
              <a:rPr lang="fi-FI" dirty="0"/>
              <a:t> et </a:t>
            </a:r>
            <a:r>
              <a:rPr lang="fi-FI" dirty="0" err="1"/>
              <a:t>magnis</a:t>
            </a:r>
            <a:r>
              <a:rPr lang="fi-FI" dirty="0"/>
              <a:t> dis </a:t>
            </a:r>
            <a:r>
              <a:rPr lang="fi-FI" dirty="0" err="1"/>
              <a:t>parturient</a:t>
            </a:r>
            <a:r>
              <a:rPr lang="fi-FI" dirty="0"/>
              <a:t> </a:t>
            </a:r>
            <a:r>
              <a:rPr lang="fi-FI" dirty="0" err="1"/>
              <a:t>montes</a:t>
            </a:r>
            <a:r>
              <a:rPr lang="fi-FI" dirty="0"/>
              <a:t>, </a:t>
            </a:r>
            <a:r>
              <a:rPr lang="fi-FI" dirty="0" err="1"/>
              <a:t>nascetur</a:t>
            </a:r>
            <a:r>
              <a:rPr lang="fi-FI" dirty="0"/>
              <a:t> </a:t>
            </a:r>
            <a:r>
              <a:rPr lang="fi-FI" dirty="0" err="1"/>
              <a:t>ridiculus</a:t>
            </a:r>
            <a:r>
              <a:rPr lang="fi-FI" dirty="0"/>
              <a:t> mus.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4" y="6161088"/>
            <a:ext cx="2584742" cy="183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66" y="4552633"/>
            <a:ext cx="2437447" cy="243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72" y="3800793"/>
            <a:ext cx="2638652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390</Words>
  <Application>Microsoft Office PowerPoint</Application>
  <PresentationFormat>A3 Paper (297x420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Jaakko Kaski</cp:lastModifiedBy>
  <cp:revision>104</cp:revision>
  <cp:lastPrinted>2012-08-29T10:33:03Z</cp:lastPrinted>
  <dcterms:created xsi:type="dcterms:W3CDTF">2011-08-25T08:52:46Z</dcterms:created>
  <dcterms:modified xsi:type="dcterms:W3CDTF">2015-10-02T08:09:07Z</dcterms:modified>
</cp:coreProperties>
</file>