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2" r:id="rId1"/>
    <p:sldMasterId id="2147483803" r:id="rId2"/>
    <p:sldMasterId id="2147483794" r:id="rId3"/>
    <p:sldMasterId id="2147483730" r:id="rId4"/>
    <p:sldMasterId id="2147483770" r:id="rId5"/>
    <p:sldMasterId id="2147483782" r:id="rId6"/>
  </p:sldMasterIdLst>
  <p:notesMasterIdLst>
    <p:notesMasterId r:id="rId13"/>
  </p:notesMasterIdLst>
  <p:handoutMasterIdLst>
    <p:handoutMasterId r:id="rId14"/>
  </p:handoutMasterIdLst>
  <p:sldIdLst>
    <p:sldId id="341" r:id="rId7"/>
    <p:sldId id="342" r:id="rId8"/>
    <p:sldId id="349" r:id="rId9"/>
    <p:sldId id="343" r:id="rId10"/>
    <p:sldId id="345" r:id="rId11"/>
    <p:sldId id="344" r:id="rId12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6">
          <p15:clr>
            <a:srgbClr val="A4A3A4"/>
          </p15:clr>
        </p15:guide>
        <p15:guide id="2" pos="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CDB"/>
    <a:srgbClr val="D1C7D8"/>
    <a:srgbClr val="F7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Normaali tyyli 1 - Korostu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1" autoAdjust="0"/>
    <p:restoredTop sz="94796" autoAdjust="0"/>
  </p:normalViewPr>
  <p:slideViewPr>
    <p:cSldViewPr snapToGrid="0" snapToObjects="1">
      <p:cViewPr varScale="1">
        <p:scale>
          <a:sx n="81" d="100"/>
          <a:sy n="81" d="100"/>
        </p:scale>
        <p:origin x="1152" y="62"/>
      </p:cViewPr>
      <p:guideLst>
        <p:guide orient="horz" pos="546"/>
        <p:guide pos="647"/>
      </p:guideLst>
    </p:cSldViewPr>
  </p:slideViewPr>
  <p:outlineViewPr>
    <p:cViewPr>
      <p:scale>
        <a:sx n="33" d="100"/>
        <a:sy n="33" d="100"/>
      </p:scale>
      <p:origin x="0" y="44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6A1D-8F1D-E946-B0D1-CC4BD4123B3F}" type="datetimeFigureOut">
              <a:rPr lang="fi-FI" smtClean="0"/>
              <a:pPr/>
              <a:t>19.3.2020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449F4-C179-AF47-9D54-E44A3968B497}" type="datetimeFigureOut">
              <a:rPr lang="fi-FI" smtClean="0"/>
              <a:pPr/>
              <a:t>19.3.2020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1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297195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tsikkodi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331243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21720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18604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  <a:noFill/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847751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009AC6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19753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847751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7F5E9B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197538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689105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73A23F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28664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2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529819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67895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49E3C154-EC71-AF42-A447-B7446EC6251E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72516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72516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69898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0971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0971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2FDE06FF-696E-CB4B-A659-E8F5F4314C93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yöristetty suorakulmio 9"/>
          <p:cNvSpPr/>
          <p:nvPr userDrawn="1"/>
        </p:nvSpPr>
        <p:spPr>
          <a:xfrm>
            <a:off x="4652820" y="2147455"/>
            <a:ext cx="3475182" cy="3864505"/>
          </a:xfrm>
          <a:custGeom>
            <a:avLst/>
            <a:gdLst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1058"/>
              <a:gd name="connsiteY0" fmla="*/ 576737 h 3961299"/>
              <a:gd name="connsiteX1" fmla="*/ 576737 w 3461058"/>
              <a:gd name="connsiteY1" fmla="*/ 0 h 3961299"/>
              <a:gd name="connsiteX2" fmla="*/ 2883613 w 3461058"/>
              <a:gd name="connsiteY2" fmla="*/ 0 h 3961299"/>
              <a:gd name="connsiteX3" fmla="*/ 3460350 w 3461058"/>
              <a:gd name="connsiteY3" fmla="*/ 576737 h 3961299"/>
              <a:gd name="connsiteX4" fmla="*/ 3460350 w 3461058"/>
              <a:gd name="connsiteY4" fmla="*/ 3384562 h 3961299"/>
              <a:gd name="connsiteX5" fmla="*/ 2883613 w 3461058"/>
              <a:gd name="connsiteY5" fmla="*/ 3961299 h 3961299"/>
              <a:gd name="connsiteX6" fmla="*/ 576737 w 3461058"/>
              <a:gd name="connsiteY6" fmla="*/ 3961299 h 3961299"/>
              <a:gd name="connsiteX7" fmla="*/ 0 w 3461058"/>
              <a:gd name="connsiteY7" fmla="*/ 3384562 h 3961299"/>
              <a:gd name="connsiteX8" fmla="*/ 0 w 3461058"/>
              <a:gd name="connsiteY8" fmla="*/ 576737 h 3961299"/>
              <a:gd name="connsiteX0" fmla="*/ 363 w 3461421"/>
              <a:gd name="connsiteY0" fmla="*/ 576747 h 3961309"/>
              <a:gd name="connsiteX1" fmla="*/ 577100 w 3461421"/>
              <a:gd name="connsiteY1" fmla="*/ 10 h 3961309"/>
              <a:gd name="connsiteX2" fmla="*/ 2883976 w 3461421"/>
              <a:gd name="connsiteY2" fmla="*/ 10 h 3961309"/>
              <a:gd name="connsiteX3" fmla="*/ 3460713 w 3461421"/>
              <a:gd name="connsiteY3" fmla="*/ 576747 h 3961309"/>
              <a:gd name="connsiteX4" fmla="*/ 3460713 w 3461421"/>
              <a:gd name="connsiteY4" fmla="*/ 3384572 h 3961309"/>
              <a:gd name="connsiteX5" fmla="*/ 2883976 w 3461421"/>
              <a:gd name="connsiteY5" fmla="*/ 3961309 h 3961309"/>
              <a:gd name="connsiteX6" fmla="*/ 577100 w 3461421"/>
              <a:gd name="connsiteY6" fmla="*/ 3961309 h 3961309"/>
              <a:gd name="connsiteX7" fmla="*/ 363 w 3461421"/>
              <a:gd name="connsiteY7" fmla="*/ 3384572 h 3961309"/>
              <a:gd name="connsiteX8" fmla="*/ 363 w 3461421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2154 w 3464723"/>
              <a:gd name="connsiteY0" fmla="*/ 576737 h 3961299"/>
              <a:gd name="connsiteX1" fmla="*/ 578891 w 3464723"/>
              <a:gd name="connsiteY1" fmla="*/ 0 h 3961299"/>
              <a:gd name="connsiteX2" fmla="*/ 2885767 w 3464723"/>
              <a:gd name="connsiteY2" fmla="*/ 0 h 3961299"/>
              <a:gd name="connsiteX3" fmla="*/ 3462504 w 3464723"/>
              <a:gd name="connsiteY3" fmla="*/ 576737 h 3961299"/>
              <a:gd name="connsiteX4" fmla="*/ 3462504 w 3464723"/>
              <a:gd name="connsiteY4" fmla="*/ 3384562 h 3961299"/>
              <a:gd name="connsiteX5" fmla="*/ 2885767 w 3464723"/>
              <a:gd name="connsiteY5" fmla="*/ 3961299 h 3961299"/>
              <a:gd name="connsiteX6" fmla="*/ 578891 w 3464723"/>
              <a:gd name="connsiteY6" fmla="*/ 3961299 h 3961299"/>
              <a:gd name="connsiteX7" fmla="*/ 2154 w 3464723"/>
              <a:gd name="connsiteY7" fmla="*/ 3384562 h 3961299"/>
              <a:gd name="connsiteX8" fmla="*/ 2154 w 3464723"/>
              <a:gd name="connsiteY8" fmla="*/ 576737 h 3961299"/>
              <a:gd name="connsiteX0" fmla="*/ 342 w 3462911"/>
              <a:gd name="connsiteY0" fmla="*/ 576737 h 3961299"/>
              <a:gd name="connsiteX1" fmla="*/ 577079 w 3462911"/>
              <a:gd name="connsiteY1" fmla="*/ 0 h 3961299"/>
              <a:gd name="connsiteX2" fmla="*/ 2883955 w 3462911"/>
              <a:gd name="connsiteY2" fmla="*/ 0 h 3961299"/>
              <a:gd name="connsiteX3" fmla="*/ 3460692 w 3462911"/>
              <a:gd name="connsiteY3" fmla="*/ 576737 h 3961299"/>
              <a:gd name="connsiteX4" fmla="*/ 3460692 w 3462911"/>
              <a:gd name="connsiteY4" fmla="*/ 3384562 h 3961299"/>
              <a:gd name="connsiteX5" fmla="*/ 2883955 w 3462911"/>
              <a:gd name="connsiteY5" fmla="*/ 3961299 h 3961299"/>
              <a:gd name="connsiteX6" fmla="*/ 577079 w 3462911"/>
              <a:gd name="connsiteY6" fmla="*/ 3961299 h 3961299"/>
              <a:gd name="connsiteX7" fmla="*/ 342 w 3462911"/>
              <a:gd name="connsiteY7" fmla="*/ 3384562 h 3961299"/>
              <a:gd name="connsiteX8" fmla="*/ 342 w 3462911"/>
              <a:gd name="connsiteY8" fmla="*/ 576737 h 3961299"/>
              <a:gd name="connsiteX0" fmla="*/ 0 w 3462569"/>
              <a:gd name="connsiteY0" fmla="*/ 576737 h 3961299"/>
              <a:gd name="connsiteX1" fmla="*/ 576737 w 3462569"/>
              <a:gd name="connsiteY1" fmla="*/ 0 h 3961299"/>
              <a:gd name="connsiteX2" fmla="*/ 2883613 w 3462569"/>
              <a:gd name="connsiteY2" fmla="*/ 0 h 3961299"/>
              <a:gd name="connsiteX3" fmla="*/ 3460350 w 3462569"/>
              <a:gd name="connsiteY3" fmla="*/ 576737 h 3961299"/>
              <a:gd name="connsiteX4" fmla="*/ 3460350 w 3462569"/>
              <a:gd name="connsiteY4" fmla="*/ 3384562 h 3961299"/>
              <a:gd name="connsiteX5" fmla="*/ 2883613 w 3462569"/>
              <a:gd name="connsiteY5" fmla="*/ 3961299 h 3961299"/>
              <a:gd name="connsiteX6" fmla="*/ 576737 w 3462569"/>
              <a:gd name="connsiteY6" fmla="*/ 3961299 h 3961299"/>
              <a:gd name="connsiteX7" fmla="*/ 0 w 3462569"/>
              <a:gd name="connsiteY7" fmla="*/ 3384562 h 3961299"/>
              <a:gd name="connsiteX8" fmla="*/ 0 w 3462569"/>
              <a:gd name="connsiteY8" fmla="*/ 576737 h 3961299"/>
              <a:gd name="connsiteX0" fmla="*/ 341 w 3462910"/>
              <a:gd name="connsiteY0" fmla="*/ 576737 h 3961299"/>
              <a:gd name="connsiteX1" fmla="*/ 577078 w 3462910"/>
              <a:gd name="connsiteY1" fmla="*/ 0 h 3961299"/>
              <a:gd name="connsiteX2" fmla="*/ 2883954 w 3462910"/>
              <a:gd name="connsiteY2" fmla="*/ 0 h 3961299"/>
              <a:gd name="connsiteX3" fmla="*/ 3460691 w 3462910"/>
              <a:gd name="connsiteY3" fmla="*/ 576737 h 3961299"/>
              <a:gd name="connsiteX4" fmla="*/ 3460691 w 3462910"/>
              <a:gd name="connsiteY4" fmla="*/ 3384562 h 3961299"/>
              <a:gd name="connsiteX5" fmla="*/ 2883954 w 3462910"/>
              <a:gd name="connsiteY5" fmla="*/ 3961299 h 3961299"/>
              <a:gd name="connsiteX6" fmla="*/ 577078 w 3462910"/>
              <a:gd name="connsiteY6" fmla="*/ 3961299 h 3961299"/>
              <a:gd name="connsiteX7" fmla="*/ 341 w 3462910"/>
              <a:gd name="connsiteY7" fmla="*/ 3384562 h 3961299"/>
              <a:gd name="connsiteX8" fmla="*/ 341 w 3462910"/>
              <a:gd name="connsiteY8" fmla="*/ 576737 h 3961299"/>
              <a:gd name="connsiteX0" fmla="*/ 34 w 3462603"/>
              <a:gd name="connsiteY0" fmla="*/ 576737 h 3961299"/>
              <a:gd name="connsiteX1" fmla="*/ 576771 w 3462603"/>
              <a:gd name="connsiteY1" fmla="*/ 0 h 3961299"/>
              <a:gd name="connsiteX2" fmla="*/ 2883647 w 3462603"/>
              <a:gd name="connsiteY2" fmla="*/ 0 h 3961299"/>
              <a:gd name="connsiteX3" fmla="*/ 3460384 w 3462603"/>
              <a:gd name="connsiteY3" fmla="*/ 576737 h 3961299"/>
              <a:gd name="connsiteX4" fmla="*/ 3460384 w 3462603"/>
              <a:gd name="connsiteY4" fmla="*/ 3384562 h 3961299"/>
              <a:gd name="connsiteX5" fmla="*/ 2883647 w 3462603"/>
              <a:gd name="connsiteY5" fmla="*/ 3961299 h 3961299"/>
              <a:gd name="connsiteX6" fmla="*/ 576771 w 3462603"/>
              <a:gd name="connsiteY6" fmla="*/ 3961299 h 3961299"/>
              <a:gd name="connsiteX7" fmla="*/ 34 w 3462603"/>
              <a:gd name="connsiteY7" fmla="*/ 3384562 h 3961299"/>
              <a:gd name="connsiteX8" fmla="*/ 34 w 3462603"/>
              <a:gd name="connsiteY8" fmla="*/ 576737 h 3961299"/>
              <a:gd name="connsiteX0" fmla="*/ 302 w 3462871"/>
              <a:gd name="connsiteY0" fmla="*/ 5809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5809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60 w 3462629"/>
              <a:gd name="connsiteY0" fmla="*/ 377771 h 3965533"/>
              <a:gd name="connsiteX1" fmla="*/ 365130 w 3462629"/>
              <a:gd name="connsiteY1" fmla="*/ 0 h 3965533"/>
              <a:gd name="connsiteX2" fmla="*/ 2883673 w 3462629"/>
              <a:gd name="connsiteY2" fmla="*/ 4234 h 3965533"/>
              <a:gd name="connsiteX3" fmla="*/ 3460410 w 3462629"/>
              <a:gd name="connsiteY3" fmla="*/ 580971 h 3965533"/>
              <a:gd name="connsiteX4" fmla="*/ 3460410 w 3462629"/>
              <a:gd name="connsiteY4" fmla="*/ 3388796 h 3965533"/>
              <a:gd name="connsiteX5" fmla="*/ 2883673 w 3462629"/>
              <a:gd name="connsiteY5" fmla="*/ 3965533 h 3965533"/>
              <a:gd name="connsiteX6" fmla="*/ 576797 w 3462629"/>
              <a:gd name="connsiteY6" fmla="*/ 3965533 h 3965533"/>
              <a:gd name="connsiteX7" fmla="*/ 60 w 3462629"/>
              <a:gd name="connsiteY7" fmla="*/ 3388796 h 3965533"/>
              <a:gd name="connsiteX8" fmla="*/ 60 w 3462629"/>
              <a:gd name="connsiteY8" fmla="*/ 377771 h 3965533"/>
              <a:gd name="connsiteX0" fmla="*/ 46 w 3462615"/>
              <a:gd name="connsiteY0" fmla="*/ 377771 h 3965533"/>
              <a:gd name="connsiteX1" fmla="*/ 365116 w 3462615"/>
              <a:gd name="connsiteY1" fmla="*/ 0 h 3965533"/>
              <a:gd name="connsiteX2" fmla="*/ 2883659 w 3462615"/>
              <a:gd name="connsiteY2" fmla="*/ 4234 h 3965533"/>
              <a:gd name="connsiteX3" fmla="*/ 3460396 w 3462615"/>
              <a:gd name="connsiteY3" fmla="*/ 580971 h 3965533"/>
              <a:gd name="connsiteX4" fmla="*/ 3460396 w 3462615"/>
              <a:gd name="connsiteY4" fmla="*/ 3388796 h 3965533"/>
              <a:gd name="connsiteX5" fmla="*/ 2883659 w 3462615"/>
              <a:gd name="connsiteY5" fmla="*/ 3965533 h 3965533"/>
              <a:gd name="connsiteX6" fmla="*/ 576783 w 3462615"/>
              <a:gd name="connsiteY6" fmla="*/ 3965533 h 3965533"/>
              <a:gd name="connsiteX7" fmla="*/ 46 w 3462615"/>
              <a:gd name="connsiteY7" fmla="*/ 3388796 h 3965533"/>
              <a:gd name="connsiteX8" fmla="*/ 46 w 3462615"/>
              <a:gd name="connsiteY8" fmla="*/ 377771 h 3965533"/>
              <a:gd name="connsiteX0" fmla="*/ 36 w 3462605"/>
              <a:gd name="connsiteY0" fmla="*/ 377771 h 3965533"/>
              <a:gd name="connsiteX1" fmla="*/ 365106 w 3462605"/>
              <a:gd name="connsiteY1" fmla="*/ 0 h 3965533"/>
              <a:gd name="connsiteX2" fmla="*/ 2883649 w 3462605"/>
              <a:gd name="connsiteY2" fmla="*/ 4234 h 3965533"/>
              <a:gd name="connsiteX3" fmla="*/ 3460386 w 3462605"/>
              <a:gd name="connsiteY3" fmla="*/ 580971 h 3965533"/>
              <a:gd name="connsiteX4" fmla="*/ 3460386 w 3462605"/>
              <a:gd name="connsiteY4" fmla="*/ 3388796 h 3965533"/>
              <a:gd name="connsiteX5" fmla="*/ 2883649 w 3462605"/>
              <a:gd name="connsiteY5" fmla="*/ 3965533 h 3965533"/>
              <a:gd name="connsiteX6" fmla="*/ 576773 w 3462605"/>
              <a:gd name="connsiteY6" fmla="*/ 3965533 h 3965533"/>
              <a:gd name="connsiteX7" fmla="*/ 36 w 3462605"/>
              <a:gd name="connsiteY7" fmla="*/ 3388796 h 3965533"/>
              <a:gd name="connsiteX8" fmla="*/ 36 w 3462605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183 w 3462752"/>
              <a:gd name="connsiteY0" fmla="*/ 377771 h 3965533"/>
              <a:gd name="connsiteX1" fmla="*/ 365253 w 3462752"/>
              <a:gd name="connsiteY1" fmla="*/ 0 h 3965533"/>
              <a:gd name="connsiteX2" fmla="*/ 2883796 w 3462752"/>
              <a:gd name="connsiteY2" fmla="*/ 4234 h 3965533"/>
              <a:gd name="connsiteX3" fmla="*/ 3460533 w 3462752"/>
              <a:gd name="connsiteY3" fmla="*/ 580971 h 3965533"/>
              <a:gd name="connsiteX4" fmla="*/ 3460533 w 3462752"/>
              <a:gd name="connsiteY4" fmla="*/ 3388796 h 3965533"/>
              <a:gd name="connsiteX5" fmla="*/ 2883796 w 3462752"/>
              <a:gd name="connsiteY5" fmla="*/ 3965533 h 3965533"/>
              <a:gd name="connsiteX6" fmla="*/ 576920 w 3462752"/>
              <a:gd name="connsiteY6" fmla="*/ 3965533 h 3965533"/>
              <a:gd name="connsiteX7" fmla="*/ 183 w 3462752"/>
              <a:gd name="connsiteY7" fmla="*/ 3388796 h 3965533"/>
              <a:gd name="connsiteX8" fmla="*/ 183 w 3462752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86451"/>
              <a:gd name="connsiteY0" fmla="*/ 378158 h 3965920"/>
              <a:gd name="connsiteX1" fmla="*/ 365070 w 3486451"/>
              <a:gd name="connsiteY1" fmla="*/ 387 h 3965920"/>
              <a:gd name="connsiteX2" fmla="*/ 3107980 w 3486451"/>
              <a:gd name="connsiteY2" fmla="*/ 388 h 3965920"/>
              <a:gd name="connsiteX3" fmla="*/ 3460350 w 3486451"/>
              <a:gd name="connsiteY3" fmla="*/ 581358 h 3965920"/>
              <a:gd name="connsiteX4" fmla="*/ 3460350 w 3486451"/>
              <a:gd name="connsiteY4" fmla="*/ 3389183 h 3965920"/>
              <a:gd name="connsiteX5" fmla="*/ 2883613 w 3486451"/>
              <a:gd name="connsiteY5" fmla="*/ 3965920 h 3965920"/>
              <a:gd name="connsiteX6" fmla="*/ 576737 w 3486451"/>
              <a:gd name="connsiteY6" fmla="*/ 3965920 h 3965920"/>
              <a:gd name="connsiteX7" fmla="*/ 0 w 3486451"/>
              <a:gd name="connsiteY7" fmla="*/ 3389183 h 3965920"/>
              <a:gd name="connsiteX8" fmla="*/ 0 w 3486451"/>
              <a:gd name="connsiteY8" fmla="*/ 378158 h 3965920"/>
              <a:gd name="connsiteX0" fmla="*/ 0 w 3486451"/>
              <a:gd name="connsiteY0" fmla="*/ 377771 h 3965533"/>
              <a:gd name="connsiteX1" fmla="*/ 365070 w 3486451"/>
              <a:gd name="connsiteY1" fmla="*/ 0 h 3965533"/>
              <a:gd name="connsiteX2" fmla="*/ 3107980 w 3486451"/>
              <a:gd name="connsiteY2" fmla="*/ 1 h 3965533"/>
              <a:gd name="connsiteX3" fmla="*/ 3460350 w 3486451"/>
              <a:gd name="connsiteY3" fmla="*/ 580971 h 3965533"/>
              <a:gd name="connsiteX4" fmla="*/ 3460350 w 3486451"/>
              <a:gd name="connsiteY4" fmla="*/ 3388796 h 3965533"/>
              <a:gd name="connsiteX5" fmla="*/ 2883613 w 3486451"/>
              <a:gd name="connsiteY5" fmla="*/ 3965533 h 3965533"/>
              <a:gd name="connsiteX6" fmla="*/ 576737 w 3486451"/>
              <a:gd name="connsiteY6" fmla="*/ 3965533 h 3965533"/>
              <a:gd name="connsiteX7" fmla="*/ 0 w 3486451"/>
              <a:gd name="connsiteY7" fmla="*/ 3388796 h 3965533"/>
              <a:gd name="connsiteX8" fmla="*/ 0 w 3486451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3107980 w 3462569"/>
              <a:gd name="connsiteY2" fmla="*/ 1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4584"/>
              <a:gd name="connsiteY0" fmla="*/ 425254 h 4013016"/>
              <a:gd name="connsiteX1" fmla="*/ 365070 w 3464584"/>
              <a:gd name="connsiteY1" fmla="*/ 47483 h 4013016"/>
              <a:gd name="connsiteX2" fmla="*/ 3107980 w 3464584"/>
              <a:gd name="connsiteY2" fmla="*/ 47484 h 4013016"/>
              <a:gd name="connsiteX3" fmla="*/ 3464583 w 3464584"/>
              <a:gd name="connsiteY3" fmla="*/ 382921 h 4013016"/>
              <a:gd name="connsiteX4" fmla="*/ 3460350 w 3464584"/>
              <a:gd name="connsiteY4" fmla="*/ 3436279 h 4013016"/>
              <a:gd name="connsiteX5" fmla="*/ 2883613 w 3464584"/>
              <a:gd name="connsiteY5" fmla="*/ 4013016 h 4013016"/>
              <a:gd name="connsiteX6" fmla="*/ 576737 w 3464584"/>
              <a:gd name="connsiteY6" fmla="*/ 4013016 h 4013016"/>
              <a:gd name="connsiteX7" fmla="*/ 0 w 3464584"/>
              <a:gd name="connsiteY7" fmla="*/ 3436279 h 4013016"/>
              <a:gd name="connsiteX8" fmla="*/ 0 w 3464584"/>
              <a:gd name="connsiteY8" fmla="*/ 425254 h 401301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377771 h 3965533"/>
              <a:gd name="connsiteX1" fmla="*/ 365070 w 3468817"/>
              <a:gd name="connsiteY1" fmla="*/ 0 h 3965533"/>
              <a:gd name="connsiteX2" fmla="*/ 3107980 w 3468817"/>
              <a:gd name="connsiteY2" fmla="*/ 1 h 3965533"/>
              <a:gd name="connsiteX3" fmla="*/ 3468816 w 3468817"/>
              <a:gd name="connsiteY3" fmla="*/ 360838 h 3965533"/>
              <a:gd name="connsiteX4" fmla="*/ 3460350 w 3468817"/>
              <a:gd name="connsiteY4" fmla="*/ 3388796 h 3965533"/>
              <a:gd name="connsiteX5" fmla="*/ 2883613 w 3468817"/>
              <a:gd name="connsiteY5" fmla="*/ 3965533 h 3965533"/>
              <a:gd name="connsiteX6" fmla="*/ 576737 w 3468817"/>
              <a:gd name="connsiteY6" fmla="*/ 3965533 h 3965533"/>
              <a:gd name="connsiteX7" fmla="*/ 0 w 3468817"/>
              <a:gd name="connsiteY7" fmla="*/ 3388796 h 3965533"/>
              <a:gd name="connsiteX8" fmla="*/ 0 w 3468817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508084"/>
              <a:gd name="connsiteY0" fmla="*/ 425783 h 4013545"/>
              <a:gd name="connsiteX1" fmla="*/ 365070 w 3508084"/>
              <a:gd name="connsiteY1" fmla="*/ 48012 h 4013545"/>
              <a:gd name="connsiteX2" fmla="*/ 3107980 w 3508084"/>
              <a:gd name="connsiteY2" fmla="*/ 48013 h 4013545"/>
              <a:gd name="connsiteX3" fmla="*/ 3468816 w 3508084"/>
              <a:gd name="connsiteY3" fmla="*/ 408850 h 4013545"/>
              <a:gd name="connsiteX4" fmla="*/ 3498450 w 3508084"/>
              <a:gd name="connsiteY4" fmla="*/ 3665408 h 4013545"/>
              <a:gd name="connsiteX5" fmla="*/ 2883613 w 3508084"/>
              <a:gd name="connsiteY5" fmla="*/ 4013545 h 4013545"/>
              <a:gd name="connsiteX6" fmla="*/ 576737 w 3508084"/>
              <a:gd name="connsiteY6" fmla="*/ 4013545 h 4013545"/>
              <a:gd name="connsiteX7" fmla="*/ 0 w 3508084"/>
              <a:gd name="connsiteY7" fmla="*/ 3436808 h 4013545"/>
              <a:gd name="connsiteX8" fmla="*/ 0 w 3508084"/>
              <a:gd name="connsiteY8" fmla="*/ 425783 h 4013545"/>
              <a:gd name="connsiteX0" fmla="*/ 0 w 3506595"/>
              <a:gd name="connsiteY0" fmla="*/ 425783 h 4013545"/>
              <a:gd name="connsiteX1" fmla="*/ 365070 w 3506595"/>
              <a:gd name="connsiteY1" fmla="*/ 48012 h 4013545"/>
              <a:gd name="connsiteX2" fmla="*/ 3107980 w 3506595"/>
              <a:gd name="connsiteY2" fmla="*/ 48013 h 4013545"/>
              <a:gd name="connsiteX3" fmla="*/ 3468816 w 3506595"/>
              <a:gd name="connsiteY3" fmla="*/ 408850 h 4013545"/>
              <a:gd name="connsiteX4" fmla="*/ 3498450 w 3506595"/>
              <a:gd name="connsiteY4" fmla="*/ 3665408 h 4013545"/>
              <a:gd name="connsiteX5" fmla="*/ 2883613 w 3506595"/>
              <a:gd name="connsiteY5" fmla="*/ 4013545 h 4013545"/>
              <a:gd name="connsiteX6" fmla="*/ 576737 w 3506595"/>
              <a:gd name="connsiteY6" fmla="*/ 4013545 h 4013545"/>
              <a:gd name="connsiteX7" fmla="*/ 0 w 3506595"/>
              <a:gd name="connsiteY7" fmla="*/ 3436808 h 4013545"/>
              <a:gd name="connsiteX8" fmla="*/ 0 w 3506595"/>
              <a:gd name="connsiteY8" fmla="*/ 425783 h 4013545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500310"/>
              <a:gd name="connsiteY0" fmla="*/ 377771 h 3965533"/>
              <a:gd name="connsiteX1" fmla="*/ 365070 w 3500310"/>
              <a:gd name="connsiteY1" fmla="*/ 0 h 3965533"/>
              <a:gd name="connsiteX2" fmla="*/ 3107980 w 3500310"/>
              <a:gd name="connsiteY2" fmla="*/ 1 h 3965533"/>
              <a:gd name="connsiteX3" fmla="*/ 3498449 w 3500310"/>
              <a:gd name="connsiteY3" fmla="*/ 360838 h 3965533"/>
              <a:gd name="connsiteX4" fmla="*/ 3498450 w 3500310"/>
              <a:gd name="connsiteY4" fmla="*/ 3617396 h 3965533"/>
              <a:gd name="connsiteX5" fmla="*/ 2883613 w 3500310"/>
              <a:gd name="connsiteY5" fmla="*/ 3965533 h 3965533"/>
              <a:gd name="connsiteX6" fmla="*/ 576737 w 3500310"/>
              <a:gd name="connsiteY6" fmla="*/ 3965533 h 3965533"/>
              <a:gd name="connsiteX7" fmla="*/ 0 w 3500310"/>
              <a:gd name="connsiteY7" fmla="*/ 3388796 h 3965533"/>
              <a:gd name="connsiteX8" fmla="*/ 0 w 3500310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527846"/>
              <a:gd name="connsiteY0" fmla="*/ 419149 h 4006911"/>
              <a:gd name="connsiteX1" fmla="*/ 365070 w 3527846"/>
              <a:gd name="connsiteY1" fmla="*/ 41378 h 4006911"/>
              <a:gd name="connsiteX2" fmla="*/ 3107980 w 3527846"/>
              <a:gd name="connsiteY2" fmla="*/ 41379 h 4006911"/>
              <a:gd name="connsiteX3" fmla="*/ 3498449 w 3527846"/>
              <a:gd name="connsiteY3" fmla="*/ 402216 h 4006911"/>
              <a:gd name="connsiteX4" fmla="*/ 3502684 w 3527846"/>
              <a:gd name="connsiteY4" fmla="*/ 3536007 h 4006911"/>
              <a:gd name="connsiteX5" fmla="*/ 2883613 w 3527846"/>
              <a:gd name="connsiteY5" fmla="*/ 4006911 h 4006911"/>
              <a:gd name="connsiteX6" fmla="*/ 576737 w 3527846"/>
              <a:gd name="connsiteY6" fmla="*/ 4006911 h 4006911"/>
              <a:gd name="connsiteX7" fmla="*/ 0 w 3527846"/>
              <a:gd name="connsiteY7" fmla="*/ 3430174 h 4006911"/>
              <a:gd name="connsiteX8" fmla="*/ 0 w 3527846"/>
              <a:gd name="connsiteY8" fmla="*/ 419149 h 4006911"/>
              <a:gd name="connsiteX0" fmla="*/ 0 w 3538229"/>
              <a:gd name="connsiteY0" fmla="*/ 425085 h 4012847"/>
              <a:gd name="connsiteX1" fmla="*/ 365070 w 3538229"/>
              <a:gd name="connsiteY1" fmla="*/ 47314 h 4012847"/>
              <a:gd name="connsiteX2" fmla="*/ 3107980 w 3538229"/>
              <a:gd name="connsiteY2" fmla="*/ 47315 h 4012847"/>
              <a:gd name="connsiteX3" fmla="*/ 3498449 w 3538229"/>
              <a:gd name="connsiteY3" fmla="*/ 408152 h 4012847"/>
              <a:gd name="connsiteX4" fmla="*/ 3528084 w 3538229"/>
              <a:gd name="connsiteY4" fmla="*/ 3652009 h 4012847"/>
              <a:gd name="connsiteX5" fmla="*/ 2883613 w 3538229"/>
              <a:gd name="connsiteY5" fmla="*/ 4012847 h 4012847"/>
              <a:gd name="connsiteX6" fmla="*/ 576737 w 3538229"/>
              <a:gd name="connsiteY6" fmla="*/ 4012847 h 4012847"/>
              <a:gd name="connsiteX7" fmla="*/ 0 w 3538229"/>
              <a:gd name="connsiteY7" fmla="*/ 3436110 h 4012847"/>
              <a:gd name="connsiteX8" fmla="*/ 0 w 3538229"/>
              <a:gd name="connsiteY8" fmla="*/ 425085 h 4012847"/>
              <a:gd name="connsiteX0" fmla="*/ 0 w 3528084"/>
              <a:gd name="connsiteY0" fmla="*/ 416921 h 4004683"/>
              <a:gd name="connsiteX1" fmla="*/ 365070 w 3528084"/>
              <a:gd name="connsiteY1" fmla="*/ 39150 h 4004683"/>
              <a:gd name="connsiteX2" fmla="*/ 3107980 w 3528084"/>
              <a:gd name="connsiteY2" fmla="*/ 39151 h 4004683"/>
              <a:gd name="connsiteX3" fmla="*/ 3498449 w 3528084"/>
              <a:gd name="connsiteY3" fmla="*/ 399988 h 4004683"/>
              <a:gd name="connsiteX4" fmla="*/ 3528084 w 3528084"/>
              <a:gd name="connsiteY4" fmla="*/ 3643845 h 4004683"/>
              <a:gd name="connsiteX5" fmla="*/ 2883613 w 3528084"/>
              <a:gd name="connsiteY5" fmla="*/ 4004683 h 4004683"/>
              <a:gd name="connsiteX6" fmla="*/ 576737 w 3528084"/>
              <a:gd name="connsiteY6" fmla="*/ 4004683 h 4004683"/>
              <a:gd name="connsiteX7" fmla="*/ 0 w 3528084"/>
              <a:gd name="connsiteY7" fmla="*/ 3427946 h 4004683"/>
              <a:gd name="connsiteX8" fmla="*/ 0 w 3528084"/>
              <a:gd name="connsiteY8" fmla="*/ 416921 h 4004683"/>
              <a:gd name="connsiteX0" fmla="*/ 0 w 3528094"/>
              <a:gd name="connsiteY0" fmla="*/ 407531 h 3995293"/>
              <a:gd name="connsiteX1" fmla="*/ 365070 w 3528094"/>
              <a:gd name="connsiteY1" fmla="*/ 29760 h 3995293"/>
              <a:gd name="connsiteX2" fmla="*/ 3107980 w 3528094"/>
              <a:gd name="connsiteY2" fmla="*/ 29761 h 3995293"/>
              <a:gd name="connsiteX3" fmla="*/ 3528083 w 3528094"/>
              <a:gd name="connsiteY3" fmla="*/ 415998 h 3995293"/>
              <a:gd name="connsiteX4" fmla="*/ 3528084 w 3528094"/>
              <a:gd name="connsiteY4" fmla="*/ 3634455 h 3995293"/>
              <a:gd name="connsiteX5" fmla="*/ 2883613 w 3528094"/>
              <a:gd name="connsiteY5" fmla="*/ 3995293 h 3995293"/>
              <a:gd name="connsiteX6" fmla="*/ 576737 w 3528094"/>
              <a:gd name="connsiteY6" fmla="*/ 3995293 h 3995293"/>
              <a:gd name="connsiteX7" fmla="*/ 0 w 3528094"/>
              <a:gd name="connsiteY7" fmla="*/ 3418556 h 3995293"/>
              <a:gd name="connsiteX8" fmla="*/ 0 w 3528094"/>
              <a:gd name="connsiteY8" fmla="*/ 407531 h 399529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2883613 w 3528094"/>
              <a:gd name="connsiteY5" fmla="*/ 3965533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44263"/>
              <a:gd name="connsiteY0" fmla="*/ 377771 h 3965533"/>
              <a:gd name="connsiteX1" fmla="*/ 365070 w 3544263"/>
              <a:gd name="connsiteY1" fmla="*/ 0 h 3965533"/>
              <a:gd name="connsiteX2" fmla="*/ 3107980 w 3544263"/>
              <a:gd name="connsiteY2" fmla="*/ 1 h 3965533"/>
              <a:gd name="connsiteX3" fmla="*/ 3528083 w 3544263"/>
              <a:gd name="connsiteY3" fmla="*/ 386238 h 3965533"/>
              <a:gd name="connsiteX4" fmla="*/ 3528084 w 3544263"/>
              <a:gd name="connsiteY4" fmla="*/ 3604695 h 3965533"/>
              <a:gd name="connsiteX5" fmla="*/ 3099513 w 3544263"/>
              <a:gd name="connsiteY5" fmla="*/ 3961300 h 3965533"/>
              <a:gd name="connsiteX6" fmla="*/ 576737 w 3544263"/>
              <a:gd name="connsiteY6" fmla="*/ 3965533 h 3965533"/>
              <a:gd name="connsiteX7" fmla="*/ 0 w 3544263"/>
              <a:gd name="connsiteY7" fmla="*/ 3388796 h 3965533"/>
              <a:gd name="connsiteX8" fmla="*/ 0 w 3544263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0 w 3528094"/>
              <a:gd name="connsiteY0" fmla="*/ 377771 h 3966078"/>
              <a:gd name="connsiteX1" fmla="*/ 365070 w 3528094"/>
              <a:gd name="connsiteY1" fmla="*/ 0 h 3966078"/>
              <a:gd name="connsiteX2" fmla="*/ 3107980 w 3528094"/>
              <a:gd name="connsiteY2" fmla="*/ 1 h 3966078"/>
              <a:gd name="connsiteX3" fmla="*/ 3528083 w 3528094"/>
              <a:gd name="connsiteY3" fmla="*/ 386238 h 3966078"/>
              <a:gd name="connsiteX4" fmla="*/ 3528084 w 3528094"/>
              <a:gd name="connsiteY4" fmla="*/ 3604695 h 3966078"/>
              <a:gd name="connsiteX5" fmla="*/ 3099513 w 3528094"/>
              <a:gd name="connsiteY5" fmla="*/ 3961300 h 3966078"/>
              <a:gd name="connsiteX6" fmla="*/ 377771 w 3528094"/>
              <a:gd name="connsiteY6" fmla="*/ 3965533 h 3966078"/>
              <a:gd name="connsiteX7" fmla="*/ 0 w 3528094"/>
              <a:gd name="connsiteY7" fmla="*/ 3388796 h 3966078"/>
              <a:gd name="connsiteX8" fmla="*/ 0 w 3528094"/>
              <a:gd name="connsiteY8" fmla="*/ 377771 h 3966078"/>
              <a:gd name="connsiteX0" fmla="*/ 4233 w 3532327"/>
              <a:gd name="connsiteY0" fmla="*/ 377771 h 4009647"/>
              <a:gd name="connsiteX1" fmla="*/ 369303 w 3532327"/>
              <a:gd name="connsiteY1" fmla="*/ 0 h 4009647"/>
              <a:gd name="connsiteX2" fmla="*/ 3112213 w 3532327"/>
              <a:gd name="connsiteY2" fmla="*/ 1 h 4009647"/>
              <a:gd name="connsiteX3" fmla="*/ 3532316 w 3532327"/>
              <a:gd name="connsiteY3" fmla="*/ 386238 h 4009647"/>
              <a:gd name="connsiteX4" fmla="*/ 3532317 w 3532327"/>
              <a:gd name="connsiteY4" fmla="*/ 3604695 h 4009647"/>
              <a:gd name="connsiteX5" fmla="*/ 3103746 w 3532327"/>
              <a:gd name="connsiteY5" fmla="*/ 3961300 h 4009647"/>
              <a:gd name="connsiteX6" fmla="*/ 382004 w 3532327"/>
              <a:gd name="connsiteY6" fmla="*/ 3965533 h 4009647"/>
              <a:gd name="connsiteX7" fmla="*/ 0 w 3532327"/>
              <a:gd name="connsiteY7" fmla="*/ 3613163 h 4009647"/>
              <a:gd name="connsiteX8" fmla="*/ 4233 w 3532327"/>
              <a:gd name="connsiteY8" fmla="*/ 377771 h 4009647"/>
              <a:gd name="connsiteX0" fmla="*/ 4233 w 3532327"/>
              <a:gd name="connsiteY0" fmla="*/ 377771 h 3965637"/>
              <a:gd name="connsiteX1" fmla="*/ 369303 w 3532327"/>
              <a:gd name="connsiteY1" fmla="*/ 0 h 3965637"/>
              <a:gd name="connsiteX2" fmla="*/ 3112213 w 3532327"/>
              <a:gd name="connsiteY2" fmla="*/ 1 h 3965637"/>
              <a:gd name="connsiteX3" fmla="*/ 3532316 w 3532327"/>
              <a:gd name="connsiteY3" fmla="*/ 386238 h 3965637"/>
              <a:gd name="connsiteX4" fmla="*/ 3532317 w 3532327"/>
              <a:gd name="connsiteY4" fmla="*/ 3604695 h 3965637"/>
              <a:gd name="connsiteX5" fmla="*/ 3103746 w 3532327"/>
              <a:gd name="connsiteY5" fmla="*/ 3961300 h 3965637"/>
              <a:gd name="connsiteX6" fmla="*/ 382004 w 3532327"/>
              <a:gd name="connsiteY6" fmla="*/ 3965533 h 3965637"/>
              <a:gd name="connsiteX7" fmla="*/ 0 w 3532327"/>
              <a:gd name="connsiteY7" fmla="*/ 3613163 h 3965637"/>
              <a:gd name="connsiteX8" fmla="*/ 4233 w 3532327"/>
              <a:gd name="connsiteY8" fmla="*/ 377771 h 396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327" h="3965637">
                <a:moveTo>
                  <a:pt x="4233" y="377771"/>
                </a:moveTo>
                <a:cubicBezTo>
                  <a:pt x="5281" y="151113"/>
                  <a:pt x="173338" y="4234"/>
                  <a:pt x="369303" y="0"/>
                </a:cubicBezTo>
                <a:lnTo>
                  <a:pt x="3112213" y="1"/>
                </a:lnTo>
                <a:cubicBezTo>
                  <a:pt x="3295521" y="1"/>
                  <a:pt x="3534266" y="132589"/>
                  <a:pt x="3532316" y="386238"/>
                </a:cubicBezTo>
                <a:cubicBezTo>
                  <a:pt x="3530366" y="639887"/>
                  <a:pt x="3528083" y="3608553"/>
                  <a:pt x="3532317" y="3604695"/>
                </a:cubicBezTo>
                <a:cubicBezTo>
                  <a:pt x="3531269" y="3883204"/>
                  <a:pt x="3416149" y="3965534"/>
                  <a:pt x="3103746" y="3961300"/>
                </a:cubicBezTo>
                <a:lnTo>
                  <a:pt x="382004" y="3965533"/>
                </a:lnTo>
                <a:cubicBezTo>
                  <a:pt x="188134" y="3969766"/>
                  <a:pt x="4233" y="3845106"/>
                  <a:pt x="0" y="3613163"/>
                </a:cubicBezTo>
                <a:lnTo>
                  <a:pt x="4233" y="377771"/>
                </a:lnTo>
                <a:close/>
              </a:path>
            </a:pathLst>
          </a:cu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yöristetty suorakulmio 9"/>
          <p:cNvSpPr/>
          <p:nvPr userDrawn="1"/>
        </p:nvSpPr>
        <p:spPr>
          <a:xfrm>
            <a:off x="1032805" y="2147455"/>
            <a:ext cx="3469922" cy="3864505"/>
          </a:xfrm>
          <a:custGeom>
            <a:avLst/>
            <a:gdLst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1058"/>
              <a:gd name="connsiteY0" fmla="*/ 576737 h 3961299"/>
              <a:gd name="connsiteX1" fmla="*/ 576737 w 3461058"/>
              <a:gd name="connsiteY1" fmla="*/ 0 h 3961299"/>
              <a:gd name="connsiteX2" fmla="*/ 2883613 w 3461058"/>
              <a:gd name="connsiteY2" fmla="*/ 0 h 3961299"/>
              <a:gd name="connsiteX3" fmla="*/ 3460350 w 3461058"/>
              <a:gd name="connsiteY3" fmla="*/ 576737 h 3961299"/>
              <a:gd name="connsiteX4" fmla="*/ 3460350 w 3461058"/>
              <a:gd name="connsiteY4" fmla="*/ 3384562 h 3961299"/>
              <a:gd name="connsiteX5" fmla="*/ 2883613 w 3461058"/>
              <a:gd name="connsiteY5" fmla="*/ 3961299 h 3961299"/>
              <a:gd name="connsiteX6" fmla="*/ 576737 w 3461058"/>
              <a:gd name="connsiteY6" fmla="*/ 3961299 h 3961299"/>
              <a:gd name="connsiteX7" fmla="*/ 0 w 3461058"/>
              <a:gd name="connsiteY7" fmla="*/ 3384562 h 3961299"/>
              <a:gd name="connsiteX8" fmla="*/ 0 w 3461058"/>
              <a:gd name="connsiteY8" fmla="*/ 576737 h 3961299"/>
              <a:gd name="connsiteX0" fmla="*/ 363 w 3461421"/>
              <a:gd name="connsiteY0" fmla="*/ 576747 h 3961309"/>
              <a:gd name="connsiteX1" fmla="*/ 577100 w 3461421"/>
              <a:gd name="connsiteY1" fmla="*/ 10 h 3961309"/>
              <a:gd name="connsiteX2" fmla="*/ 2883976 w 3461421"/>
              <a:gd name="connsiteY2" fmla="*/ 10 h 3961309"/>
              <a:gd name="connsiteX3" fmla="*/ 3460713 w 3461421"/>
              <a:gd name="connsiteY3" fmla="*/ 576747 h 3961309"/>
              <a:gd name="connsiteX4" fmla="*/ 3460713 w 3461421"/>
              <a:gd name="connsiteY4" fmla="*/ 3384572 h 3961309"/>
              <a:gd name="connsiteX5" fmla="*/ 2883976 w 3461421"/>
              <a:gd name="connsiteY5" fmla="*/ 3961309 h 3961309"/>
              <a:gd name="connsiteX6" fmla="*/ 577100 w 3461421"/>
              <a:gd name="connsiteY6" fmla="*/ 3961309 h 3961309"/>
              <a:gd name="connsiteX7" fmla="*/ 363 w 3461421"/>
              <a:gd name="connsiteY7" fmla="*/ 3384572 h 3961309"/>
              <a:gd name="connsiteX8" fmla="*/ 363 w 3461421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2154 w 3464723"/>
              <a:gd name="connsiteY0" fmla="*/ 576737 h 3961299"/>
              <a:gd name="connsiteX1" fmla="*/ 578891 w 3464723"/>
              <a:gd name="connsiteY1" fmla="*/ 0 h 3961299"/>
              <a:gd name="connsiteX2" fmla="*/ 2885767 w 3464723"/>
              <a:gd name="connsiteY2" fmla="*/ 0 h 3961299"/>
              <a:gd name="connsiteX3" fmla="*/ 3462504 w 3464723"/>
              <a:gd name="connsiteY3" fmla="*/ 576737 h 3961299"/>
              <a:gd name="connsiteX4" fmla="*/ 3462504 w 3464723"/>
              <a:gd name="connsiteY4" fmla="*/ 3384562 h 3961299"/>
              <a:gd name="connsiteX5" fmla="*/ 2885767 w 3464723"/>
              <a:gd name="connsiteY5" fmla="*/ 3961299 h 3961299"/>
              <a:gd name="connsiteX6" fmla="*/ 578891 w 3464723"/>
              <a:gd name="connsiteY6" fmla="*/ 3961299 h 3961299"/>
              <a:gd name="connsiteX7" fmla="*/ 2154 w 3464723"/>
              <a:gd name="connsiteY7" fmla="*/ 3384562 h 3961299"/>
              <a:gd name="connsiteX8" fmla="*/ 2154 w 3464723"/>
              <a:gd name="connsiteY8" fmla="*/ 576737 h 3961299"/>
              <a:gd name="connsiteX0" fmla="*/ 342 w 3462911"/>
              <a:gd name="connsiteY0" fmla="*/ 576737 h 3961299"/>
              <a:gd name="connsiteX1" fmla="*/ 577079 w 3462911"/>
              <a:gd name="connsiteY1" fmla="*/ 0 h 3961299"/>
              <a:gd name="connsiteX2" fmla="*/ 2883955 w 3462911"/>
              <a:gd name="connsiteY2" fmla="*/ 0 h 3961299"/>
              <a:gd name="connsiteX3" fmla="*/ 3460692 w 3462911"/>
              <a:gd name="connsiteY3" fmla="*/ 576737 h 3961299"/>
              <a:gd name="connsiteX4" fmla="*/ 3460692 w 3462911"/>
              <a:gd name="connsiteY4" fmla="*/ 3384562 h 3961299"/>
              <a:gd name="connsiteX5" fmla="*/ 2883955 w 3462911"/>
              <a:gd name="connsiteY5" fmla="*/ 3961299 h 3961299"/>
              <a:gd name="connsiteX6" fmla="*/ 577079 w 3462911"/>
              <a:gd name="connsiteY6" fmla="*/ 3961299 h 3961299"/>
              <a:gd name="connsiteX7" fmla="*/ 342 w 3462911"/>
              <a:gd name="connsiteY7" fmla="*/ 3384562 h 3961299"/>
              <a:gd name="connsiteX8" fmla="*/ 342 w 3462911"/>
              <a:gd name="connsiteY8" fmla="*/ 576737 h 3961299"/>
              <a:gd name="connsiteX0" fmla="*/ 0 w 3462569"/>
              <a:gd name="connsiteY0" fmla="*/ 576737 h 3961299"/>
              <a:gd name="connsiteX1" fmla="*/ 576737 w 3462569"/>
              <a:gd name="connsiteY1" fmla="*/ 0 h 3961299"/>
              <a:gd name="connsiteX2" fmla="*/ 2883613 w 3462569"/>
              <a:gd name="connsiteY2" fmla="*/ 0 h 3961299"/>
              <a:gd name="connsiteX3" fmla="*/ 3460350 w 3462569"/>
              <a:gd name="connsiteY3" fmla="*/ 576737 h 3961299"/>
              <a:gd name="connsiteX4" fmla="*/ 3460350 w 3462569"/>
              <a:gd name="connsiteY4" fmla="*/ 3384562 h 3961299"/>
              <a:gd name="connsiteX5" fmla="*/ 2883613 w 3462569"/>
              <a:gd name="connsiteY5" fmla="*/ 3961299 h 3961299"/>
              <a:gd name="connsiteX6" fmla="*/ 576737 w 3462569"/>
              <a:gd name="connsiteY6" fmla="*/ 3961299 h 3961299"/>
              <a:gd name="connsiteX7" fmla="*/ 0 w 3462569"/>
              <a:gd name="connsiteY7" fmla="*/ 3384562 h 3961299"/>
              <a:gd name="connsiteX8" fmla="*/ 0 w 3462569"/>
              <a:gd name="connsiteY8" fmla="*/ 576737 h 3961299"/>
              <a:gd name="connsiteX0" fmla="*/ 341 w 3462910"/>
              <a:gd name="connsiteY0" fmla="*/ 576737 h 3961299"/>
              <a:gd name="connsiteX1" fmla="*/ 577078 w 3462910"/>
              <a:gd name="connsiteY1" fmla="*/ 0 h 3961299"/>
              <a:gd name="connsiteX2" fmla="*/ 2883954 w 3462910"/>
              <a:gd name="connsiteY2" fmla="*/ 0 h 3961299"/>
              <a:gd name="connsiteX3" fmla="*/ 3460691 w 3462910"/>
              <a:gd name="connsiteY3" fmla="*/ 576737 h 3961299"/>
              <a:gd name="connsiteX4" fmla="*/ 3460691 w 3462910"/>
              <a:gd name="connsiteY4" fmla="*/ 3384562 h 3961299"/>
              <a:gd name="connsiteX5" fmla="*/ 2883954 w 3462910"/>
              <a:gd name="connsiteY5" fmla="*/ 3961299 h 3961299"/>
              <a:gd name="connsiteX6" fmla="*/ 577078 w 3462910"/>
              <a:gd name="connsiteY6" fmla="*/ 3961299 h 3961299"/>
              <a:gd name="connsiteX7" fmla="*/ 341 w 3462910"/>
              <a:gd name="connsiteY7" fmla="*/ 3384562 h 3961299"/>
              <a:gd name="connsiteX8" fmla="*/ 341 w 3462910"/>
              <a:gd name="connsiteY8" fmla="*/ 576737 h 3961299"/>
              <a:gd name="connsiteX0" fmla="*/ 34 w 3462603"/>
              <a:gd name="connsiteY0" fmla="*/ 576737 h 3961299"/>
              <a:gd name="connsiteX1" fmla="*/ 576771 w 3462603"/>
              <a:gd name="connsiteY1" fmla="*/ 0 h 3961299"/>
              <a:gd name="connsiteX2" fmla="*/ 2883647 w 3462603"/>
              <a:gd name="connsiteY2" fmla="*/ 0 h 3961299"/>
              <a:gd name="connsiteX3" fmla="*/ 3460384 w 3462603"/>
              <a:gd name="connsiteY3" fmla="*/ 576737 h 3961299"/>
              <a:gd name="connsiteX4" fmla="*/ 3460384 w 3462603"/>
              <a:gd name="connsiteY4" fmla="*/ 3384562 h 3961299"/>
              <a:gd name="connsiteX5" fmla="*/ 2883647 w 3462603"/>
              <a:gd name="connsiteY5" fmla="*/ 3961299 h 3961299"/>
              <a:gd name="connsiteX6" fmla="*/ 576771 w 3462603"/>
              <a:gd name="connsiteY6" fmla="*/ 3961299 h 3961299"/>
              <a:gd name="connsiteX7" fmla="*/ 34 w 3462603"/>
              <a:gd name="connsiteY7" fmla="*/ 3384562 h 3961299"/>
              <a:gd name="connsiteX8" fmla="*/ 34 w 3462603"/>
              <a:gd name="connsiteY8" fmla="*/ 576737 h 3961299"/>
              <a:gd name="connsiteX0" fmla="*/ 302 w 3462871"/>
              <a:gd name="connsiteY0" fmla="*/ 5809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5809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60 w 3462629"/>
              <a:gd name="connsiteY0" fmla="*/ 377771 h 3965533"/>
              <a:gd name="connsiteX1" fmla="*/ 365130 w 3462629"/>
              <a:gd name="connsiteY1" fmla="*/ 0 h 3965533"/>
              <a:gd name="connsiteX2" fmla="*/ 2883673 w 3462629"/>
              <a:gd name="connsiteY2" fmla="*/ 4234 h 3965533"/>
              <a:gd name="connsiteX3" fmla="*/ 3460410 w 3462629"/>
              <a:gd name="connsiteY3" fmla="*/ 580971 h 3965533"/>
              <a:gd name="connsiteX4" fmla="*/ 3460410 w 3462629"/>
              <a:gd name="connsiteY4" fmla="*/ 3388796 h 3965533"/>
              <a:gd name="connsiteX5" fmla="*/ 2883673 w 3462629"/>
              <a:gd name="connsiteY5" fmla="*/ 3965533 h 3965533"/>
              <a:gd name="connsiteX6" fmla="*/ 576797 w 3462629"/>
              <a:gd name="connsiteY6" fmla="*/ 3965533 h 3965533"/>
              <a:gd name="connsiteX7" fmla="*/ 60 w 3462629"/>
              <a:gd name="connsiteY7" fmla="*/ 3388796 h 3965533"/>
              <a:gd name="connsiteX8" fmla="*/ 60 w 3462629"/>
              <a:gd name="connsiteY8" fmla="*/ 377771 h 3965533"/>
              <a:gd name="connsiteX0" fmla="*/ 46 w 3462615"/>
              <a:gd name="connsiteY0" fmla="*/ 377771 h 3965533"/>
              <a:gd name="connsiteX1" fmla="*/ 365116 w 3462615"/>
              <a:gd name="connsiteY1" fmla="*/ 0 h 3965533"/>
              <a:gd name="connsiteX2" fmla="*/ 2883659 w 3462615"/>
              <a:gd name="connsiteY2" fmla="*/ 4234 h 3965533"/>
              <a:gd name="connsiteX3" fmla="*/ 3460396 w 3462615"/>
              <a:gd name="connsiteY3" fmla="*/ 580971 h 3965533"/>
              <a:gd name="connsiteX4" fmla="*/ 3460396 w 3462615"/>
              <a:gd name="connsiteY4" fmla="*/ 3388796 h 3965533"/>
              <a:gd name="connsiteX5" fmla="*/ 2883659 w 3462615"/>
              <a:gd name="connsiteY5" fmla="*/ 3965533 h 3965533"/>
              <a:gd name="connsiteX6" fmla="*/ 576783 w 3462615"/>
              <a:gd name="connsiteY6" fmla="*/ 3965533 h 3965533"/>
              <a:gd name="connsiteX7" fmla="*/ 46 w 3462615"/>
              <a:gd name="connsiteY7" fmla="*/ 3388796 h 3965533"/>
              <a:gd name="connsiteX8" fmla="*/ 46 w 3462615"/>
              <a:gd name="connsiteY8" fmla="*/ 377771 h 3965533"/>
              <a:gd name="connsiteX0" fmla="*/ 36 w 3462605"/>
              <a:gd name="connsiteY0" fmla="*/ 377771 h 3965533"/>
              <a:gd name="connsiteX1" fmla="*/ 365106 w 3462605"/>
              <a:gd name="connsiteY1" fmla="*/ 0 h 3965533"/>
              <a:gd name="connsiteX2" fmla="*/ 2883649 w 3462605"/>
              <a:gd name="connsiteY2" fmla="*/ 4234 h 3965533"/>
              <a:gd name="connsiteX3" fmla="*/ 3460386 w 3462605"/>
              <a:gd name="connsiteY3" fmla="*/ 580971 h 3965533"/>
              <a:gd name="connsiteX4" fmla="*/ 3460386 w 3462605"/>
              <a:gd name="connsiteY4" fmla="*/ 3388796 h 3965533"/>
              <a:gd name="connsiteX5" fmla="*/ 2883649 w 3462605"/>
              <a:gd name="connsiteY5" fmla="*/ 3965533 h 3965533"/>
              <a:gd name="connsiteX6" fmla="*/ 576773 w 3462605"/>
              <a:gd name="connsiteY6" fmla="*/ 3965533 h 3965533"/>
              <a:gd name="connsiteX7" fmla="*/ 36 w 3462605"/>
              <a:gd name="connsiteY7" fmla="*/ 3388796 h 3965533"/>
              <a:gd name="connsiteX8" fmla="*/ 36 w 3462605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183 w 3462752"/>
              <a:gd name="connsiteY0" fmla="*/ 377771 h 3965533"/>
              <a:gd name="connsiteX1" fmla="*/ 365253 w 3462752"/>
              <a:gd name="connsiteY1" fmla="*/ 0 h 3965533"/>
              <a:gd name="connsiteX2" fmla="*/ 2883796 w 3462752"/>
              <a:gd name="connsiteY2" fmla="*/ 4234 h 3965533"/>
              <a:gd name="connsiteX3" fmla="*/ 3460533 w 3462752"/>
              <a:gd name="connsiteY3" fmla="*/ 580971 h 3965533"/>
              <a:gd name="connsiteX4" fmla="*/ 3460533 w 3462752"/>
              <a:gd name="connsiteY4" fmla="*/ 3388796 h 3965533"/>
              <a:gd name="connsiteX5" fmla="*/ 2883796 w 3462752"/>
              <a:gd name="connsiteY5" fmla="*/ 3965533 h 3965533"/>
              <a:gd name="connsiteX6" fmla="*/ 576920 w 3462752"/>
              <a:gd name="connsiteY6" fmla="*/ 3965533 h 3965533"/>
              <a:gd name="connsiteX7" fmla="*/ 183 w 3462752"/>
              <a:gd name="connsiteY7" fmla="*/ 3388796 h 3965533"/>
              <a:gd name="connsiteX8" fmla="*/ 183 w 3462752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86451"/>
              <a:gd name="connsiteY0" fmla="*/ 378158 h 3965920"/>
              <a:gd name="connsiteX1" fmla="*/ 365070 w 3486451"/>
              <a:gd name="connsiteY1" fmla="*/ 387 h 3965920"/>
              <a:gd name="connsiteX2" fmla="*/ 3107980 w 3486451"/>
              <a:gd name="connsiteY2" fmla="*/ 388 h 3965920"/>
              <a:gd name="connsiteX3" fmla="*/ 3460350 w 3486451"/>
              <a:gd name="connsiteY3" fmla="*/ 581358 h 3965920"/>
              <a:gd name="connsiteX4" fmla="*/ 3460350 w 3486451"/>
              <a:gd name="connsiteY4" fmla="*/ 3389183 h 3965920"/>
              <a:gd name="connsiteX5" fmla="*/ 2883613 w 3486451"/>
              <a:gd name="connsiteY5" fmla="*/ 3965920 h 3965920"/>
              <a:gd name="connsiteX6" fmla="*/ 576737 w 3486451"/>
              <a:gd name="connsiteY6" fmla="*/ 3965920 h 3965920"/>
              <a:gd name="connsiteX7" fmla="*/ 0 w 3486451"/>
              <a:gd name="connsiteY7" fmla="*/ 3389183 h 3965920"/>
              <a:gd name="connsiteX8" fmla="*/ 0 w 3486451"/>
              <a:gd name="connsiteY8" fmla="*/ 378158 h 3965920"/>
              <a:gd name="connsiteX0" fmla="*/ 0 w 3486451"/>
              <a:gd name="connsiteY0" fmla="*/ 377771 h 3965533"/>
              <a:gd name="connsiteX1" fmla="*/ 365070 w 3486451"/>
              <a:gd name="connsiteY1" fmla="*/ 0 h 3965533"/>
              <a:gd name="connsiteX2" fmla="*/ 3107980 w 3486451"/>
              <a:gd name="connsiteY2" fmla="*/ 1 h 3965533"/>
              <a:gd name="connsiteX3" fmla="*/ 3460350 w 3486451"/>
              <a:gd name="connsiteY3" fmla="*/ 580971 h 3965533"/>
              <a:gd name="connsiteX4" fmla="*/ 3460350 w 3486451"/>
              <a:gd name="connsiteY4" fmla="*/ 3388796 h 3965533"/>
              <a:gd name="connsiteX5" fmla="*/ 2883613 w 3486451"/>
              <a:gd name="connsiteY5" fmla="*/ 3965533 h 3965533"/>
              <a:gd name="connsiteX6" fmla="*/ 576737 w 3486451"/>
              <a:gd name="connsiteY6" fmla="*/ 3965533 h 3965533"/>
              <a:gd name="connsiteX7" fmla="*/ 0 w 3486451"/>
              <a:gd name="connsiteY7" fmla="*/ 3388796 h 3965533"/>
              <a:gd name="connsiteX8" fmla="*/ 0 w 3486451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3107980 w 3462569"/>
              <a:gd name="connsiteY2" fmla="*/ 1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4584"/>
              <a:gd name="connsiteY0" fmla="*/ 425254 h 4013016"/>
              <a:gd name="connsiteX1" fmla="*/ 365070 w 3464584"/>
              <a:gd name="connsiteY1" fmla="*/ 47483 h 4013016"/>
              <a:gd name="connsiteX2" fmla="*/ 3107980 w 3464584"/>
              <a:gd name="connsiteY2" fmla="*/ 47484 h 4013016"/>
              <a:gd name="connsiteX3" fmla="*/ 3464583 w 3464584"/>
              <a:gd name="connsiteY3" fmla="*/ 382921 h 4013016"/>
              <a:gd name="connsiteX4" fmla="*/ 3460350 w 3464584"/>
              <a:gd name="connsiteY4" fmla="*/ 3436279 h 4013016"/>
              <a:gd name="connsiteX5" fmla="*/ 2883613 w 3464584"/>
              <a:gd name="connsiteY5" fmla="*/ 4013016 h 4013016"/>
              <a:gd name="connsiteX6" fmla="*/ 576737 w 3464584"/>
              <a:gd name="connsiteY6" fmla="*/ 4013016 h 4013016"/>
              <a:gd name="connsiteX7" fmla="*/ 0 w 3464584"/>
              <a:gd name="connsiteY7" fmla="*/ 3436279 h 4013016"/>
              <a:gd name="connsiteX8" fmla="*/ 0 w 3464584"/>
              <a:gd name="connsiteY8" fmla="*/ 425254 h 401301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377771 h 3965533"/>
              <a:gd name="connsiteX1" fmla="*/ 365070 w 3468817"/>
              <a:gd name="connsiteY1" fmla="*/ 0 h 3965533"/>
              <a:gd name="connsiteX2" fmla="*/ 3107980 w 3468817"/>
              <a:gd name="connsiteY2" fmla="*/ 1 h 3965533"/>
              <a:gd name="connsiteX3" fmla="*/ 3468816 w 3468817"/>
              <a:gd name="connsiteY3" fmla="*/ 360838 h 3965533"/>
              <a:gd name="connsiteX4" fmla="*/ 3460350 w 3468817"/>
              <a:gd name="connsiteY4" fmla="*/ 3388796 h 3965533"/>
              <a:gd name="connsiteX5" fmla="*/ 2883613 w 3468817"/>
              <a:gd name="connsiteY5" fmla="*/ 3965533 h 3965533"/>
              <a:gd name="connsiteX6" fmla="*/ 576737 w 3468817"/>
              <a:gd name="connsiteY6" fmla="*/ 3965533 h 3965533"/>
              <a:gd name="connsiteX7" fmla="*/ 0 w 3468817"/>
              <a:gd name="connsiteY7" fmla="*/ 3388796 h 3965533"/>
              <a:gd name="connsiteX8" fmla="*/ 0 w 3468817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508084"/>
              <a:gd name="connsiteY0" fmla="*/ 425783 h 4013545"/>
              <a:gd name="connsiteX1" fmla="*/ 365070 w 3508084"/>
              <a:gd name="connsiteY1" fmla="*/ 48012 h 4013545"/>
              <a:gd name="connsiteX2" fmla="*/ 3107980 w 3508084"/>
              <a:gd name="connsiteY2" fmla="*/ 48013 h 4013545"/>
              <a:gd name="connsiteX3" fmla="*/ 3468816 w 3508084"/>
              <a:gd name="connsiteY3" fmla="*/ 408850 h 4013545"/>
              <a:gd name="connsiteX4" fmla="*/ 3498450 w 3508084"/>
              <a:gd name="connsiteY4" fmla="*/ 3665408 h 4013545"/>
              <a:gd name="connsiteX5" fmla="*/ 2883613 w 3508084"/>
              <a:gd name="connsiteY5" fmla="*/ 4013545 h 4013545"/>
              <a:gd name="connsiteX6" fmla="*/ 576737 w 3508084"/>
              <a:gd name="connsiteY6" fmla="*/ 4013545 h 4013545"/>
              <a:gd name="connsiteX7" fmla="*/ 0 w 3508084"/>
              <a:gd name="connsiteY7" fmla="*/ 3436808 h 4013545"/>
              <a:gd name="connsiteX8" fmla="*/ 0 w 3508084"/>
              <a:gd name="connsiteY8" fmla="*/ 425783 h 4013545"/>
              <a:gd name="connsiteX0" fmla="*/ 0 w 3506595"/>
              <a:gd name="connsiteY0" fmla="*/ 425783 h 4013545"/>
              <a:gd name="connsiteX1" fmla="*/ 365070 w 3506595"/>
              <a:gd name="connsiteY1" fmla="*/ 48012 h 4013545"/>
              <a:gd name="connsiteX2" fmla="*/ 3107980 w 3506595"/>
              <a:gd name="connsiteY2" fmla="*/ 48013 h 4013545"/>
              <a:gd name="connsiteX3" fmla="*/ 3468816 w 3506595"/>
              <a:gd name="connsiteY3" fmla="*/ 408850 h 4013545"/>
              <a:gd name="connsiteX4" fmla="*/ 3498450 w 3506595"/>
              <a:gd name="connsiteY4" fmla="*/ 3665408 h 4013545"/>
              <a:gd name="connsiteX5" fmla="*/ 2883613 w 3506595"/>
              <a:gd name="connsiteY5" fmla="*/ 4013545 h 4013545"/>
              <a:gd name="connsiteX6" fmla="*/ 576737 w 3506595"/>
              <a:gd name="connsiteY6" fmla="*/ 4013545 h 4013545"/>
              <a:gd name="connsiteX7" fmla="*/ 0 w 3506595"/>
              <a:gd name="connsiteY7" fmla="*/ 3436808 h 4013545"/>
              <a:gd name="connsiteX8" fmla="*/ 0 w 3506595"/>
              <a:gd name="connsiteY8" fmla="*/ 425783 h 4013545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500310"/>
              <a:gd name="connsiteY0" fmla="*/ 377771 h 3965533"/>
              <a:gd name="connsiteX1" fmla="*/ 365070 w 3500310"/>
              <a:gd name="connsiteY1" fmla="*/ 0 h 3965533"/>
              <a:gd name="connsiteX2" fmla="*/ 3107980 w 3500310"/>
              <a:gd name="connsiteY2" fmla="*/ 1 h 3965533"/>
              <a:gd name="connsiteX3" fmla="*/ 3498449 w 3500310"/>
              <a:gd name="connsiteY3" fmla="*/ 360838 h 3965533"/>
              <a:gd name="connsiteX4" fmla="*/ 3498450 w 3500310"/>
              <a:gd name="connsiteY4" fmla="*/ 3617396 h 3965533"/>
              <a:gd name="connsiteX5" fmla="*/ 2883613 w 3500310"/>
              <a:gd name="connsiteY5" fmla="*/ 3965533 h 3965533"/>
              <a:gd name="connsiteX6" fmla="*/ 576737 w 3500310"/>
              <a:gd name="connsiteY6" fmla="*/ 3965533 h 3965533"/>
              <a:gd name="connsiteX7" fmla="*/ 0 w 3500310"/>
              <a:gd name="connsiteY7" fmla="*/ 3388796 h 3965533"/>
              <a:gd name="connsiteX8" fmla="*/ 0 w 3500310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527846"/>
              <a:gd name="connsiteY0" fmla="*/ 419149 h 4006911"/>
              <a:gd name="connsiteX1" fmla="*/ 365070 w 3527846"/>
              <a:gd name="connsiteY1" fmla="*/ 41378 h 4006911"/>
              <a:gd name="connsiteX2" fmla="*/ 3107980 w 3527846"/>
              <a:gd name="connsiteY2" fmla="*/ 41379 h 4006911"/>
              <a:gd name="connsiteX3" fmla="*/ 3498449 w 3527846"/>
              <a:gd name="connsiteY3" fmla="*/ 402216 h 4006911"/>
              <a:gd name="connsiteX4" fmla="*/ 3502684 w 3527846"/>
              <a:gd name="connsiteY4" fmla="*/ 3536007 h 4006911"/>
              <a:gd name="connsiteX5" fmla="*/ 2883613 w 3527846"/>
              <a:gd name="connsiteY5" fmla="*/ 4006911 h 4006911"/>
              <a:gd name="connsiteX6" fmla="*/ 576737 w 3527846"/>
              <a:gd name="connsiteY6" fmla="*/ 4006911 h 4006911"/>
              <a:gd name="connsiteX7" fmla="*/ 0 w 3527846"/>
              <a:gd name="connsiteY7" fmla="*/ 3430174 h 4006911"/>
              <a:gd name="connsiteX8" fmla="*/ 0 w 3527846"/>
              <a:gd name="connsiteY8" fmla="*/ 419149 h 4006911"/>
              <a:gd name="connsiteX0" fmla="*/ 0 w 3538229"/>
              <a:gd name="connsiteY0" fmla="*/ 425085 h 4012847"/>
              <a:gd name="connsiteX1" fmla="*/ 365070 w 3538229"/>
              <a:gd name="connsiteY1" fmla="*/ 47314 h 4012847"/>
              <a:gd name="connsiteX2" fmla="*/ 3107980 w 3538229"/>
              <a:gd name="connsiteY2" fmla="*/ 47315 h 4012847"/>
              <a:gd name="connsiteX3" fmla="*/ 3498449 w 3538229"/>
              <a:gd name="connsiteY3" fmla="*/ 408152 h 4012847"/>
              <a:gd name="connsiteX4" fmla="*/ 3528084 w 3538229"/>
              <a:gd name="connsiteY4" fmla="*/ 3652009 h 4012847"/>
              <a:gd name="connsiteX5" fmla="*/ 2883613 w 3538229"/>
              <a:gd name="connsiteY5" fmla="*/ 4012847 h 4012847"/>
              <a:gd name="connsiteX6" fmla="*/ 576737 w 3538229"/>
              <a:gd name="connsiteY6" fmla="*/ 4012847 h 4012847"/>
              <a:gd name="connsiteX7" fmla="*/ 0 w 3538229"/>
              <a:gd name="connsiteY7" fmla="*/ 3436110 h 4012847"/>
              <a:gd name="connsiteX8" fmla="*/ 0 w 3538229"/>
              <a:gd name="connsiteY8" fmla="*/ 425085 h 4012847"/>
              <a:gd name="connsiteX0" fmla="*/ 0 w 3528084"/>
              <a:gd name="connsiteY0" fmla="*/ 416921 h 4004683"/>
              <a:gd name="connsiteX1" fmla="*/ 365070 w 3528084"/>
              <a:gd name="connsiteY1" fmla="*/ 39150 h 4004683"/>
              <a:gd name="connsiteX2" fmla="*/ 3107980 w 3528084"/>
              <a:gd name="connsiteY2" fmla="*/ 39151 h 4004683"/>
              <a:gd name="connsiteX3" fmla="*/ 3498449 w 3528084"/>
              <a:gd name="connsiteY3" fmla="*/ 399988 h 4004683"/>
              <a:gd name="connsiteX4" fmla="*/ 3528084 w 3528084"/>
              <a:gd name="connsiteY4" fmla="*/ 3643845 h 4004683"/>
              <a:gd name="connsiteX5" fmla="*/ 2883613 w 3528084"/>
              <a:gd name="connsiteY5" fmla="*/ 4004683 h 4004683"/>
              <a:gd name="connsiteX6" fmla="*/ 576737 w 3528084"/>
              <a:gd name="connsiteY6" fmla="*/ 4004683 h 4004683"/>
              <a:gd name="connsiteX7" fmla="*/ 0 w 3528084"/>
              <a:gd name="connsiteY7" fmla="*/ 3427946 h 4004683"/>
              <a:gd name="connsiteX8" fmla="*/ 0 w 3528084"/>
              <a:gd name="connsiteY8" fmla="*/ 416921 h 4004683"/>
              <a:gd name="connsiteX0" fmla="*/ 0 w 3528094"/>
              <a:gd name="connsiteY0" fmla="*/ 407531 h 3995293"/>
              <a:gd name="connsiteX1" fmla="*/ 365070 w 3528094"/>
              <a:gd name="connsiteY1" fmla="*/ 29760 h 3995293"/>
              <a:gd name="connsiteX2" fmla="*/ 3107980 w 3528094"/>
              <a:gd name="connsiteY2" fmla="*/ 29761 h 3995293"/>
              <a:gd name="connsiteX3" fmla="*/ 3528083 w 3528094"/>
              <a:gd name="connsiteY3" fmla="*/ 415998 h 3995293"/>
              <a:gd name="connsiteX4" fmla="*/ 3528084 w 3528094"/>
              <a:gd name="connsiteY4" fmla="*/ 3634455 h 3995293"/>
              <a:gd name="connsiteX5" fmla="*/ 2883613 w 3528094"/>
              <a:gd name="connsiteY5" fmla="*/ 3995293 h 3995293"/>
              <a:gd name="connsiteX6" fmla="*/ 576737 w 3528094"/>
              <a:gd name="connsiteY6" fmla="*/ 3995293 h 3995293"/>
              <a:gd name="connsiteX7" fmla="*/ 0 w 3528094"/>
              <a:gd name="connsiteY7" fmla="*/ 3418556 h 3995293"/>
              <a:gd name="connsiteX8" fmla="*/ 0 w 3528094"/>
              <a:gd name="connsiteY8" fmla="*/ 407531 h 399529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2883613 w 3528094"/>
              <a:gd name="connsiteY5" fmla="*/ 3965533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44263"/>
              <a:gd name="connsiteY0" fmla="*/ 377771 h 3965533"/>
              <a:gd name="connsiteX1" fmla="*/ 365070 w 3544263"/>
              <a:gd name="connsiteY1" fmla="*/ 0 h 3965533"/>
              <a:gd name="connsiteX2" fmla="*/ 3107980 w 3544263"/>
              <a:gd name="connsiteY2" fmla="*/ 1 h 3965533"/>
              <a:gd name="connsiteX3" fmla="*/ 3528083 w 3544263"/>
              <a:gd name="connsiteY3" fmla="*/ 386238 h 3965533"/>
              <a:gd name="connsiteX4" fmla="*/ 3528084 w 3544263"/>
              <a:gd name="connsiteY4" fmla="*/ 3604695 h 3965533"/>
              <a:gd name="connsiteX5" fmla="*/ 3099513 w 3544263"/>
              <a:gd name="connsiteY5" fmla="*/ 3961300 h 3965533"/>
              <a:gd name="connsiteX6" fmla="*/ 576737 w 3544263"/>
              <a:gd name="connsiteY6" fmla="*/ 3965533 h 3965533"/>
              <a:gd name="connsiteX7" fmla="*/ 0 w 3544263"/>
              <a:gd name="connsiteY7" fmla="*/ 3388796 h 3965533"/>
              <a:gd name="connsiteX8" fmla="*/ 0 w 3544263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0 w 3528094"/>
              <a:gd name="connsiteY0" fmla="*/ 377771 h 3966078"/>
              <a:gd name="connsiteX1" fmla="*/ 365070 w 3528094"/>
              <a:gd name="connsiteY1" fmla="*/ 0 h 3966078"/>
              <a:gd name="connsiteX2" fmla="*/ 3107980 w 3528094"/>
              <a:gd name="connsiteY2" fmla="*/ 1 h 3966078"/>
              <a:gd name="connsiteX3" fmla="*/ 3528083 w 3528094"/>
              <a:gd name="connsiteY3" fmla="*/ 386238 h 3966078"/>
              <a:gd name="connsiteX4" fmla="*/ 3528084 w 3528094"/>
              <a:gd name="connsiteY4" fmla="*/ 3604695 h 3966078"/>
              <a:gd name="connsiteX5" fmla="*/ 3099513 w 3528094"/>
              <a:gd name="connsiteY5" fmla="*/ 3961300 h 3966078"/>
              <a:gd name="connsiteX6" fmla="*/ 377771 w 3528094"/>
              <a:gd name="connsiteY6" fmla="*/ 3965533 h 3966078"/>
              <a:gd name="connsiteX7" fmla="*/ 0 w 3528094"/>
              <a:gd name="connsiteY7" fmla="*/ 3388796 h 3966078"/>
              <a:gd name="connsiteX8" fmla="*/ 0 w 3528094"/>
              <a:gd name="connsiteY8" fmla="*/ 377771 h 3966078"/>
              <a:gd name="connsiteX0" fmla="*/ 4233 w 3532327"/>
              <a:gd name="connsiteY0" fmla="*/ 377771 h 4009647"/>
              <a:gd name="connsiteX1" fmla="*/ 369303 w 3532327"/>
              <a:gd name="connsiteY1" fmla="*/ 0 h 4009647"/>
              <a:gd name="connsiteX2" fmla="*/ 3112213 w 3532327"/>
              <a:gd name="connsiteY2" fmla="*/ 1 h 4009647"/>
              <a:gd name="connsiteX3" fmla="*/ 3532316 w 3532327"/>
              <a:gd name="connsiteY3" fmla="*/ 386238 h 4009647"/>
              <a:gd name="connsiteX4" fmla="*/ 3532317 w 3532327"/>
              <a:gd name="connsiteY4" fmla="*/ 3604695 h 4009647"/>
              <a:gd name="connsiteX5" fmla="*/ 3103746 w 3532327"/>
              <a:gd name="connsiteY5" fmla="*/ 3961300 h 4009647"/>
              <a:gd name="connsiteX6" fmla="*/ 382004 w 3532327"/>
              <a:gd name="connsiteY6" fmla="*/ 3965533 h 4009647"/>
              <a:gd name="connsiteX7" fmla="*/ 0 w 3532327"/>
              <a:gd name="connsiteY7" fmla="*/ 3613163 h 4009647"/>
              <a:gd name="connsiteX8" fmla="*/ 4233 w 3532327"/>
              <a:gd name="connsiteY8" fmla="*/ 377771 h 4009647"/>
              <a:gd name="connsiteX0" fmla="*/ 4233 w 3532327"/>
              <a:gd name="connsiteY0" fmla="*/ 377771 h 3965637"/>
              <a:gd name="connsiteX1" fmla="*/ 369303 w 3532327"/>
              <a:gd name="connsiteY1" fmla="*/ 0 h 3965637"/>
              <a:gd name="connsiteX2" fmla="*/ 3112213 w 3532327"/>
              <a:gd name="connsiteY2" fmla="*/ 1 h 3965637"/>
              <a:gd name="connsiteX3" fmla="*/ 3532316 w 3532327"/>
              <a:gd name="connsiteY3" fmla="*/ 386238 h 3965637"/>
              <a:gd name="connsiteX4" fmla="*/ 3532317 w 3532327"/>
              <a:gd name="connsiteY4" fmla="*/ 3604695 h 3965637"/>
              <a:gd name="connsiteX5" fmla="*/ 3103746 w 3532327"/>
              <a:gd name="connsiteY5" fmla="*/ 3961300 h 3965637"/>
              <a:gd name="connsiteX6" fmla="*/ 382004 w 3532327"/>
              <a:gd name="connsiteY6" fmla="*/ 3965533 h 3965637"/>
              <a:gd name="connsiteX7" fmla="*/ 0 w 3532327"/>
              <a:gd name="connsiteY7" fmla="*/ 3613163 h 3965637"/>
              <a:gd name="connsiteX8" fmla="*/ 4233 w 3532327"/>
              <a:gd name="connsiteY8" fmla="*/ 377771 h 396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327" h="3965637">
                <a:moveTo>
                  <a:pt x="4233" y="377771"/>
                </a:moveTo>
                <a:cubicBezTo>
                  <a:pt x="5281" y="151113"/>
                  <a:pt x="173338" y="4234"/>
                  <a:pt x="369303" y="0"/>
                </a:cubicBezTo>
                <a:lnTo>
                  <a:pt x="3112213" y="1"/>
                </a:lnTo>
                <a:cubicBezTo>
                  <a:pt x="3295521" y="1"/>
                  <a:pt x="3534266" y="132589"/>
                  <a:pt x="3532316" y="386238"/>
                </a:cubicBezTo>
                <a:cubicBezTo>
                  <a:pt x="3530366" y="639887"/>
                  <a:pt x="3528083" y="3608553"/>
                  <a:pt x="3532317" y="3604695"/>
                </a:cubicBezTo>
                <a:cubicBezTo>
                  <a:pt x="3531269" y="3883204"/>
                  <a:pt x="3416149" y="3965534"/>
                  <a:pt x="3103746" y="3961300"/>
                </a:cubicBezTo>
                <a:lnTo>
                  <a:pt x="382004" y="3965533"/>
                </a:lnTo>
                <a:cubicBezTo>
                  <a:pt x="188134" y="3969766"/>
                  <a:pt x="4233" y="3845106"/>
                  <a:pt x="0" y="3613163"/>
                </a:cubicBezTo>
                <a:lnTo>
                  <a:pt x="4233" y="3777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D7813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2283573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2947673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2283572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2947673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DB76E4E-A4B5-994E-802C-EC1E7E95B144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11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13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4497240"/>
            <a:ext cx="7061183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8" y="877455"/>
            <a:ext cx="7061184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5184642"/>
            <a:ext cx="7061183" cy="836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3D2CBCFF-DBBF-9447-9406-E400F1B3CF6C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>
          <a:xfrm>
            <a:off x="1037038" y="6575705"/>
            <a:ext cx="123741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8198E4-A806-D747-9FC9-EE2CAD81D7DD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274456" y="6580326"/>
            <a:ext cx="49760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7250546" y="6580326"/>
            <a:ext cx="8476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7010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09315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2781300" y="6356350"/>
            <a:ext cx="11811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962399" y="6360971"/>
            <a:ext cx="3595633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 err="1"/>
              <a:t>TVa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558033" y="6360971"/>
            <a:ext cx="54018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78090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2781300" y="6356350"/>
            <a:ext cx="11811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962399" y="6360971"/>
            <a:ext cx="3595633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558033" y="6360971"/>
            <a:ext cx="54018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624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17669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669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2781300" y="6356350"/>
            <a:ext cx="11811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962399" y="6360971"/>
            <a:ext cx="3595633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558033" y="6360971"/>
            <a:ext cx="54018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52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699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1766959"/>
            <a:ext cx="3458762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66959"/>
            <a:ext cx="3450021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2781300" y="6356350"/>
            <a:ext cx="11811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962399" y="6360971"/>
            <a:ext cx="3595633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558033" y="6360971"/>
            <a:ext cx="54018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1050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yöristetty suorakulmio 13"/>
          <p:cNvSpPr/>
          <p:nvPr userDrawn="1"/>
        </p:nvSpPr>
        <p:spPr>
          <a:xfrm>
            <a:off x="4626758" y="1676400"/>
            <a:ext cx="3471463" cy="3859754"/>
          </a:xfrm>
          <a:prstGeom prst="roundRect">
            <a:avLst>
              <a:gd name="adj" fmla="val 6423"/>
            </a:avLst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Pyöristetty suorakulmio 6"/>
          <p:cNvSpPr/>
          <p:nvPr userDrawn="1"/>
        </p:nvSpPr>
        <p:spPr>
          <a:xfrm>
            <a:off x="1037037" y="1676400"/>
            <a:ext cx="3471463" cy="3859754"/>
          </a:xfrm>
          <a:prstGeom prst="roundRect">
            <a:avLst>
              <a:gd name="adj" fmla="val 6423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1862008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2526108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1862008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2526109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2781300" y="6356350"/>
            <a:ext cx="11811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3962399" y="6360971"/>
            <a:ext cx="3595633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11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7558033" y="6360971"/>
            <a:ext cx="54018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3695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4497240"/>
            <a:ext cx="7061183" cy="4143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8" y="788555"/>
            <a:ext cx="8106962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4968743"/>
            <a:ext cx="7061183" cy="670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2781300" y="6356350"/>
            <a:ext cx="11811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962399" y="6360971"/>
            <a:ext cx="3595633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558033" y="6360971"/>
            <a:ext cx="54018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69761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1181100"/>
            <a:ext cx="3509561" cy="97457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711700" y="1"/>
            <a:ext cx="3386522" cy="563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9" y="2298700"/>
            <a:ext cx="3509562" cy="3340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2781300" y="6356350"/>
            <a:ext cx="11811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962399" y="6360971"/>
            <a:ext cx="3595633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558033" y="6360971"/>
            <a:ext cx="54018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99640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818682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Kansi_Am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2781300" y="6356350"/>
            <a:ext cx="11811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962399" y="6360971"/>
            <a:ext cx="3595633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558033" y="6360971"/>
            <a:ext cx="54018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1719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650235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88392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4253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4146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4146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898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4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383353"/>
            <a:ext cx="3458762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383353"/>
            <a:ext cx="3450021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4301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yöristetty suorakulmio 13"/>
          <p:cNvSpPr/>
          <p:nvPr userDrawn="1"/>
        </p:nvSpPr>
        <p:spPr>
          <a:xfrm>
            <a:off x="4626758" y="2393348"/>
            <a:ext cx="3471463" cy="3859754"/>
          </a:xfrm>
          <a:prstGeom prst="roundRect">
            <a:avLst>
              <a:gd name="adj" fmla="val 6423"/>
            </a:avLst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Pyöristetty suorakulmio 6"/>
          <p:cNvSpPr/>
          <p:nvPr userDrawn="1"/>
        </p:nvSpPr>
        <p:spPr>
          <a:xfrm>
            <a:off x="1037037" y="2393348"/>
            <a:ext cx="3471463" cy="3859754"/>
          </a:xfrm>
          <a:prstGeom prst="roundRect">
            <a:avLst>
              <a:gd name="adj" fmla="val 6423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7931E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2578956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3243056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2578956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3243057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11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82060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5167298"/>
            <a:ext cx="7061183" cy="4143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0" y="1369305"/>
            <a:ext cx="8106962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5638801"/>
            <a:ext cx="7061183" cy="670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90942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46601" y="1206500"/>
            <a:ext cx="3509561" cy="97457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9" y="1231900"/>
            <a:ext cx="3386522" cy="563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46601" y="2324100"/>
            <a:ext cx="3509562" cy="3340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0295458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90310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Kansi_Am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346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5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6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7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43261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3369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16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64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4" r:id="rId2"/>
    <p:sldLayoutId id="2147483763" r:id="rId3"/>
    <p:sldLayoutId id="2147483765" r:id="rId4"/>
    <p:sldLayoutId id="2147483766" r:id="rId5"/>
    <p:sldLayoutId id="2147483767" r:id="rId6"/>
    <p:sldLayoutId id="214748376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3225800" y="2425700"/>
            <a:ext cx="4559300" cy="3340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pic>
        <p:nvPicPr>
          <p:cNvPr id="8" name="Kuva 7" descr="tuplahakkyra_val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578100"/>
            <a:ext cx="1206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21621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3327401"/>
            <a:ext cx="7061183" cy="187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3809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8667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2081739"/>
            <a:ext cx="7061183" cy="393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8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11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6" r:id="rId5"/>
    <p:sldLayoutId id="214748373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5365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1701801"/>
            <a:ext cx="7061183" cy="387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2781300" y="6356350"/>
            <a:ext cx="11811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962399" y="6360971"/>
            <a:ext cx="3595633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558033" y="6360971"/>
            <a:ext cx="54018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696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9" r:id="rId3"/>
    <p:sldLayoutId id="2147483773" r:id="rId4"/>
    <p:sldLayoutId id="2147483780" r:id="rId5"/>
    <p:sldLayoutId id="2147483774" r:id="rId6"/>
    <p:sldLayoutId id="2147483775" r:id="rId7"/>
    <p:sldLayoutId id="2147483781" r:id="rId8"/>
    <p:sldLayoutId id="2147483776" r:id="rId9"/>
    <p:sldLayoutId id="2147483778" r:id="rId1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12985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2463801"/>
            <a:ext cx="7061183" cy="387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r>
              <a:rPr lang="fi-FI" dirty="0"/>
              <a:t>Olli </a:t>
            </a:r>
            <a:r>
              <a:rPr lang="fi-FI" dirty="0" err="1"/>
              <a:t>Oamkilainen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74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3" r:id="rId1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8" y="536575"/>
            <a:ext cx="7419834" cy="1032319"/>
          </a:xfrm>
        </p:spPr>
        <p:txBody>
          <a:bodyPr>
            <a:normAutofit/>
          </a:bodyPr>
          <a:lstStyle/>
          <a:p>
            <a:r>
              <a:rPr lang="fi-FI" sz="2800" dirty="0"/>
              <a:t>Sulautetun järjestelmän sovellusprojekti 15 op</a:t>
            </a:r>
            <a:endParaRPr lang="en-US" sz="28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 err="1"/>
              <a:t>Tva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503C81-D37B-AC44-BBF5-D39836EA1E64}" type="slidenum">
              <a:rPr lang="fi-FI" smtClean="0"/>
              <a:pPr/>
              <a:t>1</a:t>
            </a:fld>
            <a:endParaRPr lang="fi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7B7772-56A2-499A-AB8D-D57D57CD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Sulautetun järjestelmän ohjelmistoprojekti (6 op)</a:t>
            </a:r>
          </a:p>
          <a:p>
            <a:r>
              <a:rPr lang="fi-FI" dirty="0"/>
              <a:t>Sulautetun tietokoneen perusteet (3 op )</a:t>
            </a:r>
          </a:p>
          <a:p>
            <a:r>
              <a:rPr lang="fi-FI" dirty="0"/>
              <a:t>Sekvenssilogiikka (3 op)</a:t>
            </a:r>
          </a:p>
          <a:p>
            <a:r>
              <a:rPr lang="fi-FI" dirty="0"/>
              <a:t>Matematiikka ja fysiikka mittauksissa (1.5op)</a:t>
            </a:r>
          </a:p>
          <a:p>
            <a:r>
              <a:rPr lang="fi-FI" dirty="0"/>
              <a:t>Yrittäjyys (1.5op)</a:t>
            </a:r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295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Käytännöt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Valitaan projektiryhmät</a:t>
            </a:r>
          </a:p>
          <a:p>
            <a:r>
              <a:rPr lang="fi-FI" dirty="0"/>
              <a:t>Projekteja seurataan viikkopalavereissa, joista laaditaan muistiot</a:t>
            </a:r>
          </a:p>
          <a:p>
            <a:r>
              <a:rPr lang="fi-FI" dirty="0"/>
              <a:t>Projektin esittely lopuksi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dirty="0"/>
              <a:t>Powerpoint –esitys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dirty="0"/>
              <a:t>Demo –video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dirty="0"/>
              <a:t>Posteri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dirty="0"/>
              <a:t>Loppuraportti</a:t>
            </a:r>
          </a:p>
          <a:p>
            <a:pPr marL="0" indent="0">
              <a:buNone/>
            </a:pPr>
            <a:endParaRPr lang="fi-FI" dirty="0"/>
          </a:p>
          <a:p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 err="1"/>
              <a:t>Tva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503C81-D37B-AC44-BBF5-D39836EA1E64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566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Ryhmä 29"/>
          <p:cNvGrpSpPr/>
          <p:nvPr/>
        </p:nvGrpSpPr>
        <p:grpSpPr>
          <a:xfrm>
            <a:off x="1429991" y="1508825"/>
            <a:ext cx="6126376" cy="2336471"/>
            <a:chOff x="1547664" y="1288222"/>
            <a:chExt cx="6126376" cy="2336471"/>
          </a:xfrm>
        </p:grpSpPr>
        <p:grpSp>
          <p:nvGrpSpPr>
            <p:cNvPr id="7" name="Ryhmä 6"/>
            <p:cNvGrpSpPr/>
            <p:nvPr/>
          </p:nvGrpSpPr>
          <p:grpSpPr>
            <a:xfrm>
              <a:off x="4499992" y="1894773"/>
              <a:ext cx="1728192" cy="982271"/>
              <a:chOff x="2771800" y="3645024"/>
              <a:chExt cx="1728192" cy="936104"/>
            </a:xfrm>
          </p:grpSpPr>
          <p:sp>
            <p:nvSpPr>
              <p:cNvPr id="6" name="Suorakulmio 5"/>
              <p:cNvSpPr/>
              <p:nvPr/>
            </p:nvSpPr>
            <p:spPr>
              <a:xfrm>
                <a:off x="2771800" y="3645024"/>
                <a:ext cx="1728192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5" name="Tekstiruutu 4"/>
              <p:cNvSpPr txBox="1"/>
              <p:nvPr/>
            </p:nvSpPr>
            <p:spPr>
              <a:xfrm>
                <a:off x="3095836" y="3928410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err="1"/>
                  <a:t>Rasberry</a:t>
                </a:r>
                <a:endParaRPr lang="fi-FI" dirty="0"/>
              </a:p>
            </p:txBody>
          </p:sp>
        </p:grpSp>
        <p:grpSp>
          <p:nvGrpSpPr>
            <p:cNvPr id="8" name="Ryhmä 7"/>
            <p:cNvGrpSpPr/>
            <p:nvPr/>
          </p:nvGrpSpPr>
          <p:grpSpPr>
            <a:xfrm>
              <a:off x="6881952" y="1894773"/>
              <a:ext cx="792088" cy="942790"/>
              <a:chOff x="2771800" y="3645024"/>
              <a:chExt cx="1728192" cy="936104"/>
            </a:xfrm>
          </p:grpSpPr>
          <p:sp>
            <p:nvSpPr>
              <p:cNvPr id="9" name="Suorakulmio 8"/>
              <p:cNvSpPr/>
              <p:nvPr/>
            </p:nvSpPr>
            <p:spPr>
              <a:xfrm>
                <a:off x="2771800" y="3645024"/>
                <a:ext cx="1728192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" name="Tekstiruutu 9"/>
              <p:cNvSpPr txBox="1"/>
              <p:nvPr/>
            </p:nvSpPr>
            <p:spPr>
              <a:xfrm>
                <a:off x="3095836" y="3928410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/>
                  <a:t>PC</a:t>
                </a:r>
              </a:p>
            </p:txBody>
          </p:sp>
        </p:grpSp>
        <p:grpSp>
          <p:nvGrpSpPr>
            <p:cNvPr id="11" name="Ryhmä 10"/>
            <p:cNvGrpSpPr/>
            <p:nvPr/>
          </p:nvGrpSpPr>
          <p:grpSpPr>
            <a:xfrm>
              <a:off x="2843808" y="1288222"/>
              <a:ext cx="1260140" cy="936104"/>
              <a:chOff x="2771800" y="3645024"/>
              <a:chExt cx="1728192" cy="936104"/>
            </a:xfrm>
          </p:grpSpPr>
          <p:sp>
            <p:nvSpPr>
              <p:cNvPr id="12" name="Suorakulmio 11"/>
              <p:cNvSpPr/>
              <p:nvPr/>
            </p:nvSpPr>
            <p:spPr>
              <a:xfrm>
                <a:off x="2771800" y="3645024"/>
                <a:ext cx="1728192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3" name="Tekstiruutu 12"/>
              <p:cNvSpPr txBox="1"/>
              <p:nvPr/>
            </p:nvSpPr>
            <p:spPr>
              <a:xfrm>
                <a:off x="3095836" y="3928410"/>
                <a:ext cx="1200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err="1"/>
                  <a:t>Nucleo</a:t>
                </a:r>
                <a:endParaRPr lang="fi-FI" dirty="0"/>
              </a:p>
              <a:p>
                <a:endParaRPr lang="fi-FI" dirty="0"/>
              </a:p>
            </p:txBody>
          </p:sp>
        </p:grpSp>
        <p:grpSp>
          <p:nvGrpSpPr>
            <p:cNvPr id="14" name="Ryhmä 13"/>
            <p:cNvGrpSpPr/>
            <p:nvPr/>
          </p:nvGrpSpPr>
          <p:grpSpPr>
            <a:xfrm>
              <a:off x="1547664" y="1628800"/>
              <a:ext cx="702078" cy="360040"/>
              <a:chOff x="2771800" y="3645024"/>
              <a:chExt cx="1728192" cy="936104"/>
            </a:xfrm>
          </p:grpSpPr>
          <p:sp>
            <p:nvSpPr>
              <p:cNvPr id="15" name="Suorakulmio 14"/>
              <p:cNvSpPr/>
              <p:nvPr/>
            </p:nvSpPr>
            <p:spPr>
              <a:xfrm>
                <a:off x="2771800" y="3645024"/>
                <a:ext cx="1728192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6" name="Tekstiruutu 15"/>
              <p:cNvSpPr txBox="1"/>
              <p:nvPr/>
            </p:nvSpPr>
            <p:spPr>
              <a:xfrm>
                <a:off x="2771800" y="3752976"/>
                <a:ext cx="1728192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 err="1"/>
                  <a:t>sensors</a:t>
                </a:r>
                <a:endParaRPr lang="fi-FI" sz="1200" dirty="0"/>
              </a:p>
            </p:txBody>
          </p:sp>
        </p:grpSp>
        <p:grpSp>
          <p:nvGrpSpPr>
            <p:cNvPr id="18" name="Ryhmä 17"/>
            <p:cNvGrpSpPr/>
            <p:nvPr/>
          </p:nvGrpSpPr>
          <p:grpSpPr>
            <a:xfrm>
              <a:off x="1565485" y="2858942"/>
              <a:ext cx="702078" cy="360040"/>
              <a:chOff x="2771800" y="3645024"/>
              <a:chExt cx="1728192" cy="936104"/>
            </a:xfrm>
          </p:grpSpPr>
          <p:sp>
            <p:nvSpPr>
              <p:cNvPr id="19" name="Suorakulmio 18"/>
              <p:cNvSpPr/>
              <p:nvPr/>
            </p:nvSpPr>
            <p:spPr>
              <a:xfrm>
                <a:off x="2771800" y="3645024"/>
                <a:ext cx="1728192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0" name="Tekstiruutu 19"/>
              <p:cNvSpPr txBox="1"/>
              <p:nvPr/>
            </p:nvSpPr>
            <p:spPr>
              <a:xfrm>
                <a:off x="2771800" y="3752976"/>
                <a:ext cx="1728192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 err="1"/>
                  <a:t>sensors</a:t>
                </a:r>
                <a:endParaRPr lang="fi-FI" sz="1200" dirty="0"/>
              </a:p>
            </p:txBody>
          </p:sp>
        </p:grpSp>
        <p:grpSp>
          <p:nvGrpSpPr>
            <p:cNvPr id="22" name="Ryhmä 21"/>
            <p:cNvGrpSpPr/>
            <p:nvPr/>
          </p:nvGrpSpPr>
          <p:grpSpPr>
            <a:xfrm>
              <a:off x="2843808" y="2688589"/>
              <a:ext cx="1260140" cy="936104"/>
              <a:chOff x="2771800" y="3645024"/>
              <a:chExt cx="1728192" cy="936104"/>
            </a:xfrm>
          </p:grpSpPr>
          <p:sp>
            <p:nvSpPr>
              <p:cNvPr id="23" name="Suorakulmio 22"/>
              <p:cNvSpPr/>
              <p:nvPr/>
            </p:nvSpPr>
            <p:spPr>
              <a:xfrm>
                <a:off x="2771800" y="3645024"/>
                <a:ext cx="1728192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4" name="Tekstiruutu 23"/>
              <p:cNvSpPr txBox="1"/>
              <p:nvPr/>
            </p:nvSpPr>
            <p:spPr>
              <a:xfrm>
                <a:off x="2771800" y="377892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err="1"/>
                  <a:t>Arduino</a:t>
                </a:r>
                <a:endParaRPr lang="fi-FI" dirty="0"/>
              </a:p>
            </p:txBody>
          </p:sp>
        </p:grpSp>
        <p:sp>
          <p:nvSpPr>
            <p:cNvPr id="25" name="Nuoli vasemmalle ja oikealle 24"/>
            <p:cNvSpPr/>
            <p:nvPr/>
          </p:nvSpPr>
          <p:spPr>
            <a:xfrm>
              <a:off x="6228184" y="2311145"/>
              <a:ext cx="643572" cy="19569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6" name="Nuoli vasemmalle ja ylös 25"/>
            <p:cNvSpPr/>
            <p:nvPr/>
          </p:nvSpPr>
          <p:spPr>
            <a:xfrm rot="10800000" flipH="1">
              <a:off x="4103948" y="1465325"/>
              <a:ext cx="972108" cy="409989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7" name="Nuoli vasemmalle ja ylös 26"/>
            <p:cNvSpPr/>
            <p:nvPr/>
          </p:nvSpPr>
          <p:spPr>
            <a:xfrm rot="10800000" flipH="1" flipV="1">
              <a:off x="4103948" y="2914128"/>
              <a:ext cx="972108" cy="409989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8" name="Nuoli vasemmalle ja oikealle 27"/>
            <p:cNvSpPr/>
            <p:nvPr/>
          </p:nvSpPr>
          <p:spPr>
            <a:xfrm>
              <a:off x="2267925" y="1705957"/>
              <a:ext cx="575883" cy="2057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9" name="Nuoli vasemmalle ja oikealle 28"/>
            <p:cNvSpPr/>
            <p:nvPr/>
          </p:nvSpPr>
          <p:spPr>
            <a:xfrm>
              <a:off x="2267925" y="2889586"/>
              <a:ext cx="575883" cy="2057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8" y="372511"/>
            <a:ext cx="7061183" cy="1032319"/>
          </a:xfrm>
        </p:spPr>
        <p:txBody>
          <a:bodyPr/>
          <a:lstStyle/>
          <a:p>
            <a:r>
              <a:rPr lang="fi-FI" dirty="0"/>
              <a:t>Ympäristö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idx="1"/>
          </p:nvPr>
        </p:nvSpPr>
        <p:spPr>
          <a:xfrm>
            <a:off x="1643129" y="3774546"/>
            <a:ext cx="6630508" cy="26934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i-FI" sz="160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i-FI" sz="1600" b="1" dirty="0">
                <a:solidFill>
                  <a:schemeClr val="tx1"/>
                </a:solidFill>
              </a:rPr>
              <a:t>Sovellukset PC:lle, </a:t>
            </a:r>
            <a:r>
              <a:rPr lang="fi-FI" sz="1600" b="1" dirty="0" err="1">
                <a:solidFill>
                  <a:schemeClr val="tx1"/>
                </a:solidFill>
              </a:rPr>
              <a:t>Rasperrylle</a:t>
            </a:r>
            <a:r>
              <a:rPr lang="fi-FI" sz="1600" b="1" dirty="0">
                <a:solidFill>
                  <a:schemeClr val="tx1"/>
                </a:solidFill>
              </a:rPr>
              <a:t> ja </a:t>
            </a:r>
            <a:r>
              <a:rPr lang="fi-FI" sz="1600" b="1" dirty="0" err="1">
                <a:solidFill>
                  <a:schemeClr val="tx1"/>
                </a:solidFill>
              </a:rPr>
              <a:t>Arduinolle</a:t>
            </a:r>
            <a:r>
              <a:rPr lang="fi-FI" sz="1600" b="1" dirty="0">
                <a:solidFill>
                  <a:schemeClr val="tx1"/>
                </a:solidFill>
              </a:rPr>
              <a:t> (</a:t>
            </a:r>
            <a:r>
              <a:rPr lang="fi-FI" sz="1600" b="1" dirty="0" err="1">
                <a:solidFill>
                  <a:schemeClr val="tx1"/>
                </a:solidFill>
              </a:rPr>
              <a:t>STKn</a:t>
            </a:r>
            <a:r>
              <a:rPr lang="fi-FI" sz="1600" b="1" dirty="0">
                <a:solidFill>
                  <a:schemeClr val="tx1"/>
                </a:solidFill>
              </a:rPr>
              <a:t> perusteet, </a:t>
            </a:r>
            <a:r>
              <a:rPr lang="fi-FI" sz="1600" b="1" dirty="0" err="1">
                <a:solidFill>
                  <a:schemeClr val="tx1"/>
                </a:solidFill>
              </a:rPr>
              <a:t>Mat</a:t>
            </a:r>
            <a:r>
              <a:rPr lang="fi-FI" sz="1600" b="1" dirty="0">
                <a:solidFill>
                  <a:schemeClr val="tx1"/>
                </a:solidFill>
              </a:rPr>
              <a:t> , </a:t>
            </a:r>
            <a:r>
              <a:rPr lang="fi-FI" sz="1600" b="1" dirty="0" err="1">
                <a:solidFill>
                  <a:schemeClr val="tx1"/>
                </a:solidFill>
              </a:rPr>
              <a:t>Fys</a:t>
            </a:r>
            <a:r>
              <a:rPr lang="fi-FI" sz="1600" b="1" dirty="0">
                <a:solidFill>
                  <a:schemeClr val="tx1"/>
                </a:solidFill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i-FI" sz="1600" b="1" dirty="0">
                <a:solidFill>
                  <a:schemeClr val="tx1"/>
                </a:solidFill>
              </a:rPr>
              <a:t>Sekvenssipiirien suunnittelua </a:t>
            </a:r>
            <a:r>
              <a:rPr lang="fi-FI" sz="1600" b="1" dirty="0" err="1">
                <a:solidFill>
                  <a:schemeClr val="tx1"/>
                </a:solidFill>
              </a:rPr>
              <a:t>FPGA:lle</a:t>
            </a:r>
            <a:r>
              <a:rPr lang="fi-FI" sz="1600" b="1" dirty="0">
                <a:solidFill>
                  <a:schemeClr val="tx1"/>
                </a:solidFill>
              </a:rPr>
              <a:t> (Sekvenssilogiikka)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i-FI" sz="1600" b="1" dirty="0">
                <a:solidFill>
                  <a:schemeClr val="tx1"/>
                </a:solidFill>
              </a:rPr>
              <a:t>Sensoreiden liittäminen  </a:t>
            </a:r>
            <a:r>
              <a:rPr lang="fi-FI" sz="1600" b="1" dirty="0" err="1">
                <a:solidFill>
                  <a:schemeClr val="tx1"/>
                </a:solidFill>
              </a:rPr>
              <a:t>Nucleohon</a:t>
            </a:r>
            <a:r>
              <a:rPr lang="fi-FI" sz="1600" b="1" dirty="0">
                <a:solidFill>
                  <a:schemeClr val="tx1"/>
                </a:solidFill>
              </a:rPr>
              <a:t> (</a:t>
            </a:r>
            <a:r>
              <a:rPr lang="fi-FI" sz="1600" b="1" dirty="0" err="1">
                <a:solidFill>
                  <a:schemeClr val="tx1"/>
                </a:solidFill>
              </a:rPr>
              <a:t>STKn</a:t>
            </a:r>
            <a:r>
              <a:rPr lang="fi-FI" sz="1600" b="1" dirty="0">
                <a:solidFill>
                  <a:schemeClr val="tx1"/>
                </a:solidFill>
              </a:rPr>
              <a:t> </a:t>
            </a:r>
            <a:r>
              <a:rPr lang="fi-FI" sz="1600" b="1" dirty="0" err="1">
                <a:solidFill>
                  <a:schemeClr val="tx1"/>
                </a:solidFill>
              </a:rPr>
              <a:t>perusteet,fys</a:t>
            </a:r>
            <a:r>
              <a:rPr lang="fi-FI" sz="1600" b="1" dirty="0">
                <a:solidFill>
                  <a:schemeClr val="tx1"/>
                </a:solidFill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i-FI" sz="1600" b="1" dirty="0">
                <a:solidFill>
                  <a:schemeClr val="tx1"/>
                </a:solidFill>
              </a:rPr>
              <a:t>Sensoreiden liittäminen </a:t>
            </a:r>
            <a:r>
              <a:rPr lang="fi-FI" sz="1600" b="1" dirty="0" err="1">
                <a:solidFill>
                  <a:schemeClr val="tx1"/>
                </a:solidFill>
              </a:rPr>
              <a:t>Arduinolle</a:t>
            </a:r>
            <a:r>
              <a:rPr lang="fi-FI" sz="1600" b="1" dirty="0">
                <a:solidFill>
                  <a:schemeClr val="tx1"/>
                </a:solidFill>
              </a:rPr>
              <a:t> (</a:t>
            </a:r>
            <a:r>
              <a:rPr lang="fi-FI" sz="1600" b="1" dirty="0" err="1">
                <a:solidFill>
                  <a:schemeClr val="tx1"/>
                </a:solidFill>
              </a:rPr>
              <a:t>STKn</a:t>
            </a:r>
            <a:r>
              <a:rPr lang="fi-FI" sz="1600" b="1" dirty="0">
                <a:solidFill>
                  <a:schemeClr val="tx1"/>
                </a:solidFill>
              </a:rPr>
              <a:t> perusteet, </a:t>
            </a:r>
            <a:r>
              <a:rPr lang="fi-FI" sz="1600" b="1" dirty="0" err="1">
                <a:solidFill>
                  <a:schemeClr val="tx1"/>
                </a:solidFill>
              </a:rPr>
              <a:t>fys</a:t>
            </a:r>
            <a:r>
              <a:rPr lang="fi-FI" sz="1600" b="1" dirty="0">
                <a:solidFill>
                  <a:schemeClr val="tx1"/>
                </a:solidFill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i-FI" sz="1600" b="1" dirty="0">
                <a:solidFill>
                  <a:schemeClr val="tx1"/>
                </a:solidFill>
              </a:rPr>
              <a:t>Sensoreiden kalibrointi (</a:t>
            </a:r>
            <a:r>
              <a:rPr lang="fi-FI" sz="1600" b="1" dirty="0" err="1">
                <a:solidFill>
                  <a:schemeClr val="tx1"/>
                </a:solidFill>
              </a:rPr>
              <a:t>fys</a:t>
            </a:r>
            <a:r>
              <a:rPr lang="fi-FI" sz="1600" b="1" dirty="0">
                <a:solidFill>
                  <a:schemeClr val="tx1"/>
                </a:solidFill>
              </a:rPr>
              <a:t>, </a:t>
            </a:r>
            <a:r>
              <a:rPr lang="fi-FI" sz="1600" b="1" dirty="0" err="1">
                <a:solidFill>
                  <a:schemeClr val="tx1"/>
                </a:solidFill>
              </a:rPr>
              <a:t>mat</a:t>
            </a:r>
            <a:r>
              <a:rPr lang="fi-FI" sz="1600" b="1" dirty="0">
                <a:solidFill>
                  <a:schemeClr val="tx1"/>
                </a:solidFill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i-FI" sz="1600" b="1" dirty="0">
                <a:solidFill>
                  <a:schemeClr val="tx1"/>
                </a:solidFill>
              </a:rPr>
              <a:t>Anturilla mitattujen tulosten laskeminen ja esittäminen (</a:t>
            </a:r>
            <a:r>
              <a:rPr lang="fi-FI" sz="1600" b="1" dirty="0" err="1">
                <a:solidFill>
                  <a:schemeClr val="tx1"/>
                </a:solidFill>
              </a:rPr>
              <a:t>fys</a:t>
            </a:r>
            <a:r>
              <a:rPr lang="fi-FI" sz="1600" b="1" dirty="0">
                <a:solidFill>
                  <a:schemeClr val="tx1"/>
                </a:solidFill>
              </a:rPr>
              <a:t>, </a:t>
            </a:r>
            <a:r>
              <a:rPr lang="fi-FI" sz="1600" b="1" dirty="0" err="1">
                <a:solidFill>
                  <a:schemeClr val="tx1"/>
                </a:solidFill>
              </a:rPr>
              <a:t>mat</a:t>
            </a:r>
            <a:r>
              <a:rPr lang="fi-FI" sz="1600" b="1" dirty="0">
                <a:solidFill>
                  <a:schemeClr val="tx1"/>
                </a:solidFill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i-FI" sz="1600" b="1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i-FI" sz="1600" b="1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i-FI" sz="1200" b="1" dirty="0">
              <a:solidFill>
                <a:schemeClr val="tx1"/>
              </a:solidFill>
            </a:endParaRPr>
          </a:p>
          <a:p>
            <a:pPr algn="l"/>
            <a:endParaRPr lang="fi-FI" sz="1200" b="1" dirty="0">
              <a:solidFill>
                <a:schemeClr val="tx1"/>
              </a:solidFill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/>
              <a:t>24.1.2014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/>
              <a:t>TVa</a:t>
            </a:r>
          </a:p>
        </p:txBody>
      </p:sp>
    </p:spTree>
    <p:extLst>
      <p:ext uri="{BB962C8B-B14F-4D97-AF65-F5344CB8AC3E}">
        <p14:creationId xmlns:p14="http://schemas.microsoft.com/office/powerpoint/2010/main" val="258365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Vaatimuksia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Ytimenä </a:t>
            </a:r>
            <a:r>
              <a:rPr lang="fi-FI" dirty="0" err="1"/>
              <a:t>Rasperry</a:t>
            </a:r>
            <a:r>
              <a:rPr lang="fi-FI" dirty="0"/>
              <a:t>, johon liitetään </a:t>
            </a:r>
            <a:r>
              <a:rPr lang="fi-FI" dirty="0" err="1"/>
              <a:t>Nucleo</a:t>
            </a:r>
            <a:r>
              <a:rPr lang="fi-FI" dirty="0"/>
              <a:t> (tai Arduino)</a:t>
            </a:r>
          </a:p>
          <a:p>
            <a:r>
              <a:rPr lang="fi-FI" dirty="0" err="1"/>
              <a:t>Nucleohon</a:t>
            </a:r>
            <a:r>
              <a:rPr lang="fi-FI" dirty="0"/>
              <a:t> liitetään antureita, joista yhden pitää olla epälineaarinen, jotta voidaan toteuttaa epälineaarinen kalibrointi</a:t>
            </a:r>
            <a:endParaRPr lang="en-US" dirty="0"/>
          </a:p>
          <a:p>
            <a:r>
              <a:rPr lang="fi-FI" dirty="0"/>
              <a:t>Ohjelmiston osana voi olla tietokanta ja/tai ohjelmiston avulla voi muuten tulostaa mitattua tietoa monipuolisesti käyttäjälle</a:t>
            </a:r>
            <a:endParaRPr lang="en-US" dirty="0"/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 err="1"/>
              <a:t>TVa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503C81-D37B-AC44-BBF5-D39836EA1E64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527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työ pitää sisällään?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Projektisuunnittelu</a:t>
            </a:r>
          </a:p>
          <a:p>
            <a:r>
              <a:rPr lang="fi-FI" dirty="0"/>
              <a:t>Projektin teko</a:t>
            </a:r>
          </a:p>
          <a:p>
            <a:r>
              <a:rPr lang="fi-FI" dirty="0"/>
              <a:t>Projektin hallinta</a:t>
            </a:r>
          </a:p>
          <a:p>
            <a:r>
              <a:rPr lang="fi-FI" dirty="0"/>
              <a:t>Projektipalaverit viikoittain (vuorotellen eri rooleissa)</a:t>
            </a:r>
          </a:p>
          <a:p>
            <a:r>
              <a:rPr lang="fi-FI" dirty="0" err="1"/>
              <a:t>Poster</a:t>
            </a:r>
            <a:r>
              <a:rPr lang="fi-FI" dirty="0"/>
              <a:t> ja loppuraportti</a:t>
            </a:r>
          </a:p>
          <a:p>
            <a:r>
              <a:rPr lang="fi-FI" dirty="0"/>
              <a:t>Projektiesitykset lopussa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/>
              <a:t>TVa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503C81-D37B-AC44-BBF5-D39836EA1E64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843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Ajoitus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Projektiesitykset periodin loppupuolella: Perjantai 24.4 klo 13-16 	5B201 - Elektroniikka ja sähköfysiikka - Linnanmaan kampus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AA1979-5626-464D-AD81-77C628607DD2}" type="datetime3">
              <a:rPr lang="en-US" smtClean="0"/>
              <a:pPr/>
              <a:t>19 March 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/>
              <a:t>TVa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503C81-D37B-AC44-BBF5-D39836EA1E64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9640825"/>
      </p:ext>
    </p:extLst>
  </p:cSld>
  <p:clrMapOvr>
    <a:masterClrMapping/>
  </p:clrMapOvr>
</p:sld>
</file>

<file path=ppt/theme/theme1.xml><?xml version="1.0" encoding="utf-8"?>
<a:theme xmlns:a="http://schemas.openxmlformats.org/drawingml/2006/main" name="Kuvalliset kansilehdet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kstinosto väritaustall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tsikko-/mausteasettelu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amk oranssi (vanha pohja)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ogo alanurkass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ogo ylänurkass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223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Narrow</vt:lpstr>
      <vt:lpstr>Calibri</vt:lpstr>
      <vt:lpstr>Lucida Grande</vt:lpstr>
      <vt:lpstr>Kuvalliset kansilehdet</vt:lpstr>
      <vt:lpstr>Tekstinosto väritaustalla</vt:lpstr>
      <vt:lpstr>Otsikko-/mausteasettelu</vt:lpstr>
      <vt:lpstr>Oamk oranssi (vanha pohja)</vt:lpstr>
      <vt:lpstr>Logo alanurkassa</vt:lpstr>
      <vt:lpstr>Logo ylänurkassa</vt:lpstr>
      <vt:lpstr>Sulautetun järjestelmän sovellusprojekti 15 op</vt:lpstr>
      <vt:lpstr>Käytännöt</vt:lpstr>
      <vt:lpstr>Ympäristö</vt:lpstr>
      <vt:lpstr>Vaatimuksia</vt:lpstr>
      <vt:lpstr>Mitä työ pitää sisällään?</vt:lpstr>
      <vt:lpstr>Ajoitus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Karoliina Lehmikangas</dc:creator>
  <cp:lastModifiedBy>Veijo Väisänen</cp:lastModifiedBy>
  <cp:revision>220</cp:revision>
  <dcterms:created xsi:type="dcterms:W3CDTF">2011-08-25T08:52:46Z</dcterms:created>
  <dcterms:modified xsi:type="dcterms:W3CDTF">2020-03-19T11:02:32Z</dcterms:modified>
</cp:coreProperties>
</file>