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6F3C8-2F21-E448-9572-0257BA6FD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B633E4-E161-CA4B-BE27-D3F5F3995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AFBB9-6496-C540-A5D4-49765C5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E18A-6BF3-604C-A858-F43CAE3C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76A3C-6C34-964A-B0D4-96B0CF7F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0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89071-F7F9-5A40-B711-7D7811C5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D3FEB0-8D37-6C47-BE68-C6929D79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9325F-8AEB-584E-9B6D-BE35494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16B30-3DF4-4341-B2FC-EB1FB0E0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F0091-65B3-3A48-8750-1A6D08F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4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BB0F69-A756-EA48-A2BD-5070781A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FBE18-2C9F-E14A-8375-FA27B096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2F3B7-F773-B54B-9CFD-4003A05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D35EE9-4A95-904A-9EEF-A42ABF7A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30AA6-4675-A346-A63E-D4FF38AE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15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A6503-3BD7-F44E-85C0-D098A566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BAB99-281A-6948-B324-83B07235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0CC15-ABF7-794C-A2C5-6F142797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339C2-0E03-F247-BDC4-788824C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6AF12-BF3B-834C-AEEB-57BE104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E60E-9891-F740-8000-4CEE5D04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A74F3-C03E-0E41-BB13-001AD211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0E097-F07D-0E4A-B57A-67CB76F5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0784C9-A506-5A4D-BEB2-2701FAA2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0698B-6C5A-AF42-8FD7-158A619F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3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581F-A0AF-E140-8654-6CCF984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CF6B1-BCDC-BC4A-9766-6F87AE6B8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181471-54CE-6547-AC11-FA68EFD5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B64D0B-130B-134C-9EEF-A92C9E7F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120EC1-9A61-D344-A7D2-5C3B7ACE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DBC63-20D0-6F47-BCEE-78EAF213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0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7E6E6-2D73-3A41-B4D1-481F878A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0FA84D-B764-424F-8952-01FA449A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C5075-F502-ED40-9339-1CECD835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19EF98-00FF-BE4E-9D3D-3C2D76B42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A54111-CEC0-2B46-8AFD-11789732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288FCD-F4EE-FB4E-82D3-82466C79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629D9A-D4C3-9141-9E25-7747D3D3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33BA04-FECA-A242-BAE7-3B820379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66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01F11-AE40-7E47-8C6A-7041352E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F024B3-F230-E840-B0E3-E298EF8C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427239-18B8-6446-9355-275DA8E2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8D3833-F1F9-5E4E-B6E1-686FFFA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08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B4D4BF-4D42-224B-BF44-EA450FE2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7D5957-C9D8-B442-A7D2-20B899A6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72225A-44A6-AA49-8F57-C49916DC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05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E64B5-BD17-4F4E-B80B-9548DDB2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37D99-4BEA-E94A-8349-423F20A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2082D1-1B76-7547-8652-21799626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F85269-816A-D142-A8BA-22B3B9E7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BF8FBC-9CC9-F64C-97EB-5666A833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0B774F-04FC-F444-8EE9-22CF7F0B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664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E3045-2C4B-D24E-86C9-8FD25852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29801C-F10E-A14C-BB21-5C14399BA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52FE7-0D18-924E-80C7-F2EF2CD1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92679A-1E3D-9248-A88C-3AC0B1F0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D5F130-80A0-B947-82A4-8800C149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2131F7-EAEF-2C49-82BD-04F116B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647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C24F35-E91D-C346-93E7-FBF2214C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4673B-E37F-8246-BA5E-66E02D81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9721A-6217-224D-B87A-BEB47D54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9243-F875-FA4B-BEE0-B395CD5491B3}" type="datetimeFigureOut">
              <a:rPr kumimoji="1" lang="zh-TW" altLang="en-US" smtClean="0"/>
              <a:t>2022/2/22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0FB2A-ECCE-044C-A64C-47C92999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76920-1469-764A-8E60-7A1E23E2B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49676-04F1-E44C-A06F-ACF05F79394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718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E8552-0EA5-F141-934C-EB9EE5C9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BEEAA6-D1B3-F543-8B0D-356E70DF3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C580B75-1537-7042-9EAF-6B7CF8DC51E0}"/>
              </a:ext>
            </a:extLst>
          </p:cNvPr>
          <p:cNvSpPr/>
          <p:nvPr/>
        </p:nvSpPr>
        <p:spPr>
          <a:xfrm>
            <a:off x="3037491" y="1545021"/>
            <a:ext cx="861847" cy="8828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zh-TW" altLang="en-US" sz="5400" dirty="0"/>
              <a:t>＃</a:t>
            </a:r>
          </a:p>
        </p:txBody>
      </p:sp>
    </p:spTree>
    <p:extLst>
      <p:ext uri="{BB962C8B-B14F-4D97-AF65-F5344CB8AC3E}">
        <p14:creationId xmlns:p14="http://schemas.microsoft.com/office/powerpoint/2010/main" val="282744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Jill Chen</dc:creator>
  <cp:lastModifiedBy>Jill Chen</cp:lastModifiedBy>
  <cp:revision>2</cp:revision>
  <dcterms:created xsi:type="dcterms:W3CDTF">2022-02-22T07:14:49Z</dcterms:created>
  <dcterms:modified xsi:type="dcterms:W3CDTF">2022-02-25T08:34:48Z</dcterms:modified>
</cp:coreProperties>
</file>