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6" r:id="rId5"/>
    <p:sldId id="299" r:id="rId6"/>
    <p:sldId id="271" r:id="rId7"/>
    <p:sldId id="274" r:id="rId8"/>
    <p:sldId id="300" r:id="rId9"/>
    <p:sldId id="284" r:id="rId10"/>
    <p:sldId id="301" r:id="rId11"/>
    <p:sldId id="288" r:id="rId12"/>
    <p:sldId id="295" r:id="rId13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95BB"/>
    <a:srgbClr val="C38D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F64F5F-104A-4A4A-AFC9-4A791E778B39}" v="89" dt="2024-05-16T19:55:15.783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598" autoAdjust="0"/>
  </p:normalViewPr>
  <p:slideViewPr>
    <p:cSldViewPr snapToGrid="0">
      <p:cViewPr varScale="1">
        <p:scale>
          <a:sx n="70" d="100"/>
          <a:sy n="70" d="100"/>
        </p:scale>
        <p:origin x="525" y="48"/>
      </p:cViewPr>
      <p:guideLst/>
    </p:cSldViewPr>
  </p:slideViewPr>
  <p:outlineViewPr>
    <p:cViewPr>
      <p:scale>
        <a:sx n="33" d="100"/>
        <a:sy n="33" d="100"/>
      </p:scale>
      <p:origin x="0" y="-5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4" d="100"/>
          <a:sy n="114" d="100"/>
        </p:scale>
        <p:origin x="222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kline Inkebil" userId="1e13e74445f24880" providerId="LiveId" clId="{B9F64F5F-104A-4A4A-AFC9-4A791E778B39}"/>
    <pc:docChg chg="undo custSel delSld modSld">
      <pc:chgData name="Jackline Inkebil" userId="1e13e74445f24880" providerId="LiveId" clId="{B9F64F5F-104A-4A4A-AFC9-4A791E778B39}" dt="2024-05-16T19:55:15.783" v="1437"/>
      <pc:docMkLst>
        <pc:docMk/>
      </pc:docMkLst>
      <pc:sldChg chg="modSp mod modTransition">
        <pc:chgData name="Jackline Inkebil" userId="1e13e74445f24880" providerId="LiveId" clId="{B9F64F5F-104A-4A4A-AFC9-4A791E778B39}" dt="2024-05-16T19:54:10.140" v="1425"/>
        <pc:sldMkLst>
          <pc:docMk/>
          <pc:sldMk cId="3111549375" sldId="256"/>
        </pc:sldMkLst>
        <pc:spChg chg="mod">
          <ac:chgData name="Jackline Inkebil" userId="1e13e74445f24880" providerId="LiveId" clId="{B9F64F5F-104A-4A4A-AFC9-4A791E778B39}" dt="2024-05-16T19:53:58.890" v="1423" actId="27636"/>
          <ac:spMkLst>
            <pc:docMk/>
            <pc:sldMk cId="3111549375" sldId="256"/>
            <ac:spMk id="8" creationId="{4B0552E2-3F84-4A73-A16B-C54043C663D5}"/>
          </ac:spMkLst>
        </pc:spChg>
      </pc:sldChg>
      <pc:sldChg chg="modSp del mod">
        <pc:chgData name="Jackline Inkebil" userId="1e13e74445f24880" providerId="LiveId" clId="{B9F64F5F-104A-4A4A-AFC9-4A791E778B39}" dt="2024-05-16T18:33:52.348" v="640" actId="2696"/>
        <pc:sldMkLst>
          <pc:docMk/>
          <pc:sldMk cId="3318299500" sldId="266"/>
        </pc:sldMkLst>
        <pc:spChg chg="mod">
          <ac:chgData name="Jackline Inkebil" userId="1e13e74445f24880" providerId="LiveId" clId="{B9F64F5F-104A-4A4A-AFC9-4A791E778B39}" dt="2024-05-16T18:26:31.204" v="631" actId="20577"/>
          <ac:spMkLst>
            <pc:docMk/>
            <pc:sldMk cId="3318299500" sldId="266"/>
            <ac:spMk id="5" creationId="{30EB58E2-A9A0-481A-8B5B-381B836CE40B}"/>
          </ac:spMkLst>
        </pc:spChg>
      </pc:sldChg>
      <pc:sldChg chg="addSp delSp modSp mod modTransition setBg">
        <pc:chgData name="Jackline Inkebil" userId="1e13e74445f24880" providerId="LiveId" clId="{B9F64F5F-104A-4A4A-AFC9-4A791E778B39}" dt="2024-05-16T19:54:19.256" v="1427"/>
        <pc:sldMkLst>
          <pc:docMk/>
          <pc:sldMk cId="2779792646" sldId="271"/>
        </pc:sldMkLst>
        <pc:spChg chg="add del mod">
          <ac:chgData name="Jackline Inkebil" userId="1e13e74445f24880" providerId="LiveId" clId="{B9F64F5F-104A-4A4A-AFC9-4A791E778B39}" dt="2024-05-16T18:32:40.278" v="639"/>
          <ac:spMkLst>
            <pc:docMk/>
            <pc:sldMk cId="2779792646" sldId="271"/>
            <ac:spMk id="3" creationId="{05C8F178-8DEE-317E-478A-CC5325ABCD8D}"/>
          </ac:spMkLst>
        </pc:spChg>
        <pc:spChg chg="del mod">
          <ac:chgData name="Jackline Inkebil" userId="1e13e74445f24880" providerId="LiveId" clId="{B9F64F5F-104A-4A4A-AFC9-4A791E778B39}" dt="2024-05-16T18:24:38.883" v="595" actId="478"/>
          <ac:spMkLst>
            <pc:docMk/>
            <pc:sldMk cId="2779792646" sldId="271"/>
            <ac:spMk id="14" creationId="{331CEB84-49DC-40A9-B2F0-D573658AE999}"/>
          </ac:spMkLst>
        </pc:spChg>
        <pc:spChg chg="mod">
          <ac:chgData name="Jackline Inkebil" userId="1e13e74445f24880" providerId="LiveId" clId="{B9F64F5F-104A-4A4A-AFC9-4A791E778B39}" dt="2024-05-16T18:26:00.824" v="628" actId="14100"/>
          <ac:spMkLst>
            <pc:docMk/>
            <pc:sldMk cId="2779792646" sldId="271"/>
            <ac:spMk id="15" creationId="{B7886DF7-FA3D-4AD1-AEC1-578EA3AC8C7D}"/>
          </ac:spMkLst>
        </pc:spChg>
        <pc:picChg chg="add mod">
          <ac:chgData name="Jackline Inkebil" userId="1e13e74445f24880" providerId="LiveId" clId="{B9F64F5F-104A-4A4A-AFC9-4A791E778B39}" dt="2024-05-16T18:32:40.278" v="639"/>
          <ac:picMkLst>
            <pc:docMk/>
            <pc:sldMk cId="2779792646" sldId="271"/>
            <ac:picMk id="4" creationId="{B4FF2C49-65ED-3BEA-F7A5-D52B0E9DCBF1}"/>
          </ac:picMkLst>
        </pc:picChg>
        <pc:picChg chg="del mod">
          <ac:chgData name="Jackline Inkebil" userId="1e13e74445f24880" providerId="LiveId" clId="{B9F64F5F-104A-4A4A-AFC9-4A791E778B39}" dt="2024-05-16T18:32:38.087" v="638" actId="478"/>
          <ac:picMkLst>
            <pc:docMk/>
            <pc:sldMk cId="2779792646" sldId="271"/>
            <ac:picMk id="5" creationId="{0CEB905B-7FDD-4B1A-96BF-B5A081A25FC8}"/>
          </ac:picMkLst>
        </pc:picChg>
      </pc:sldChg>
      <pc:sldChg chg="addSp delSp modSp mod modTransition">
        <pc:chgData name="Jackline Inkebil" userId="1e13e74445f24880" providerId="LiveId" clId="{B9F64F5F-104A-4A4A-AFC9-4A791E778B39}" dt="2024-05-16T19:54:23.773" v="1428"/>
        <pc:sldMkLst>
          <pc:docMk/>
          <pc:sldMk cId="3585081548" sldId="274"/>
        </pc:sldMkLst>
        <pc:spChg chg="mod">
          <ac:chgData name="Jackline Inkebil" userId="1e13e74445f24880" providerId="LiveId" clId="{B9F64F5F-104A-4A4A-AFC9-4A791E778B39}" dt="2024-05-16T18:59:07.630" v="1320" actId="27636"/>
          <ac:spMkLst>
            <pc:docMk/>
            <pc:sldMk cId="3585081548" sldId="274"/>
            <ac:spMk id="11" creationId="{B48C0F62-9551-4822-9F73-B10AB6719B49}"/>
          </ac:spMkLst>
        </pc:spChg>
        <pc:spChg chg="del mod">
          <ac:chgData name="Jackline Inkebil" userId="1e13e74445f24880" providerId="LiveId" clId="{B9F64F5F-104A-4A4A-AFC9-4A791E778B39}" dt="2024-05-16T17:39:06.156" v="199" actId="478"/>
          <ac:spMkLst>
            <pc:docMk/>
            <pc:sldMk cId="3585081548" sldId="274"/>
            <ac:spMk id="17" creationId="{80C693D1-5143-4DD4-89E4-3A5B60290D58}"/>
          </ac:spMkLst>
        </pc:spChg>
        <pc:spChg chg="del">
          <ac:chgData name="Jackline Inkebil" userId="1e13e74445f24880" providerId="LiveId" clId="{B9F64F5F-104A-4A4A-AFC9-4A791E778B39}" dt="2024-05-16T17:39:10.531" v="200" actId="478"/>
          <ac:spMkLst>
            <pc:docMk/>
            <pc:sldMk cId="3585081548" sldId="274"/>
            <ac:spMk id="18" creationId="{F458BEE6-E75E-4649-B5D4-83DF2D465575}"/>
          </ac:spMkLst>
        </pc:spChg>
        <pc:graphicFrameChg chg="del mod">
          <ac:chgData name="Jackline Inkebil" userId="1e13e74445f24880" providerId="LiveId" clId="{B9F64F5F-104A-4A4A-AFC9-4A791E778B39}" dt="2024-05-16T17:37:48.027" v="188" actId="478"/>
          <ac:graphicFrameMkLst>
            <pc:docMk/>
            <pc:sldMk cId="3585081548" sldId="274"/>
            <ac:graphicFrameMk id="13" creationId="{839DDA40-4645-475B-9A85-4AA8A7A90E7D}"/>
          </ac:graphicFrameMkLst>
        </pc:graphicFrameChg>
        <pc:picChg chg="add mod">
          <ac:chgData name="Jackline Inkebil" userId="1e13e74445f24880" providerId="LiveId" clId="{B9F64F5F-104A-4A4A-AFC9-4A791E778B39}" dt="2024-05-16T18:39:25.392" v="834" actId="14100"/>
          <ac:picMkLst>
            <pc:docMk/>
            <pc:sldMk cId="3585081548" sldId="274"/>
            <ac:picMk id="2" creationId="{50147DE6-62E4-D248-0294-91CD1047B52F}"/>
          </ac:picMkLst>
        </pc:picChg>
      </pc:sldChg>
      <pc:sldChg chg="addSp delSp modSp mod modTransition">
        <pc:chgData name="Jackline Inkebil" userId="1e13e74445f24880" providerId="LiveId" clId="{B9F64F5F-104A-4A4A-AFC9-4A791E778B39}" dt="2024-05-16T19:54:44.633" v="1431"/>
        <pc:sldMkLst>
          <pc:docMk/>
          <pc:sldMk cId="3185117035" sldId="284"/>
        </pc:sldMkLst>
        <pc:spChg chg="add mod ord">
          <ac:chgData name="Jackline Inkebil" userId="1e13e74445f24880" providerId="LiveId" clId="{B9F64F5F-104A-4A4A-AFC9-4A791E778B39}" dt="2024-05-16T18:51:29.955" v="1013" actId="14100"/>
          <ac:spMkLst>
            <pc:docMk/>
            <pc:sldMk cId="3185117035" sldId="284"/>
            <ac:spMk id="3" creationId="{66D99DC8-AE34-EFC2-5EC0-88995BD1067E}"/>
          </ac:spMkLst>
        </pc:spChg>
        <pc:spChg chg="add mod">
          <ac:chgData name="Jackline Inkebil" userId="1e13e74445f24880" providerId="LiveId" clId="{B9F64F5F-104A-4A4A-AFC9-4A791E778B39}" dt="2024-05-16T18:55:54.680" v="1087" actId="14100"/>
          <ac:spMkLst>
            <pc:docMk/>
            <pc:sldMk cId="3185117035" sldId="284"/>
            <ac:spMk id="4" creationId="{2D0986EF-F4C9-512A-150A-B88CE306B8C2}"/>
          </ac:spMkLst>
        </pc:spChg>
        <pc:spChg chg="del mod">
          <ac:chgData name="Jackline Inkebil" userId="1e13e74445f24880" providerId="LiveId" clId="{B9F64F5F-104A-4A4A-AFC9-4A791E778B39}" dt="2024-05-16T18:17:24.378" v="532" actId="478"/>
          <ac:spMkLst>
            <pc:docMk/>
            <pc:sldMk cId="3185117035" sldId="284"/>
            <ac:spMk id="41" creationId="{1B3AD758-B43F-43DC-8A29-B21D2FA57DB1}"/>
          </ac:spMkLst>
        </pc:spChg>
        <pc:spChg chg="mod">
          <ac:chgData name="Jackline Inkebil" userId="1e13e74445f24880" providerId="LiveId" clId="{B9F64F5F-104A-4A4A-AFC9-4A791E778B39}" dt="2024-05-16T18:51:33.624" v="1014" actId="14100"/>
          <ac:spMkLst>
            <pc:docMk/>
            <pc:sldMk cId="3185117035" sldId="284"/>
            <ac:spMk id="42" creationId="{1D83C2FF-8BF9-4D9A-90A2-5676AC906E6E}"/>
          </ac:spMkLst>
        </pc:spChg>
        <pc:graphicFrameChg chg="add mod">
          <ac:chgData name="Jackline Inkebil" userId="1e13e74445f24880" providerId="LiveId" clId="{B9F64F5F-104A-4A4A-AFC9-4A791E778B39}" dt="2024-05-16T18:55:32.090" v="1083"/>
          <ac:graphicFrameMkLst>
            <pc:docMk/>
            <pc:sldMk cId="3185117035" sldId="284"/>
            <ac:graphicFrameMk id="2" creationId="{13D34410-4DBA-C337-5CF0-664DE4C6740D}"/>
          </ac:graphicFrameMkLst>
        </pc:graphicFrameChg>
        <pc:picChg chg="mod">
          <ac:chgData name="Jackline Inkebil" userId="1e13e74445f24880" providerId="LiveId" clId="{B9F64F5F-104A-4A4A-AFC9-4A791E778B39}" dt="2024-05-16T18:19:03.248" v="548" actId="14100"/>
          <ac:picMkLst>
            <pc:docMk/>
            <pc:sldMk cId="3185117035" sldId="284"/>
            <ac:picMk id="56" creationId="{8151A96E-A066-4899-8E11-03CDD28C5500}"/>
          </ac:picMkLst>
        </pc:picChg>
      </pc:sldChg>
      <pc:sldChg chg="delSp modSp mod modTransition">
        <pc:chgData name="Jackline Inkebil" userId="1e13e74445f24880" providerId="LiveId" clId="{B9F64F5F-104A-4A4A-AFC9-4A791E778B39}" dt="2024-05-16T19:55:00.343" v="1433"/>
        <pc:sldMkLst>
          <pc:docMk/>
          <pc:sldMk cId="1109332271" sldId="288"/>
        </pc:sldMkLst>
        <pc:spChg chg="mod">
          <ac:chgData name="Jackline Inkebil" userId="1e13e74445f24880" providerId="LiveId" clId="{B9F64F5F-104A-4A4A-AFC9-4A791E778B39}" dt="2024-05-16T19:02:37.450" v="1379"/>
          <ac:spMkLst>
            <pc:docMk/>
            <pc:sldMk cId="1109332271" sldId="288"/>
            <ac:spMk id="7" creationId="{5794278F-BBE1-4D62-8038-1FE9C98B6D37}"/>
          </ac:spMkLst>
        </pc:spChg>
        <pc:spChg chg="mod">
          <ac:chgData name="Jackline Inkebil" userId="1e13e74445f24880" providerId="LiveId" clId="{B9F64F5F-104A-4A4A-AFC9-4A791E778B39}" dt="2024-05-16T19:45:55.788" v="1421" actId="20577"/>
          <ac:spMkLst>
            <pc:docMk/>
            <pc:sldMk cId="1109332271" sldId="288"/>
            <ac:spMk id="9" creationId="{957A8109-BBBF-407C-81F8-08088ED99698}"/>
          </ac:spMkLst>
        </pc:spChg>
        <pc:spChg chg="del">
          <ac:chgData name="Jackline Inkebil" userId="1e13e74445f24880" providerId="LiveId" clId="{B9F64F5F-104A-4A4A-AFC9-4A791E778B39}" dt="2024-05-16T19:02:48.605" v="1381" actId="478"/>
          <ac:spMkLst>
            <pc:docMk/>
            <pc:sldMk cId="1109332271" sldId="288"/>
            <ac:spMk id="16" creationId="{C7BA43AD-7653-4B85-883B-8DB0DF3D8CF3}"/>
          </ac:spMkLst>
        </pc:spChg>
      </pc:sldChg>
      <pc:sldChg chg="delSp modSp mod modTransition">
        <pc:chgData name="Jackline Inkebil" userId="1e13e74445f24880" providerId="LiveId" clId="{B9F64F5F-104A-4A4A-AFC9-4A791E778B39}" dt="2024-05-16T19:55:15.783" v="1437"/>
        <pc:sldMkLst>
          <pc:docMk/>
          <pc:sldMk cId="798203993" sldId="295"/>
        </pc:sldMkLst>
        <pc:spChg chg="del mod">
          <ac:chgData name="Jackline Inkebil" userId="1e13e74445f24880" providerId="LiveId" clId="{B9F64F5F-104A-4A4A-AFC9-4A791E778B39}" dt="2024-05-16T18:31:34.959" v="634" actId="478"/>
          <ac:spMkLst>
            <pc:docMk/>
            <pc:sldMk cId="798203993" sldId="295"/>
            <ac:spMk id="5" creationId="{5755816F-F516-477A-8EF2-D8CA20267590}"/>
          </ac:spMkLst>
        </pc:spChg>
        <pc:spChg chg="del">
          <ac:chgData name="Jackline Inkebil" userId="1e13e74445f24880" providerId="LiveId" clId="{B9F64F5F-104A-4A4A-AFC9-4A791E778B39}" dt="2024-05-16T18:31:42.676" v="635" actId="478"/>
          <ac:spMkLst>
            <pc:docMk/>
            <pc:sldMk cId="798203993" sldId="295"/>
            <ac:spMk id="33" creationId="{0D675628-85B5-4093-90F8-769A1F3405CE}"/>
          </ac:spMkLst>
        </pc:spChg>
      </pc:sldChg>
      <pc:sldChg chg="modSp mod modTransition setBg">
        <pc:chgData name="Jackline Inkebil" userId="1e13e74445f24880" providerId="LiveId" clId="{B9F64F5F-104A-4A4A-AFC9-4A791E778B39}" dt="2024-05-16T19:54:14.403" v="1426"/>
        <pc:sldMkLst>
          <pc:docMk/>
          <pc:sldMk cId="1109332271" sldId="299"/>
        </pc:sldMkLst>
        <pc:spChg chg="mod">
          <ac:chgData name="Jackline Inkebil" userId="1e13e74445f24880" providerId="LiveId" clId="{B9F64F5F-104A-4A4A-AFC9-4A791E778B39}" dt="2024-05-16T17:22:18.973" v="99" actId="14100"/>
          <ac:spMkLst>
            <pc:docMk/>
            <pc:sldMk cId="1109332271" sldId="299"/>
            <ac:spMk id="7" creationId="{0EDB7E63-0AD5-451A-9802-48AB1D44E6A8}"/>
          </ac:spMkLst>
        </pc:spChg>
        <pc:spChg chg="mod">
          <ac:chgData name="Jackline Inkebil" userId="1e13e74445f24880" providerId="LiveId" clId="{B9F64F5F-104A-4A4A-AFC9-4A791E778B39}" dt="2024-05-16T17:25:16.730" v="173" actId="20577"/>
          <ac:spMkLst>
            <pc:docMk/>
            <pc:sldMk cId="1109332271" sldId="299"/>
            <ac:spMk id="9" creationId="{469D770A-D8B9-4D5E-BB61-CD763E29DC55}"/>
          </ac:spMkLst>
        </pc:spChg>
        <pc:spChg chg="mod">
          <ac:chgData name="Jackline Inkebil" userId="1e13e74445f24880" providerId="LiveId" clId="{B9F64F5F-104A-4A4A-AFC9-4A791E778B39}" dt="2024-05-16T18:25:05.447" v="597"/>
          <ac:spMkLst>
            <pc:docMk/>
            <pc:sldMk cId="1109332271" sldId="299"/>
            <ac:spMk id="22" creationId="{A0C89215-7880-40F7-A389-2C9A09EE3692}"/>
          </ac:spMkLst>
        </pc:spChg>
        <pc:spChg chg="mod">
          <ac:chgData name="Jackline Inkebil" userId="1e13e74445f24880" providerId="LiveId" clId="{B9F64F5F-104A-4A4A-AFC9-4A791E778B39}" dt="2024-05-16T18:25:05.447" v="597"/>
          <ac:spMkLst>
            <pc:docMk/>
            <pc:sldMk cId="1109332271" sldId="299"/>
            <ac:spMk id="23" creationId="{1CFAACA4-65B8-42F6-BCD5-C3D1E8D95F2A}"/>
          </ac:spMkLst>
        </pc:spChg>
        <pc:picChg chg="mod">
          <ac:chgData name="Jackline Inkebil" userId="1e13e74445f24880" providerId="LiveId" clId="{B9F64F5F-104A-4A4A-AFC9-4A791E778B39}" dt="2024-05-16T18:25:05.447" v="597"/>
          <ac:picMkLst>
            <pc:docMk/>
            <pc:sldMk cId="1109332271" sldId="299"/>
            <ac:picMk id="16" creationId="{E1DA0A58-7C3B-4F53-80D8-6355E31465F8}"/>
          </ac:picMkLst>
        </pc:picChg>
        <pc:picChg chg="mod">
          <ac:chgData name="Jackline Inkebil" userId="1e13e74445f24880" providerId="LiveId" clId="{B9F64F5F-104A-4A4A-AFC9-4A791E778B39}" dt="2024-05-16T18:25:05.447" v="597"/>
          <ac:picMkLst>
            <pc:docMk/>
            <pc:sldMk cId="1109332271" sldId="299"/>
            <ac:picMk id="26" creationId="{FBFF4B36-5D7D-42A6-A89B-A0A83CB0C2FC}"/>
          </ac:picMkLst>
        </pc:picChg>
      </pc:sldChg>
      <pc:sldChg chg="addSp delSp modSp mod modTransition">
        <pc:chgData name="Jackline Inkebil" userId="1e13e74445f24880" providerId="LiveId" clId="{B9F64F5F-104A-4A4A-AFC9-4A791E778B39}" dt="2024-05-16T19:54:30.343" v="1429"/>
        <pc:sldMkLst>
          <pc:docMk/>
          <pc:sldMk cId="3345023337" sldId="300"/>
        </pc:sldMkLst>
        <pc:spChg chg="del">
          <ac:chgData name="Jackline Inkebil" userId="1e13e74445f24880" providerId="LiveId" clId="{B9F64F5F-104A-4A4A-AFC9-4A791E778B39}" dt="2024-05-16T17:40:43.388" v="208" actId="478"/>
          <ac:spMkLst>
            <pc:docMk/>
            <pc:sldMk cId="3345023337" sldId="300"/>
            <ac:spMk id="3" creationId="{76FB33DA-2432-4BA6-8EC0-7CA2F9A3D07C}"/>
          </ac:spMkLst>
        </pc:spChg>
        <pc:spChg chg="del">
          <ac:chgData name="Jackline Inkebil" userId="1e13e74445f24880" providerId="LiveId" clId="{B9F64F5F-104A-4A4A-AFC9-4A791E778B39}" dt="2024-05-16T17:40:47.139" v="209" actId="478"/>
          <ac:spMkLst>
            <pc:docMk/>
            <pc:sldMk cId="3345023337" sldId="300"/>
            <ac:spMk id="4" creationId="{A83F8203-3B39-4BFE-8E62-89B62CFF978A}"/>
          </ac:spMkLst>
        </pc:spChg>
        <pc:spChg chg="mod">
          <ac:chgData name="Jackline Inkebil" userId="1e13e74445f24880" providerId="LiveId" clId="{B9F64F5F-104A-4A4A-AFC9-4A791E778B39}" dt="2024-05-16T19:53:58.895" v="1424" actId="27636"/>
          <ac:spMkLst>
            <pc:docMk/>
            <pc:sldMk cId="3345023337" sldId="300"/>
            <ac:spMk id="6" creationId="{AFE67981-079D-4463-B997-67E6CA039B58}"/>
          </ac:spMkLst>
        </pc:spChg>
        <pc:graphicFrameChg chg="del">
          <ac:chgData name="Jackline Inkebil" userId="1e13e74445f24880" providerId="LiveId" clId="{B9F64F5F-104A-4A4A-AFC9-4A791E778B39}" dt="2024-05-16T17:39:38.843" v="203" actId="478"/>
          <ac:graphicFrameMkLst>
            <pc:docMk/>
            <pc:sldMk cId="3345023337" sldId="300"/>
            <ac:graphicFrameMk id="8" creationId="{25376B32-E53C-4C93-A211-B8B4B29C299C}"/>
          </ac:graphicFrameMkLst>
        </pc:graphicFrameChg>
        <pc:picChg chg="add mod">
          <ac:chgData name="Jackline Inkebil" userId="1e13e74445f24880" providerId="LiveId" clId="{B9F64F5F-104A-4A4A-AFC9-4A791E778B39}" dt="2024-05-16T17:40:55.703" v="211" actId="14100"/>
          <ac:picMkLst>
            <pc:docMk/>
            <pc:sldMk cId="3345023337" sldId="300"/>
            <ac:picMk id="2" creationId="{CFDA019C-9AEB-1A35-263D-C85CDFAD77A8}"/>
          </ac:picMkLst>
        </pc:picChg>
      </pc:sldChg>
      <pc:sldChg chg="addSp delSp modSp mod modTransition">
        <pc:chgData name="Jackline Inkebil" userId="1e13e74445f24880" providerId="LiveId" clId="{B9F64F5F-104A-4A4A-AFC9-4A791E778B39}" dt="2024-05-16T19:54:54.246" v="1432"/>
        <pc:sldMkLst>
          <pc:docMk/>
          <pc:sldMk cId="2069271734" sldId="301"/>
        </pc:sldMkLst>
        <pc:spChg chg="del">
          <ac:chgData name="Jackline Inkebil" userId="1e13e74445f24880" providerId="LiveId" clId="{B9F64F5F-104A-4A4A-AFC9-4A791E778B39}" dt="2024-05-16T19:03:09.636" v="1383" actId="478"/>
          <ac:spMkLst>
            <pc:docMk/>
            <pc:sldMk cId="2069271734" sldId="301"/>
            <ac:spMk id="3" creationId="{A4C1E5CE-E700-4051-9A1B-74392F9F7C23}"/>
          </ac:spMkLst>
        </pc:spChg>
        <pc:spChg chg="del">
          <ac:chgData name="Jackline Inkebil" userId="1e13e74445f24880" providerId="LiveId" clId="{B9F64F5F-104A-4A4A-AFC9-4A791E778B39}" dt="2024-05-16T19:03:13.348" v="1384" actId="478"/>
          <ac:spMkLst>
            <pc:docMk/>
            <pc:sldMk cId="2069271734" sldId="301"/>
            <ac:spMk id="4" creationId="{BDE43692-0C8D-4CD7-B6E4-87299B4930CC}"/>
          </ac:spMkLst>
        </pc:spChg>
        <pc:spChg chg="add mod">
          <ac:chgData name="Jackline Inkebil" userId="1e13e74445f24880" providerId="LiveId" clId="{B9F64F5F-104A-4A4A-AFC9-4A791E778B39}" dt="2024-05-16T18:22:40.105" v="585" actId="207"/>
          <ac:spMkLst>
            <pc:docMk/>
            <pc:sldMk cId="2069271734" sldId="301"/>
            <ac:spMk id="7" creationId="{95D2BD8C-5490-C88C-A2F5-3828214C64F7}"/>
          </ac:spMkLst>
        </pc:spChg>
        <pc:spChg chg="mod">
          <ac:chgData name="Jackline Inkebil" userId="1e13e74445f24880" providerId="LiveId" clId="{B9F64F5F-104A-4A4A-AFC9-4A791E778B39}" dt="2024-05-16T18:22:58.044" v="589" actId="108"/>
          <ac:spMkLst>
            <pc:docMk/>
            <pc:sldMk cId="2069271734" sldId="301"/>
            <ac:spMk id="8" creationId="{A7F75F49-C034-480C-BF42-A457B92F91A0}"/>
          </ac:spMkLst>
        </pc:spChg>
        <pc:spChg chg="add mod ord">
          <ac:chgData name="Jackline Inkebil" userId="1e13e74445f24880" providerId="LiveId" clId="{B9F64F5F-104A-4A4A-AFC9-4A791E778B39}" dt="2024-05-16T17:55:27.589" v="423" actId="1076"/>
          <ac:spMkLst>
            <pc:docMk/>
            <pc:sldMk cId="2069271734" sldId="301"/>
            <ac:spMk id="14" creationId="{C67094DA-04FD-B158-6533-9D617E78FA24}"/>
          </ac:spMkLst>
        </pc:spChg>
        <pc:spChg chg="add mod">
          <ac:chgData name="Jackline Inkebil" userId="1e13e74445f24880" providerId="LiveId" clId="{B9F64F5F-104A-4A4A-AFC9-4A791E778B39}" dt="2024-05-16T18:22:49.026" v="586" actId="108"/>
          <ac:spMkLst>
            <pc:docMk/>
            <pc:sldMk cId="2069271734" sldId="301"/>
            <ac:spMk id="16" creationId="{B030EA0C-98FC-8EC8-CEBD-883095336BAD}"/>
          </ac:spMkLst>
        </pc:spChg>
        <pc:spChg chg="add mod">
          <ac:chgData name="Jackline Inkebil" userId="1e13e74445f24880" providerId="LiveId" clId="{B9F64F5F-104A-4A4A-AFC9-4A791E778B39}" dt="2024-05-16T18:22:50.018" v="587" actId="108"/>
          <ac:spMkLst>
            <pc:docMk/>
            <pc:sldMk cId="2069271734" sldId="301"/>
            <ac:spMk id="17" creationId="{B1FEF9E0-E052-F3E4-7AEF-2132AAE9ED9B}"/>
          </ac:spMkLst>
        </pc:spChg>
        <pc:graphicFrameChg chg="del mod">
          <ac:chgData name="Jackline Inkebil" userId="1e13e74445f24880" providerId="LiveId" clId="{B9F64F5F-104A-4A4A-AFC9-4A791E778B39}" dt="2024-05-16T17:44:02.047" v="294" actId="478"/>
          <ac:graphicFrameMkLst>
            <pc:docMk/>
            <pc:sldMk cId="2069271734" sldId="301"/>
            <ac:graphicFrameMk id="2" creationId="{D944B6B8-A215-4060-BEBF-ED11AE44F980}"/>
          </ac:graphicFrameMkLst>
        </pc:graphicFrameChg>
        <pc:picChg chg="add mod">
          <ac:chgData name="Jackline Inkebil" userId="1e13e74445f24880" providerId="LiveId" clId="{B9F64F5F-104A-4A4A-AFC9-4A791E778B39}" dt="2024-05-16T19:04:06.978" v="1388" actId="1076"/>
          <ac:picMkLst>
            <pc:docMk/>
            <pc:sldMk cId="2069271734" sldId="301"/>
            <ac:picMk id="6" creationId="{E05C6DAA-9665-4E7F-9C4D-E14A4CADF46A}"/>
          </ac:picMkLst>
        </pc:picChg>
        <pc:picChg chg="add del mod">
          <ac:chgData name="Jackline Inkebil" userId="1e13e74445f24880" providerId="LiveId" clId="{B9F64F5F-104A-4A4A-AFC9-4A791E778B39}" dt="2024-05-16T17:48:13.546" v="384" actId="478"/>
          <ac:picMkLst>
            <pc:docMk/>
            <pc:sldMk cId="2069271734" sldId="301"/>
            <ac:picMk id="10" creationId="{C6061564-BB98-59B3-A761-36692ED18ED8}"/>
          </ac:picMkLst>
        </pc:picChg>
        <pc:picChg chg="add del mod">
          <ac:chgData name="Jackline Inkebil" userId="1e13e74445f24880" providerId="LiveId" clId="{B9F64F5F-104A-4A4A-AFC9-4A791E778B39}" dt="2024-05-16T17:48:13.546" v="384" actId="478"/>
          <ac:picMkLst>
            <pc:docMk/>
            <pc:sldMk cId="2069271734" sldId="301"/>
            <ac:picMk id="12" creationId="{67FBD8EA-623E-65E9-EF67-259D5927B4A0}"/>
          </ac:picMkLst>
        </pc:picChg>
        <pc:picChg chg="add mod">
          <ac:chgData name="Jackline Inkebil" userId="1e13e74445f24880" providerId="LiveId" clId="{B9F64F5F-104A-4A4A-AFC9-4A791E778B39}" dt="2024-05-16T19:04:09.839" v="1389" actId="1076"/>
          <ac:picMkLst>
            <pc:docMk/>
            <pc:sldMk cId="2069271734" sldId="301"/>
            <ac:picMk id="13" creationId="{E47D858B-4562-8880-10E1-F6DD7A472A10}"/>
          </ac:picMkLst>
        </pc:picChg>
        <pc:picChg chg="add mod">
          <ac:chgData name="Jackline Inkebil" userId="1e13e74445f24880" providerId="LiveId" clId="{B9F64F5F-104A-4A4A-AFC9-4A791E778B39}" dt="2024-05-16T19:04:12.083" v="1390" actId="1076"/>
          <ac:picMkLst>
            <pc:docMk/>
            <pc:sldMk cId="2069271734" sldId="301"/>
            <ac:picMk id="15" creationId="{EB4E2F2A-2B55-4CCE-24BB-1D2AA5A85F29}"/>
          </ac:picMkLst>
        </pc:picChg>
      </pc:sldChg>
      <pc:sldChg chg="del">
        <pc:chgData name="Jackline Inkebil" userId="1e13e74445f24880" providerId="LiveId" clId="{B9F64F5F-104A-4A4A-AFC9-4A791E778B39}" dt="2024-05-16T18:44:50.063" v="835" actId="2696"/>
        <pc:sldMkLst>
          <pc:docMk/>
          <pc:sldMk cId="2059018563" sldId="302"/>
        </pc:sldMkLst>
      </pc:sldChg>
      <pc:sldChg chg="del">
        <pc:chgData name="Jackline Inkebil" userId="1e13e74445f24880" providerId="LiveId" clId="{B9F64F5F-104A-4A4A-AFC9-4A791E778B39}" dt="2024-05-16T18:32:01.977" v="637" actId="2696"/>
        <pc:sldMkLst>
          <pc:docMk/>
          <pc:sldMk cId="2960976296" sldId="303"/>
        </pc:sldMkLst>
      </pc:sldChg>
      <pc:sldChg chg="del">
        <pc:chgData name="Jackline Inkebil" userId="1e13e74445f24880" providerId="LiveId" clId="{B9F64F5F-104A-4A4A-AFC9-4A791E778B39}" dt="2024-05-16T18:31:56.066" v="636" actId="2696"/>
        <pc:sldMkLst>
          <pc:docMk/>
          <pc:sldMk cId="2810545261" sldId="30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89D207-BE08-4B33-B5B0-5A5A94C951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58DB9-49DC-495B-A68F-33D105C906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A65D721-3F0A-41A3-B555-1F61C07BF1BE}" type="datetime1">
              <a:rPr lang="en-GB" smtClean="0"/>
              <a:t>16/05/2024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6337E-DAD5-442C-9B8F-E10EB7D972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3BDF2-02BD-4181-AC28-FD56172CC6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AF8A362-CAFC-4987-9A50-47570528395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237491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543ED9D-E132-4572-9D4D-99356D8DF6B4}" type="datetime1">
              <a:rPr lang="en-GB" smtClean="0"/>
              <a:t>16/05/2024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4EEB602-95FC-483A-B12D-216A7AD7EA2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584309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en-GB" smtClean="0"/>
              <a:t>2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3C600-653A-4731-9E20-ECBE3EF095B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F718374-C3F0-40E9-8526-A7F04F576EBA}" type="datetime1">
              <a:rPr lang="en-GB" smtClean="0"/>
              <a:t>16/05/2024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4065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en-GB" smtClean="0"/>
              <a:t>3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7B8A35-2C7E-4C15-AFCF-AC72CA638DE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258482EF-6F36-477D-BAEE-4C6EAD738A78}" type="datetime1">
              <a:rPr lang="en-GB" smtClean="0"/>
              <a:t>16/05/2024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0283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en-GB" smtClean="0"/>
              <a:t>4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C23911-B17C-479F-A6E2-08385D1EFEF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486EC6D-77F5-4C7F-A7AE-2BD2E2EEB0ED}" type="datetime1">
              <a:rPr lang="en-GB" smtClean="0"/>
              <a:t>16/05/2024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3588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en-GB" smtClean="0"/>
              <a:t>6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545E0-5463-4627-BDA2-D2CEE06E0B9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27C5A01-94D3-43E1-9CA2-D1881CA49B46}" type="datetime1">
              <a:rPr lang="en-GB" smtClean="0"/>
              <a:t>16/05/2024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6885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en-GB" smtClean="0"/>
              <a:t>7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C6C60-DAD2-49CF-AF9B-8D9AB0AD38E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4B351C22-81E3-47F3-8252-105EAA931404}" type="datetime1">
              <a:rPr lang="en-GB" smtClean="0"/>
              <a:t>16/05/2024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6885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en-GB" smtClean="0"/>
              <a:t>8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AA1D1D-F164-425A-94F8-80B47262A57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3BC69346-1E7C-43ED-9076-C3263E05BA49}" type="datetime1">
              <a:rPr lang="en-GB" smtClean="0"/>
              <a:t>16/05/2024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4065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en-GB" smtClean="0"/>
              <a:t>9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C891E3-7F3E-4451-9B19-85FB31D4074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A43B72EA-2196-4DF0-8D72-CB23794D7802}" type="datetime1">
              <a:rPr lang="en-GB" smtClean="0"/>
              <a:t>16/05/2024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0697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EA8D8870-8337-4ABD-9EA6-3D5AAB7E42D9}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AC3B2DB-2CCA-4BD4-8D63-98257049E273}"/>
              </a:ext>
            </a:extLst>
          </p:cNvPr>
          <p:cNvSpPr/>
          <p:nvPr userDrawn="1"/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324DAAC3-FA37-4838-A298-327679F99F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8168" y="1057522"/>
            <a:ext cx="5003540" cy="2173433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sz="440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50BC9D78-FF13-4CEB-8ECB-E64E85C5D0B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646643" y="3751119"/>
            <a:ext cx="4985065" cy="1606163"/>
          </a:xfrm>
        </p:spPr>
        <p:txBody>
          <a:bodyPr rtlCol="0" anchor="t">
            <a:noAutofit/>
          </a:bodyPr>
          <a:lstStyle>
            <a:lvl1pPr>
              <a:defRPr sz="2400" b="0"/>
            </a:lvl1pPr>
          </a:lstStyle>
          <a:p>
            <a:pPr rtl="0"/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Click to add subtitle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B792E4C-AD3B-4E88-8540-E75759746368}"/>
              </a:ext>
            </a:extLst>
          </p:cNvPr>
          <p:cNvSpPr/>
          <p:nvPr userDrawn="1"/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32632F-9ED1-4328-BBE3-B4E014156A29}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58" name="Footer Placeholder 4">
            <a:extLst>
              <a:ext uri="{FF2B5EF4-FFF2-40B4-BE49-F238E27FC236}">
                <a16:creationId xmlns:a16="http://schemas.microsoft.com/office/drawing/2014/main" id="{15A37EDE-F10B-4C4B-9572-8778C2D6A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35103" y="6309360"/>
            <a:ext cx="4797504" cy="457200"/>
          </a:xfrm>
        </p:spPr>
        <p:txBody>
          <a:bodyPr rtlCol="0"/>
          <a:lstStyle/>
          <a:p>
            <a:pPr algn="l" rtl="0"/>
            <a:r>
              <a:rPr lang="en-GB"/>
              <a:t>Presentation Title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A124D3C-01E3-4B96-BDF0-54851D1739D0}"/>
              </a:ext>
            </a:extLst>
          </p:cNvPr>
          <p:cNvSpPr/>
          <p:nvPr userDrawn="1"/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61" name="Date Placeholder 35">
            <a:extLst>
              <a:ext uri="{FF2B5EF4-FFF2-40B4-BE49-F238E27FC236}">
                <a16:creationId xmlns:a16="http://schemas.microsoft.com/office/drawing/2014/main" id="{D6890A67-3C66-4F8A-B1A6-05469F40F8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 rtlCol="0"/>
          <a:lstStyle/>
          <a:p>
            <a:pPr algn="l" rtl="0"/>
            <a:r>
              <a:rPr lang="en-GB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2/1/20XX</a:t>
            </a:r>
            <a:endParaRPr lang="en-GB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2" name="Slide Number Placeholder 36">
            <a:extLst>
              <a:ext uri="{FF2B5EF4-FFF2-40B4-BE49-F238E27FC236}">
                <a16:creationId xmlns:a16="http://schemas.microsoft.com/office/drawing/2014/main" id="{46849723-0CBF-47CA-9477-4D42CAC71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en-GB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‹#›</a:t>
            </a:fld>
            <a:endParaRPr lang="en-GB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5" name="Picture Placeholder 64">
            <a:extLst>
              <a:ext uri="{FF2B5EF4-FFF2-40B4-BE49-F238E27FC236}">
                <a16:creationId xmlns:a16="http://schemas.microsoft.com/office/drawing/2014/main" id="{D60E3C33-714C-4528-93A6-4470C3E89AE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9936" y="-2"/>
            <a:ext cx="5332064" cy="6858002"/>
          </a:xfrm>
          <a:custGeom>
            <a:avLst/>
            <a:gdLst>
              <a:gd name="connsiteX0" fmla="*/ 0 w 5332064"/>
              <a:gd name="connsiteY0" fmla="*/ 0 h 6858002"/>
              <a:gd name="connsiteX1" fmla="*/ 5332064 w 5332064"/>
              <a:gd name="connsiteY1" fmla="*/ 0 h 6858002"/>
              <a:gd name="connsiteX2" fmla="*/ 5332064 w 5332064"/>
              <a:gd name="connsiteY2" fmla="*/ 6858002 h 6858002"/>
              <a:gd name="connsiteX3" fmla="*/ 0 w 5332064"/>
              <a:gd name="connsiteY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2064" h="6858002">
                <a:moveTo>
                  <a:pt x="0" y="0"/>
                </a:moveTo>
                <a:lnTo>
                  <a:pt x="5332064" y="0"/>
                </a:lnTo>
                <a:lnTo>
                  <a:pt x="5332064" y="6858002"/>
                </a:lnTo>
                <a:lnTo>
                  <a:pt x="0" y="6858002"/>
                </a:lnTo>
                <a:close/>
              </a:path>
            </a:pathLst>
          </a:custGeom>
        </p:spPr>
        <p:txBody>
          <a:bodyPr wrap="square" rtlCol="0" anchor="t">
            <a:noAutofit/>
          </a:bodyPr>
          <a:lstStyle>
            <a:lvl1pPr algn="ctr">
              <a:defRPr/>
            </a:lvl1pPr>
          </a:lstStyle>
          <a:p>
            <a:pPr rtl="0"/>
            <a:r>
              <a:rPr lang="en-GB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42582526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2A19A957-1FB5-43F8-B325-BBD9FEF23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A5410A-92A6-4C0B-9D89-186B7DDB2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903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D8F3F22-19C9-4C61-8202-3220217D29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935" y="180644"/>
            <a:ext cx="10900146" cy="935776"/>
          </a:xfrm>
        </p:spPr>
        <p:txBody>
          <a:bodyPr rtlCol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A26073-23A2-4B91-A128-79AA1BE93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351619"/>
            <a:ext cx="12192000" cy="474948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4D5DFA-0CEA-43F0-98EE-6C9F741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107836"/>
            <a:ext cx="4651248" cy="750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F94B471-6707-4251-8230-A51AED0767C9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48934" y="1834005"/>
            <a:ext cx="4727735" cy="465155"/>
          </a:xfrm>
        </p:spPr>
        <p:txBody>
          <a:bodyPr rtlCol="0"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pPr rtl="0"/>
            <a:r>
              <a:rPr lang="en-GB"/>
              <a:t>Click to add subtitle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D986D97-E6F1-49E8-977A-C802B4E41B7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8934" y="2422380"/>
            <a:ext cx="4727735" cy="3029446"/>
          </a:xfrm>
        </p:spPr>
        <p:txBody>
          <a:bodyPr rtlCol="0" anchor="t">
            <a:no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pPr rtl="0"/>
            <a:r>
              <a:rPr lang="en-GB"/>
              <a:t> Click to add text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62163C0-B07F-43E4-B17C-2E6A96553B9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095999" y="1834004"/>
            <a:ext cx="4727735" cy="465155"/>
          </a:xfrm>
        </p:spPr>
        <p:txBody>
          <a:bodyPr rtlCol="0"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pPr rtl="0"/>
            <a:r>
              <a:rPr lang="en-GB"/>
              <a:t>Click to add subtitle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098FA6D-3C80-4FE1-B248-1CA2B6862F6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095999" y="2422380"/>
            <a:ext cx="4727735" cy="3029446"/>
          </a:xfrm>
        </p:spPr>
        <p:txBody>
          <a:bodyPr rtlCol="0" anchor="t">
            <a:no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pPr rtl="0"/>
            <a:r>
              <a:rPr lang="en-GB"/>
              <a:t> Click to add text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52712D-F957-4B22-8B50-BE10410FF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6101107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11" name="Footer Placeholder 29">
            <a:extLst>
              <a:ext uri="{FF2B5EF4-FFF2-40B4-BE49-F238E27FC236}">
                <a16:creationId xmlns:a16="http://schemas.microsoft.com/office/drawing/2014/main" id="{26FD74F8-42BB-4CB4-ABF1-5F149743B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/>
              <a:t>Presentation Title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0" name="Date Placeholder 28">
            <a:extLst>
              <a:ext uri="{FF2B5EF4-FFF2-40B4-BE49-F238E27FC236}">
                <a16:creationId xmlns:a16="http://schemas.microsoft.com/office/drawing/2014/main" id="{5B031752-6400-4BFB-979F-E2EE795E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3620" y="6309360"/>
            <a:ext cx="3411973" cy="4572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en-GB"/>
              <a:t>2/1/20XX</a:t>
            </a:r>
            <a:endParaRPr lang="en-GB" dirty="0"/>
          </a:p>
        </p:txBody>
      </p:sp>
      <p:sp>
        <p:nvSpPr>
          <p:cNvPr id="12" name="Slide Number Placeholder 30">
            <a:extLst>
              <a:ext uri="{FF2B5EF4-FFF2-40B4-BE49-F238E27FC236}">
                <a16:creationId xmlns:a16="http://schemas.microsoft.com/office/drawing/2014/main" id="{6A5CAEAF-7DEC-4B20-8B1E-301A9D0E6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B696A3-EA34-4924-9037-E330B1CB8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3798" y="6117631"/>
            <a:ext cx="64008" cy="7403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9103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725A2F16-8CE0-4F2E-933C-EFDFB1E19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C70705-E2EE-4992-AE78-FDBE1285C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903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1C428A7-7771-4474-8BB4-8A6F0FEF87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935" y="180644"/>
            <a:ext cx="10900146" cy="935776"/>
          </a:xfrm>
        </p:spPr>
        <p:txBody>
          <a:bodyPr rtlCol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8730F6-0DF6-48BC-86CC-00BE18350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351619"/>
            <a:ext cx="12192000" cy="474948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D31104-1E19-4E17-A3FE-2B2C55134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107836"/>
            <a:ext cx="4651248" cy="750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2CEB59E-1776-4FF1-BF4D-A33B618FD59F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48935" y="1834005"/>
            <a:ext cx="3519028" cy="465155"/>
          </a:xfrm>
        </p:spPr>
        <p:txBody>
          <a:bodyPr rtlCol="0"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pPr rtl="0"/>
            <a:r>
              <a:rPr lang="en-GB"/>
              <a:t>Click to add subtitle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6B55E76-BA79-44AC-B206-DA13D60FDA2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8935" y="2419555"/>
            <a:ext cx="3519028" cy="3197260"/>
          </a:xfrm>
        </p:spPr>
        <p:txBody>
          <a:bodyPr rtlCol="0" anchor="t"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pPr rtl="0"/>
            <a:r>
              <a:rPr lang="en-GB"/>
              <a:t> Click to add text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0518C4D-71E5-4211-A191-A8ED7185DED2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336486" y="1828356"/>
            <a:ext cx="3519028" cy="465155"/>
          </a:xfrm>
        </p:spPr>
        <p:txBody>
          <a:bodyPr rtlCol="0"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pPr rtl="0"/>
            <a:r>
              <a:rPr lang="en-GB"/>
              <a:t>Click to add subtitle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D7EF9B63-4443-4EE5-A88B-2F1FA4CC4043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336486" y="2419555"/>
            <a:ext cx="3519028" cy="3197260"/>
          </a:xfrm>
        </p:spPr>
        <p:txBody>
          <a:bodyPr rtlCol="0" anchor="t"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pPr rtl="0"/>
            <a:r>
              <a:rPr lang="en-GB"/>
              <a:t> Click to add text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54FF8D9-50D3-4515-B896-B127F664C1E1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024037" y="1834005"/>
            <a:ext cx="3519028" cy="465155"/>
          </a:xfrm>
        </p:spPr>
        <p:txBody>
          <a:bodyPr rtlCol="0"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pPr rtl="0"/>
            <a:r>
              <a:rPr lang="en-GB"/>
              <a:t>Click to add subtitle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95B62E8-2D9A-443A-8560-D347C4703894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8024037" y="2419555"/>
            <a:ext cx="3519028" cy="3197260"/>
          </a:xfrm>
        </p:spPr>
        <p:txBody>
          <a:bodyPr rtlCol="0" anchor="t"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pPr rtl="0"/>
            <a:r>
              <a:rPr lang="en-GB"/>
              <a:t> Click to add text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A7A17E-1562-4B10-9BC8-AB6B45E6B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6101107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37258C-9B58-4DC0-BC98-826A38D4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3798" y="6117631"/>
            <a:ext cx="64008" cy="7403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3" name="Footer Placeholder 29">
            <a:extLst>
              <a:ext uri="{FF2B5EF4-FFF2-40B4-BE49-F238E27FC236}">
                <a16:creationId xmlns:a16="http://schemas.microsoft.com/office/drawing/2014/main" id="{2F8E2987-7F65-44D5-B3AD-776ECF8D8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/>
              <a:t>Presentation Title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2" name="Date Placeholder 28">
            <a:extLst>
              <a:ext uri="{FF2B5EF4-FFF2-40B4-BE49-F238E27FC236}">
                <a16:creationId xmlns:a16="http://schemas.microsoft.com/office/drawing/2014/main" id="{08BD4E48-A35B-4475-BC85-E58DA2920F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3620" y="6309360"/>
            <a:ext cx="3411973" cy="4572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en-GB"/>
              <a:t>2/1/20XX</a:t>
            </a:r>
            <a:endParaRPr lang="en-GB" dirty="0"/>
          </a:p>
        </p:txBody>
      </p:sp>
      <p:sp>
        <p:nvSpPr>
          <p:cNvPr id="11" name="Slide Number Placeholder 30">
            <a:extLst>
              <a:ext uri="{FF2B5EF4-FFF2-40B4-BE49-F238E27FC236}">
                <a16:creationId xmlns:a16="http://schemas.microsoft.com/office/drawing/2014/main" id="{FBDAEBAB-F3AA-4DB3-96B7-6387085C1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3755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53C66564-535A-4715-9B27-B8AB14F77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821E99-F411-4BAB-8211-C344272A2A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77552" y="0"/>
            <a:ext cx="751444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29B7F2A-CF10-474B-91F1-7C50A7DAF8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76668" y="537381"/>
            <a:ext cx="6172412" cy="103192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n-GB"/>
              <a:t>Click to add title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F0D6D9-A64A-415F-BA44-494062CA6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21655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77B49C-9749-4042-A729-C27F58365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249324"/>
            <a:ext cx="46177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B79F49-5021-4A8F-A90A-5E08F7FB5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46655"/>
            <a:ext cx="46177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3" name="Picture Placeholder 19">
            <a:extLst>
              <a:ext uri="{FF2B5EF4-FFF2-40B4-BE49-F238E27FC236}">
                <a16:creationId xmlns:a16="http://schemas.microsoft.com/office/drawing/2014/main" id="{B6E270BA-010E-406C-8FBF-0ED0DA28D0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-3"/>
            <a:ext cx="4613544" cy="2249321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r>
              <a:rPr lang="en-GB"/>
              <a:t>Click to add picture</a:t>
            </a:r>
          </a:p>
        </p:txBody>
      </p:sp>
      <p:sp>
        <p:nvSpPr>
          <p:cNvPr id="24" name="Picture Placeholder 19">
            <a:extLst>
              <a:ext uri="{FF2B5EF4-FFF2-40B4-BE49-F238E27FC236}">
                <a16:creationId xmlns:a16="http://schemas.microsoft.com/office/drawing/2014/main" id="{6E15371C-3F24-44D7-97EB-74C12D53CBB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2311339"/>
            <a:ext cx="4613544" cy="2241520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r>
              <a:rPr lang="en-GB"/>
              <a:t>Click to add picture</a:t>
            </a:r>
          </a:p>
        </p:txBody>
      </p:sp>
      <p:sp>
        <p:nvSpPr>
          <p:cNvPr id="25" name="Picture Placeholder 19">
            <a:extLst>
              <a:ext uri="{FF2B5EF4-FFF2-40B4-BE49-F238E27FC236}">
                <a16:creationId xmlns:a16="http://schemas.microsoft.com/office/drawing/2014/main" id="{E39E0BDE-5895-4B94-90AC-7045292B0B3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-1" y="4613572"/>
            <a:ext cx="4613544" cy="2241520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r>
              <a:rPr lang="en-GB"/>
              <a:t>Click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8823570-AC4F-4679-98CA-DC7F7B2CC10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76671" y="1735745"/>
            <a:ext cx="6172412" cy="3767496"/>
          </a:xfrm>
        </p:spPr>
        <p:txBody>
          <a:bodyPr rtlCol="0" anchor="t">
            <a:normAutofit/>
          </a:bodyPr>
          <a:lstStyle>
            <a:lvl1pPr>
              <a:buFont typeface="Arial" panose="020B0604020202020204" pitchFamily="34" charset="0"/>
              <a:buNone/>
              <a:defRPr sz="1600" b="0"/>
            </a:lvl1pPr>
          </a:lstStyle>
          <a:p>
            <a:pPr rtl="0"/>
            <a:r>
              <a:rPr lang="en-GB"/>
              <a:t> Click to add text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B6B62FA-FEDE-42B0-8B7B-24AE138EB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271516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r>
              <a:rPr lang="en-GB"/>
              <a:t>Presentation Title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9E8578BE-8DB2-4FE6-B45A-2B3415CEE1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6668" y="6309360"/>
            <a:ext cx="3411973" cy="4572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  <a:effectLst/>
              </a:defRPr>
            </a:lvl1pPr>
          </a:lstStyle>
          <a:p>
            <a:pPr rtl="0"/>
            <a:r>
              <a:rPr lang="en-GB"/>
              <a:t>2/1/20XX</a:t>
            </a:r>
            <a:endParaRPr lang="en-GB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6AF7C96F-C1E5-45F5-B070-2D025E7BD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8457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3DC2F0A-1748-49AE-AF72-D6BBB4F8F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3DF7B1-E0C5-4E09-BB5C-F11EA14D7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66789"/>
            <a:ext cx="6833381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C678EC-E47C-4AC2-A75A-7022CECD00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34622" y="1138041"/>
            <a:ext cx="4862811" cy="2019488"/>
          </a:xfrm>
        </p:spPr>
        <p:txBody>
          <a:bodyPr rtlCol="0"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25" name="Picture Placeholder 21">
            <a:extLst>
              <a:ext uri="{FF2B5EF4-FFF2-40B4-BE49-F238E27FC236}">
                <a16:creationId xmlns:a16="http://schemas.microsoft.com/office/drawing/2014/main" id="{8B745891-A8DA-4640-BB3F-1693FC5AC4A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58023" y="4941"/>
            <a:ext cx="5333977" cy="3392053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r>
              <a:rPr lang="en-GB"/>
              <a:t>Click to add photo</a:t>
            </a:r>
          </a:p>
        </p:txBody>
      </p:sp>
      <p:sp>
        <p:nvSpPr>
          <p:cNvPr id="24" name="Picture Placeholder 21">
            <a:extLst>
              <a:ext uri="{FF2B5EF4-FFF2-40B4-BE49-F238E27FC236}">
                <a16:creationId xmlns:a16="http://schemas.microsoft.com/office/drawing/2014/main" id="{BC2DF568-4EA5-4F79-980F-47FC90AEA12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67712" y="3461002"/>
            <a:ext cx="5728215" cy="3396997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r>
              <a:rPr lang="en-GB"/>
              <a:t>Click to add photo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4E69A-5ABD-42DF-A2B0-997A62625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063" y="920164"/>
            <a:ext cx="1070775" cy="24661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2B6D0A-4A1F-4B59-B429-AD3FABC74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B66529-F6B7-4C1C-8291-8139628DF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48456"/>
            <a:ext cx="6833382" cy="717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2245B9-34B5-4F89-8EA6-C018B9D4F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23" y="3442673"/>
            <a:ext cx="5333977" cy="34153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0814BE-76E8-43EC-9616-A1F02F053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396996"/>
            <a:ext cx="1219200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AAA0A6-9D4B-4AA2-82F0-77E5ECF4B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86762" y="3928342"/>
            <a:ext cx="4162319" cy="2285000"/>
          </a:xfrm>
        </p:spPr>
        <p:txBody>
          <a:bodyPr rtlCol="0" anchor="t">
            <a:normAutofit/>
          </a:bodyPr>
          <a:lstStyle>
            <a:lvl1pPr>
              <a:lnSpc>
                <a:spcPct val="100000"/>
              </a:lnSpc>
              <a:defRPr sz="2400" b="0"/>
            </a:lvl1pPr>
          </a:lstStyle>
          <a:p>
            <a:pPr rtl="0"/>
            <a:r>
              <a:rPr lang="en-GB"/>
              <a:t>Click to add text</a:t>
            </a:r>
          </a:p>
        </p:txBody>
      </p: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id="{8E3FFD99-95F0-47A4-8642-FB9FECEC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5917" y="6309360"/>
            <a:ext cx="4946592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en-GB"/>
              <a:t>Presentation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727536-E532-4015-A178-0ABB6B09C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19" name="Date Placeholder 11">
            <a:extLst>
              <a:ext uri="{FF2B5EF4-FFF2-40B4-BE49-F238E27FC236}">
                <a16:creationId xmlns:a16="http://schemas.microsoft.com/office/drawing/2014/main" id="{22977876-C29D-4D32-9948-303465AE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77730" y="6309360"/>
            <a:ext cx="2736329" cy="457200"/>
          </a:xfrm>
        </p:spPr>
        <p:txBody>
          <a:bodyPr rtlCol="0"/>
          <a:lstStyle/>
          <a:p>
            <a:pPr rtl="0"/>
            <a:r>
              <a:rPr lang="en-GB"/>
              <a:t>2/1/20XX</a:t>
            </a:r>
            <a:endParaRPr lang="en-GB" dirty="0"/>
          </a:p>
        </p:txBody>
      </p:sp>
      <p:sp>
        <p:nvSpPr>
          <p:cNvPr id="20" name="Slide Number Placeholder 15">
            <a:extLst>
              <a:ext uri="{FF2B5EF4-FFF2-40B4-BE49-F238E27FC236}">
                <a16:creationId xmlns:a16="http://schemas.microsoft.com/office/drawing/2014/main" id="{6A7BC11E-2EF0-4989-9A7E-7AB377DB8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9767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F5F5DFA-1BC3-4062-9356-6145C9F7C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B5D461-AEC0-477F-A77A-6227F95A8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75813" y="0"/>
            <a:ext cx="4016188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1A041D-DE47-45FA-AC78-CC7FD0257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614254-52EF-4F58-99B1-CDA7C3922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9" y="1095508"/>
            <a:ext cx="82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D3B3ABA-0408-41EA-935D-D4F4586AA8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7178" y="1475399"/>
            <a:ext cx="6623040" cy="791861"/>
          </a:xfrm>
        </p:spPr>
        <p:txBody>
          <a:bodyPr rtlCol="0">
            <a:normAutofit/>
          </a:bodyPr>
          <a:lstStyle>
            <a:lvl1pPr>
              <a:defRPr/>
            </a:lvl1pPr>
          </a:lstStyle>
          <a:p>
            <a:pPr rtl="0"/>
            <a:r>
              <a:rPr lang="en-GB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0D7EF23-28EE-4115-879A-D95BBAC6624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87179" y="2502047"/>
            <a:ext cx="6623039" cy="3030599"/>
          </a:xfrm>
        </p:spPr>
        <p:txBody>
          <a:bodyPr rtlCol="0" anchor="t">
            <a:normAutofit/>
          </a:bodyPr>
          <a:lstStyle>
            <a:lvl1pPr>
              <a:defRPr sz="2000" b="0"/>
            </a:lvl1pPr>
          </a:lstStyle>
          <a:p>
            <a:pPr rtl="0"/>
            <a:r>
              <a:rPr lang="en-GB"/>
              <a:t>Click to add text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4B41004-DE9E-4B19-B7DE-91782B37C84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4348" y="1085431"/>
            <a:ext cx="3997652" cy="5037857"/>
          </a:xfrm>
          <a:custGeom>
            <a:avLst/>
            <a:gdLst>
              <a:gd name="connsiteX0" fmla="*/ 0 w 3997652"/>
              <a:gd name="connsiteY0" fmla="*/ 0 h 5037857"/>
              <a:gd name="connsiteX1" fmla="*/ 3997652 w 3997652"/>
              <a:gd name="connsiteY1" fmla="*/ 0 h 5037857"/>
              <a:gd name="connsiteX2" fmla="*/ 3997652 w 3997652"/>
              <a:gd name="connsiteY2" fmla="*/ 5037857 h 5037857"/>
              <a:gd name="connsiteX3" fmla="*/ 0 w 3997652"/>
              <a:gd name="connsiteY3" fmla="*/ 5037857 h 503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97652" h="5037857">
                <a:moveTo>
                  <a:pt x="0" y="0"/>
                </a:moveTo>
                <a:lnTo>
                  <a:pt x="3997652" y="0"/>
                </a:lnTo>
                <a:lnTo>
                  <a:pt x="3997652" y="5037857"/>
                </a:lnTo>
                <a:lnTo>
                  <a:pt x="0" y="5037857"/>
                </a:lnTo>
                <a:close/>
              </a:path>
            </a:pathLst>
          </a:custGeom>
        </p:spPr>
        <p:txBody>
          <a:bodyPr wrap="square" rtlCol="0" anchor="t">
            <a:noAutofit/>
          </a:bodyPr>
          <a:lstStyle>
            <a:lvl1pPr algn="ctr">
              <a:defRPr/>
            </a:lvl1pPr>
          </a:lstStyle>
          <a:p>
            <a:pPr rtl="0"/>
            <a:r>
              <a:rPr lang="en-GB"/>
              <a:t>Click to add photo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37301C-2B9B-4119-9002-BD6DB2AB8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6144405"/>
            <a:ext cx="8150087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12738D-D0ED-4899-A01C-42439B5B3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06532" y="6167615"/>
            <a:ext cx="398241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ED261D-45B9-40C1-8341-8B8B796E8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17" name="Footer Placeholder 7">
            <a:extLst>
              <a:ext uri="{FF2B5EF4-FFF2-40B4-BE49-F238E27FC236}">
                <a16:creationId xmlns:a16="http://schemas.microsoft.com/office/drawing/2014/main" id="{182CF530-D736-4104-8678-850EEDF9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178" y="6309360"/>
            <a:ext cx="6623040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/>
              <a:t>Presentation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23953F-BF80-48E0-8282-62907D6C2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42523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19" name="Date Placeholder 5">
            <a:extLst>
              <a:ext uri="{FF2B5EF4-FFF2-40B4-BE49-F238E27FC236}">
                <a16:creationId xmlns:a16="http://schemas.microsoft.com/office/drawing/2014/main" id="{8DEDB7CE-711E-4E43-9450-4C7BECE2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537" y="6309360"/>
            <a:ext cx="1885598" cy="457200"/>
          </a:xfrm>
        </p:spPr>
        <p:txBody>
          <a:bodyPr rtlCol="0"/>
          <a:lstStyle/>
          <a:p>
            <a:pPr rtl="0"/>
            <a:r>
              <a:rPr lang="en-GB"/>
              <a:t>2/1/20XX</a:t>
            </a:r>
            <a:endParaRPr lang="en-GB" dirty="0"/>
          </a:p>
        </p:txBody>
      </p:sp>
      <p:sp>
        <p:nvSpPr>
          <p:cNvPr id="20" name="Slide Number Placeholder 9">
            <a:extLst>
              <a:ext uri="{FF2B5EF4-FFF2-40B4-BE49-F238E27FC236}">
                <a16:creationId xmlns:a16="http://schemas.microsoft.com/office/drawing/2014/main" id="{F5D9588C-9E6B-42F6-8B42-D18388626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7348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C341663-7159-49AD-AAF3-4B3C490D8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6DEFA91-CCB3-4B9E-9CFC-AA9D92073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396996"/>
            <a:ext cx="46177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3D2425-8E71-4C9D-8737-018CE4452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21655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F2EB12-394C-40E4-9186-CBD6635B5D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77552" y="0"/>
            <a:ext cx="751444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3F9468C-8821-4670-9C7C-78E7D75861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5915" y="673308"/>
            <a:ext cx="6457717" cy="158089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n-GB"/>
              <a:t>Click to add title</a:t>
            </a:r>
          </a:p>
        </p:txBody>
      </p:sp>
      <p:sp>
        <p:nvSpPr>
          <p:cNvPr id="35" name="Picture Placeholder 5">
            <a:extLst>
              <a:ext uri="{FF2B5EF4-FFF2-40B4-BE49-F238E27FC236}">
                <a16:creationId xmlns:a16="http://schemas.microsoft.com/office/drawing/2014/main" id="{6198A97B-719D-4F79-A04B-46EE272A1D9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3461004"/>
            <a:ext cx="4613547" cy="3396996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r>
              <a:rPr lang="en-GB"/>
              <a:t>Click to add photo</a:t>
            </a:r>
          </a:p>
        </p:txBody>
      </p:sp>
      <p:sp>
        <p:nvSpPr>
          <p:cNvPr id="34" name="Picture Placeholder 5">
            <a:extLst>
              <a:ext uri="{FF2B5EF4-FFF2-40B4-BE49-F238E27FC236}">
                <a16:creationId xmlns:a16="http://schemas.microsoft.com/office/drawing/2014/main" id="{79E62157-5D84-47E4-9718-5408E1C7E76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613548" cy="3396994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r>
              <a:rPr lang="en-GB"/>
              <a:t>Click to add photo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551E6FEF-934C-427E-A65F-F501B04FC71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5918" y="2353586"/>
            <a:ext cx="6457717" cy="3767496"/>
          </a:xfrm>
        </p:spPr>
        <p:txBody>
          <a:bodyPr rtlCol="0" anchor="t">
            <a:normAutofit/>
          </a:bodyPr>
          <a:lstStyle>
            <a:lvl1pPr>
              <a:defRPr sz="1600" b="0" baseline="0"/>
            </a:lvl1pPr>
          </a:lstStyle>
          <a:p>
            <a:pPr rtl="0"/>
            <a:r>
              <a:rPr lang="en-GB"/>
              <a:t>Click to add text</a:t>
            </a: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A12CF76-B207-465C-A494-3C57818AC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1906" y="6309360"/>
            <a:ext cx="4097030" cy="457200"/>
          </a:xfrm>
        </p:spPr>
        <p:txBody>
          <a:bodyPr rtlCol="0"/>
          <a:lstStyle>
            <a:lvl1pPr>
              <a:defRPr>
                <a:effectLst>
                  <a:outerShdw blurRad="50800" dist="38100" dir="240000" algn="ctr" rotWithShape="0">
                    <a:schemeClr val="tx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r>
              <a:rPr lang="en-GB"/>
              <a:t>Presentation Title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9F682261-0FB4-4600-86B5-DDF27881F7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05303" y="6309360"/>
            <a:ext cx="3411973" cy="457200"/>
          </a:xfrm>
        </p:spPr>
        <p:txBody>
          <a:bodyPr rtlCol="0"/>
          <a:lstStyle>
            <a:lvl1pPr>
              <a:defRPr>
                <a:effectLst/>
              </a:defRPr>
            </a:lvl1pPr>
          </a:lstStyle>
          <a:p>
            <a:pPr rtl="0"/>
            <a:r>
              <a:rPr lang="en-GB">
                <a:solidFill>
                  <a:schemeClr val="tx2"/>
                </a:solidFill>
              </a:rPr>
              <a:t>2/1/20XX</a:t>
            </a:r>
            <a:endParaRPr lang="en-GB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632EB37A-06D5-4BC7-BC11-75B1719B0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8522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7E77A60-3019-43AE-AA38-E130C04CFD8D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BF0FB-88D2-4271-BFAF-D129CF8C2F68}"/>
              </a:ext>
            </a:extLst>
          </p:cNvPr>
          <p:cNvSpPr/>
          <p:nvPr userDrawn="1"/>
        </p:nvSpPr>
        <p:spPr>
          <a:xfrm>
            <a:off x="7547855" y="-4078"/>
            <a:ext cx="4641096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2B807B-6DFA-471C-B675-016416207F0E}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55D4C0-9882-489D-AD77-A9F38B3784A6}"/>
              </a:ext>
            </a:extLst>
          </p:cNvPr>
          <p:cNvSpPr/>
          <p:nvPr userDrawn="1"/>
        </p:nvSpPr>
        <p:spPr>
          <a:xfrm>
            <a:off x="7585468" y="1095508"/>
            <a:ext cx="46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63F61843-5C9C-49E0-8A90-64085BC79F7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73503" y="1709530"/>
            <a:ext cx="3754671" cy="2528515"/>
          </a:xfrm>
        </p:spPr>
        <p:txBody>
          <a:bodyPr rtlCol="0" anchor="b"/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en-GB" sz="3600" b="1" cap="none">
                <a:solidFill>
                  <a:schemeClr val="tx2"/>
                </a:solidFill>
              </a:rPr>
              <a:t>Click to add title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15C8BDC7-F09C-40A3-B14E-9A49781EE6C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976914" y="4238046"/>
            <a:ext cx="3806919" cy="1741404"/>
          </a:xfrm>
        </p:spPr>
        <p:txBody>
          <a:bodyPr rtlCol="0" anchor="t">
            <a:normAutofit/>
          </a:bodyPr>
          <a:lstStyle>
            <a:lvl1pPr>
              <a:defRPr sz="1600" b="0"/>
            </a:lvl1pPr>
          </a:lstStyle>
          <a:p>
            <a:pPr rtl="0"/>
            <a:r>
              <a:rPr lang="en-GB" sz="2000">
                <a:solidFill>
                  <a:schemeClr val="tx2"/>
                </a:solidFill>
              </a:rPr>
              <a:t>Click to add subtitle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47A5DB4-1ED7-4630-89AF-F1802E44EF89}"/>
              </a:ext>
            </a:extLst>
          </p:cNvPr>
          <p:cNvSpPr/>
          <p:nvPr userDrawn="1"/>
        </p:nvSpPr>
        <p:spPr>
          <a:xfrm>
            <a:off x="0" y="6144405"/>
            <a:ext cx="7534656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E5D4012-4107-490F-A369-EA7063242A98}"/>
              </a:ext>
            </a:extLst>
          </p:cNvPr>
          <p:cNvSpPr/>
          <p:nvPr userDrawn="1"/>
        </p:nvSpPr>
        <p:spPr>
          <a:xfrm>
            <a:off x="7585468" y="6167615"/>
            <a:ext cx="46034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95C79E2-9EA5-4713-B4AF-0E4572CFFA2F}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4C09E2-06F0-4230-8DAD-A0DBF01F8603}"/>
              </a:ext>
            </a:extLst>
          </p:cNvPr>
          <p:cNvSpPr/>
          <p:nvPr userDrawn="1"/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40" name="Picture Placeholder 38">
            <a:extLst>
              <a:ext uri="{FF2B5EF4-FFF2-40B4-BE49-F238E27FC236}">
                <a16:creationId xmlns:a16="http://schemas.microsoft.com/office/drawing/2014/main" id="{AB2070F4-085F-4F8D-A1E8-A58E5F8F068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1095509"/>
            <a:ext cx="7519932" cy="5016892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r>
              <a:rPr lang="en-GB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3640490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DEBA854-A26D-41C5-9D40-DF6B49ACB136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95BFA7-EB65-4E20-A693-324FEF74D3AE}"/>
              </a:ext>
            </a:extLst>
          </p:cNvPr>
          <p:cNvSpPr/>
          <p:nvPr userDrawn="1"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9E9218-0397-4231-81F4-03972AB6A3DD}"/>
              </a:ext>
            </a:extLst>
          </p:cNvPr>
          <p:cNvSpPr/>
          <p:nvPr userDrawn="1"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1905177-1789-44BB-950A-7018653E64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1" y="1044054"/>
            <a:ext cx="10013709" cy="103036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4B8C-C655-4441-A7FF-616EF634E6E1}"/>
              </a:ext>
            </a:extLst>
          </p:cNvPr>
          <p:cNvSpPr/>
          <p:nvPr userDrawn="1"/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9301A4-3CA9-4D0E-944E-1BE5921FA0B3}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A9C29C55-D1EC-4DD4-BA5B-11E4AB157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732061" cy="457200"/>
          </a:xfrm>
        </p:spPr>
        <p:txBody>
          <a:bodyPr rtlCol="0"/>
          <a:lstStyle/>
          <a:p>
            <a:pPr rtl="0"/>
            <a:r>
              <a:rPr lang="en-GB"/>
              <a:t>Presentation Title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C31C8C6B-3212-41F0-A8A1-4A6A700AFB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 rtlCol="0"/>
          <a:lstStyle/>
          <a:p>
            <a:pPr rtl="0"/>
            <a:r>
              <a:rPr lang="en-GB"/>
              <a:t>2/1/20XX</a:t>
            </a:r>
            <a:endParaRPr lang="en-GB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67357410-255F-470C-AD92-44B15997A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435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DF88512-9E62-4695-B350-39488566A1F7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CD596D-95F4-4C5C-A0E7-86D747FE70BE}"/>
              </a:ext>
            </a:extLst>
          </p:cNvPr>
          <p:cNvSpPr/>
          <p:nvPr userDrawn="1"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553E9F-DCBF-4BEE-A261-5AA97361A0E0}"/>
              </a:ext>
            </a:extLst>
          </p:cNvPr>
          <p:cNvSpPr/>
          <p:nvPr userDrawn="1"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49B0EB0-AEBA-44ED-BC77-4188C74861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1" y="1044054"/>
            <a:ext cx="10013709" cy="103036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78DD10-67BC-4E87-A788-A45C6093F5F8}"/>
              </a:ext>
            </a:extLst>
          </p:cNvPr>
          <p:cNvSpPr/>
          <p:nvPr userDrawn="1"/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769F5-486B-4B48-A543-2C70359DF66E}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47BB165-F380-48C4-B95B-C09C91893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732061" cy="457200"/>
          </a:xfrm>
        </p:spPr>
        <p:txBody>
          <a:bodyPr rtlCol="0"/>
          <a:lstStyle/>
          <a:p>
            <a:pPr rtl="0"/>
            <a:r>
              <a:rPr lang="en-GB"/>
              <a:t>Presentation Title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49ADD171-0134-4347-A2D8-0B9D7634F1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 rtlCol="0"/>
          <a:lstStyle/>
          <a:p>
            <a:pPr rtl="0"/>
            <a:r>
              <a:rPr lang="en-GB"/>
              <a:t>2/1/20XX</a:t>
            </a:r>
            <a:endParaRPr lang="en-GB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0805E9B-6657-4167-BD79-CAC59C0D8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4561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A8A107B-E23F-4793-95B4-335240DB9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51118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7568F3C-8CA8-489A-9870-E2C458355CC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4615126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4615126 w 12192000"/>
              <a:gd name="connsiteY3" fmla="*/ 6858000 h 6858000"/>
              <a:gd name="connsiteX4" fmla="*/ 0 w 12192000"/>
              <a:gd name="connsiteY4" fmla="*/ 0 h 6858000"/>
              <a:gd name="connsiteX5" fmla="*/ 4551118 w 12192000"/>
              <a:gd name="connsiteY5" fmla="*/ 0 h 6858000"/>
              <a:gd name="connsiteX6" fmla="*/ 4551118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4615126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4615126" y="6858000"/>
                </a:lnTo>
                <a:close/>
                <a:moveTo>
                  <a:pt x="0" y="0"/>
                </a:moveTo>
                <a:lnTo>
                  <a:pt x="4551118" y="0"/>
                </a:lnTo>
                <a:lnTo>
                  <a:pt x="4551118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 anchor="t">
            <a:noAutofit/>
          </a:bodyPr>
          <a:lstStyle>
            <a:lvl1pPr algn="ctr">
              <a:defRPr/>
            </a:lvl1pPr>
          </a:lstStyle>
          <a:p>
            <a:pPr rtl="0"/>
            <a:r>
              <a:rPr lang="en-GB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2C14E8-F37D-4BEA-9D62-5E707EDF0D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25" y="1095508"/>
            <a:ext cx="4606535" cy="3936931"/>
          </a:xfrm>
          <a:solidFill>
            <a:schemeClr val="tx2"/>
          </a:solidFill>
        </p:spPr>
        <p:txBody>
          <a:bodyPr rIns="365760" rtlCol="0" anchor="b"/>
          <a:lstStyle>
            <a:lvl1pPr marL="365760">
              <a:lnSpc>
                <a:spcPct val="100000"/>
              </a:lnSpc>
              <a:spcBef>
                <a:spcPts val="1000"/>
              </a:spcBef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784D33-9C88-49E6-8F90-05148C5496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-1726" y="5032439"/>
            <a:ext cx="4606535" cy="1079962"/>
          </a:xfrm>
          <a:solidFill>
            <a:schemeClr val="tx2"/>
          </a:solidFill>
        </p:spPr>
        <p:txBody>
          <a:bodyPr rtlCol="0" anchor="ctr"/>
          <a:lstStyle>
            <a:lvl1pPr marL="365760">
              <a:spcBef>
                <a:spcPts val="1000"/>
              </a:spcBef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5CD820E0-0083-439B-A9DE-C3DEA1DEA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en-GB"/>
              <a:t>Presentation Title</a:t>
            </a:r>
          </a:p>
        </p:txBody>
      </p:sp>
      <p:sp>
        <p:nvSpPr>
          <p:cNvPr id="26" name="Date Placeholder 3">
            <a:extLst>
              <a:ext uri="{FF2B5EF4-FFF2-40B4-BE49-F238E27FC236}">
                <a16:creationId xmlns:a16="http://schemas.microsoft.com/office/drawing/2014/main" id="{D8A8D931-E01B-43C0-806F-2413BF593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en-GB"/>
              <a:t>2/1/20XX</a:t>
            </a:r>
            <a:endParaRPr lang="en-GB" dirty="0"/>
          </a:p>
        </p:txBody>
      </p:sp>
      <p:sp>
        <p:nvSpPr>
          <p:cNvPr id="27" name="Slide Number Placeholder 6">
            <a:extLst>
              <a:ext uri="{FF2B5EF4-FFF2-40B4-BE49-F238E27FC236}">
                <a16:creationId xmlns:a16="http://schemas.microsoft.com/office/drawing/2014/main" id="{0F3F4E6D-F4D2-430F-A2C3-3C037D778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FAEF9944-A4F6-4C59-AEBD-678D6480B8E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7931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9F91A3C-7ABB-4E5E-B04F-29DB072AE13C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EB9AABE-3FBC-4E64-8672-D073D4A3F412}"/>
              </a:ext>
            </a:extLst>
          </p:cNvPr>
          <p:cNvSpPr/>
          <p:nvPr userDrawn="1"/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8FF13AE-FEBF-40A1-A799-6EB275CBBCB5}"/>
              </a:ext>
            </a:extLst>
          </p:cNvPr>
          <p:cNvSpPr/>
          <p:nvPr userDrawn="1"/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EACBDB11-07EC-4982-BBFA-8EECF50C7B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2" y="4872251"/>
            <a:ext cx="10013709" cy="103036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7B21770-EBB9-4C73-BE13-26901F3CC9FB}"/>
              </a:ext>
            </a:extLst>
          </p:cNvPr>
          <p:cNvSpPr/>
          <p:nvPr userDrawn="1"/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172AFA4-5141-4F0F-B9F6-0BE3ADBED218}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41DE758B-03CF-48F8-BCBE-AD97B7042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2" y="6309360"/>
            <a:ext cx="4946592" cy="457200"/>
          </a:xfrm>
        </p:spPr>
        <p:txBody>
          <a:bodyPr rtlCol="0"/>
          <a:lstStyle/>
          <a:p>
            <a:pPr rtl="0"/>
            <a:r>
              <a:rPr lang="en-GB"/>
              <a:t>Presentation Title</a:t>
            </a:r>
          </a:p>
        </p:txBody>
      </p:sp>
      <p:sp>
        <p:nvSpPr>
          <p:cNvPr id="34" name="Date Placeholder 3">
            <a:extLst>
              <a:ext uri="{FF2B5EF4-FFF2-40B4-BE49-F238E27FC236}">
                <a16:creationId xmlns:a16="http://schemas.microsoft.com/office/drawing/2014/main" id="{1640606E-041A-4385-96D7-3C6E775E3F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 rtlCol="0"/>
          <a:lstStyle/>
          <a:p>
            <a:pPr rtl="0"/>
            <a:r>
              <a:rPr lang="en-GB"/>
              <a:t>2/1/20XX</a:t>
            </a:r>
            <a:endParaRPr lang="en-GB" dirty="0"/>
          </a:p>
        </p:txBody>
      </p:sp>
      <p:sp>
        <p:nvSpPr>
          <p:cNvPr id="35" name="Slide Number Placeholder 5">
            <a:extLst>
              <a:ext uri="{FF2B5EF4-FFF2-40B4-BE49-F238E27FC236}">
                <a16:creationId xmlns:a16="http://schemas.microsoft.com/office/drawing/2014/main" id="{35844B60-1EF6-4A90-9030-B5043BCD0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2599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30FB3D5A-25E2-453F-A78E-0A20BDCE80A2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796342-0E80-4F8E-9563-9F5EDFC0DDF2}"/>
              </a:ext>
            </a:extLst>
          </p:cNvPr>
          <p:cNvSpPr/>
          <p:nvPr userDrawn="1"/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9B2F5D-C3BA-453E-8F4D-97074F48C7AE}"/>
              </a:ext>
            </a:extLst>
          </p:cNvPr>
          <p:cNvSpPr/>
          <p:nvPr userDrawn="1"/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2D50E3-A27A-4AF6-928B-286E7BDB4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2" y="4872251"/>
            <a:ext cx="10013709" cy="103036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74FDF0-F4BE-433D-86EE-9E1832D4388B}"/>
              </a:ext>
            </a:extLst>
          </p:cNvPr>
          <p:cNvSpPr/>
          <p:nvPr userDrawn="1"/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DFCD07-1301-45ED-B326-449ECFADE70D}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D5DA270-E83F-4CC8-9DA6-27CA3AEC0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2" y="6309360"/>
            <a:ext cx="4946592" cy="457200"/>
          </a:xfrm>
        </p:spPr>
        <p:txBody>
          <a:bodyPr rtlCol="0"/>
          <a:lstStyle/>
          <a:p>
            <a:pPr rtl="0"/>
            <a:r>
              <a:rPr lang="en-GB"/>
              <a:t>Presentation Title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7804587-2E59-4D83-B86E-83ADAE4FDC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 rtlCol="0"/>
          <a:lstStyle/>
          <a:p>
            <a:pPr rtl="0"/>
            <a:r>
              <a:rPr lang="en-GB"/>
              <a:t>2/1/20XX</a:t>
            </a:r>
            <a:endParaRPr lang="en-GB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339F117-3072-4F0C-8D1D-E5DC918CE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689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76671" y="6309360"/>
            <a:ext cx="454961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en-GB"/>
              <a:t>2/1/20XX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2918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en-GB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fld id="{FAEF9944-A4F6-4C59-AEBD-678D6480B8E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1293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hf hdr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emf"/><Relationship Id="rId4" Type="http://schemas.openxmlformats.org/officeDocument/2006/relationships/package" Target="../embeddings/Microsoft_Excel_Worksheet.xls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814B6A3-5F3E-4909-8ED5-87FE82492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8775" y="1057275"/>
            <a:ext cx="5122545" cy="1863346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 algn="ctr"/>
            <a:r>
              <a:rPr lang="en-GB" sz="3600" i="0" u="none" strike="noStrike" baseline="0" dirty="0">
                <a:solidFill>
                  <a:srgbClr val="FFFFFF"/>
                </a:solidFill>
                <a:latin typeface="Georgia" panose="02040502050405020303" pitchFamily="18" charset="0"/>
              </a:rPr>
              <a:t>CONNECTTEL</a:t>
            </a:r>
            <a:br>
              <a:rPr lang="en-GB" sz="2400" b="1" i="0" u="none" strike="noStrike" baseline="0" dirty="0">
                <a:solidFill>
                  <a:srgbClr val="FFFFFF"/>
                </a:solidFill>
                <a:latin typeface="Georgia" panose="02040502050405020303" pitchFamily="18" charset="0"/>
              </a:rPr>
            </a:br>
            <a:br>
              <a:rPr lang="en-GB" sz="2400" b="0" i="0" u="none" strike="noStrike" baseline="0" dirty="0">
                <a:solidFill>
                  <a:srgbClr val="FFFFFF"/>
                </a:solidFill>
                <a:latin typeface="Georgia" panose="02040502050405020303" pitchFamily="18" charset="0"/>
              </a:rPr>
            </a:br>
            <a:endParaRPr lang="en-GB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4B0552E2-3F84-4A73-A16B-C54043C66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6163" y="6309360"/>
            <a:ext cx="2127588" cy="461471"/>
          </a:xfrm>
        </p:spPr>
        <p:txBody>
          <a:bodyPr vert="horz" lIns="109728" tIns="109728" rIns="109728" bIns="91440" rtlCol="0" anchor="t">
            <a:normAutofit fontScale="55000" lnSpcReduction="20000"/>
          </a:bodyPr>
          <a:lstStyle/>
          <a:p>
            <a:pPr rtl="0"/>
            <a:r>
              <a:rPr lang="en-GB" b="1" dirty="0"/>
              <a:t>Jackline Inkebil</a:t>
            </a:r>
          </a:p>
        </p:txBody>
      </p:sp>
      <p:pic>
        <p:nvPicPr>
          <p:cNvPr id="41" name="Picture Placeholder 40" descr="A large room with glass walls&#10;">
            <a:extLst>
              <a:ext uri="{FF2B5EF4-FFF2-40B4-BE49-F238E27FC236}">
                <a16:creationId xmlns:a16="http://schemas.microsoft.com/office/drawing/2014/main" id="{9FB4A3D7-302B-4FAB-B9BD-5F75A796AC7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59936" y="-2"/>
            <a:ext cx="5332064" cy="6858002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29686-87BE-4E75-8373-8D06DD441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l" rtl="0"/>
            <a:r>
              <a:rPr lang="en-GB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2/1/20XX</a:t>
            </a:r>
            <a:endParaRPr lang="en-GB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A0352-7A16-48F0-9C66-57C647D31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46643" y="2251710"/>
            <a:ext cx="4797504" cy="457200"/>
          </a:xfrm>
        </p:spPr>
        <p:txBody>
          <a:bodyPr rtlCol="0"/>
          <a:lstStyle/>
          <a:p>
            <a:pPr algn="ctr" rtl="0"/>
            <a:r>
              <a:rPr lang="en-GB" sz="1600" b="1" i="0" u="none" strike="noStrike" baseline="0" dirty="0">
                <a:solidFill>
                  <a:schemeClr val="bg1"/>
                </a:solidFill>
                <a:latin typeface="Georgia" panose="02040502050405020303" pitchFamily="18" charset="0"/>
              </a:rPr>
              <a:t>CUSTOMER CHURN PREDICTION</a:t>
            </a: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33138F-06C1-46B9-8F23-C4B5783F6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AEF9944-A4F6-4C59-AEBD-678D6480B8EA}" type="slidenum">
              <a:rPr lang="en-GB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1</a:t>
            </a:fld>
            <a:endParaRPr lang="en-GB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1549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EDB7E63-0AD5-451A-9802-48AB1D44E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1101" y="91440"/>
            <a:ext cx="6671920" cy="651510"/>
          </a:xfrm>
        </p:spPr>
        <p:txBody>
          <a:bodyPr rtlCol="0">
            <a:normAutofit fontScale="90000"/>
          </a:bodyPr>
          <a:lstStyle/>
          <a:p>
            <a:pPr rtl="0"/>
            <a:r>
              <a:rPr lang="en-GB" dirty="0"/>
              <a:t>Introduction</a:t>
            </a:r>
          </a:p>
        </p:txBody>
      </p:sp>
      <p:pic>
        <p:nvPicPr>
          <p:cNvPr id="16" name="Picture Placeholder 15" descr="Graph, tables and charts">
            <a:extLst>
              <a:ext uri="{FF2B5EF4-FFF2-40B4-BE49-F238E27FC236}">
                <a16:creationId xmlns:a16="http://schemas.microsoft.com/office/drawing/2014/main" id="{E1DA0A58-7C3B-4F53-80D8-6355E31465F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" b="25"/>
          <a:stretch/>
        </p:blipFill>
        <p:spPr/>
      </p:pic>
      <p:pic>
        <p:nvPicPr>
          <p:cNvPr id="26" name="Picture Placeholder 25" descr="People around a desk working ">
            <a:extLst>
              <a:ext uri="{FF2B5EF4-FFF2-40B4-BE49-F238E27FC236}">
                <a16:creationId xmlns:a16="http://schemas.microsoft.com/office/drawing/2014/main" id="{FBFF4B36-5D7D-42A6-A89B-A0A83CB0C2F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" r="41"/>
          <a:stretch/>
        </p:blipFill>
        <p:spPr/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69D770A-D8B9-4D5E-BB61-CD763E29D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2200" y="1238250"/>
            <a:ext cx="6959600" cy="5378450"/>
          </a:xfrm>
          <a:solidFill>
            <a:schemeClr val="tx1"/>
          </a:solidFill>
        </p:spPr>
        <p:txBody>
          <a:bodyPr rtlCol="0">
            <a:no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ConnectTel</a:t>
            </a:r>
            <a:endParaRPr lang="en-US" sz="20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 leading telecommunications company at the forefront of innovation and connectivity solutions. </a:t>
            </a:r>
          </a:p>
          <a:p>
            <a:r>
              <a:rPr lang="en-US" sz="1400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Services offered includes;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mobile networks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broadband connections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enterprise solutions</a:t>
            </a:r>
          </a:p>
          <a:p>
            <a:r>
              <a:rPr lang="en-US" sz="1400" b="1" u="sng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Problem;</a:t>
            </a:r>
            <a:endParaRPr lang="en-US" sz="1400" b="1" dirty="0">
              <a:solidFill>
                <a:schemeClr val="bg1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r>
              <a:rPr lang="en-US" b="0" i="0" u="none" strike="noStrike" baseline="0" dirty="0">
                <a:solidFill>
                  <a:srgbClr val="FFFFFF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loss of valuable customers to competitors.</a:t>
            </a:r>
            <a:endParaRPr lang="en-US" sz="1200" dirty="0">
              <a:solidFill>
                <a:srgbClr val="FFFFFF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r>
              <a:rPr lang="en-US" sz="1400" b="1" u="sng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Possible Outcome;</a:t>
            </a:r>
          </a:p>
          <a:p>
            <a:r>
              <a:rPr lang="en-US" sz="1400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To accurately forecast customer churn and implement targeted retention initiatives</a:t>
            </a: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A0C89215-7880-40F7-A389-2C9A09EE3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1CFAACA4-65B8-42F6-BCD5-C3D1E8D95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AEF9944-A4F6-4C59-AEBD-678D6480B8EA}" type="slidenum">
              <a:rPr lang="en-GB" smtClean="0"/>
              <a:pPr rtl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93322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14">
            <a:extLst>
              <a:ext uri="{FF2B5EF4-FFF2-40B4-BE49-F238E27FC236}">
                <a16:creationId xmlns:a16="http://schemas.microsoft.com/office/drawing/2014/main" id="{B7886DF7-FA3D-4AD1-AEC1-578EA3AC8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0153" y="3148742"/>
            <a:ext cx="3806919" cy="1315307"/>
          </a:xfrm>
        </p:spPr>
        <p:txBody>
          <a:bodyPr rtlCol="0">
            <a:noAutofit/>
          </a:bodyPr>
          <a:lstStyle/>
          <a:p>
            <a:pPr algn="ctr" rtl="0"/>
            <a:r>
              <a:rPr lang="en-GB" sz="5400" b="1" dirty="0"/>
              <a:t>EDA</a:t>
            </a:r>
          </a:p>
        </p:txBody>
      </p:sp>
      <p:pic>
        <p:nvPicPr>
          <p:cNvPr id="4" name="Picture Placeholder 28" descr="Dashboard Digital Finance">
            <a:extLst>
              <a:ext uri="{FF2B5EF4-FFF2-40B4-BE49-F238E27FC236}">
                <a16:creationId xmlns:a16="http://schemas.microsoft.com/office/drawing/2014/main" id="{B4FF2C49-65ED-3BEA-F7A5-D52B0E9DCBF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42" b="23542"/>
          <a:stretch/>
        </p:blipFill>
        <p:spPr>
          <a:xfrm>
            <a:off x="0" y="1095375"/>
            <a:ext cx="7519988" cy="5016500"/>
          </a:xfrm>
        </p:spPr>
      </p:pic>
    </p:spTree>
    <p:extLst>
      <p:ext uri="{BB962C8B-B14F-4D97-AF65-F5344CB8AC3E}">
        <p14:creationId xmlns:p14="http://schemas.microsoft.com/office/powerpoint/2010/main" val="2779792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48C0F62-9551-4822-9F73-B10AB6719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721" y="999604"/>
            <a:ext cx="10013709" cy="1030360"/>
          </a:xfrm>
          <a:solidFill>
            <a:srgbClr val="C38DC0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109728" tIns="109728" rIns="109728" bIns="91440" rtlCol="0" anchor="ctr">
            <a:normAutofit/>
          </a:bodyPr>
          <a:lstStyle/>
          <a:p>
            <a:pPr algn="ctr"/>
            <a:r>
              <a:rPr lang="en-GB" sz="2800" dirty="0">
                <a:latin typeface="+mn-lt"/>
                <a:ea typeface="+mn-ea"/>
                <a:cs typeface="+mn-cs"/>
              </a:rPr>
              <a:t>Customer Churn By Customer Segmentation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9DD3195E-7B1B-4AC6-8706-3E0DE49FE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en-GB" smtClean="0"/>
              <a:pPr rtl="0"/>
              <a:t>4</a:t>
            </a:fld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147DE6-62E4-D248-0294-91CD1047B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400" y="2308860"/>
            <a:ext cx="10725150" cy="449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081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FE67981-079D-4463-B997-67E6CA039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  <a:solidFill>
            <a:srgbClr val="C38DC0"/>
          </a:solidFill>
          <a:ln>
            <a:noFill/>
          </a:ln>
          <a:effectLst>
            <a:innerShdw blurRad="114300">
              <a:prstClr val="black"/>
            </a:innerShdw>
            <a:softEdge rad="127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 fontScale="90000"/>
          </a:bodyPr>
          <a:lstStyle/>
          <a:p>
            <a:pPr algn="ctr"/>
            <a:r>
              <a:rPr lang="en-GB" dirty="0">
                <a:latin typeface="+mn-lt"/>
                <a:ea typeface="+mn-ea"/>
                <a:cs typeface="+mn-cs"/>
              </a:rPr>
              <a:t>Customer Churn </a:t>
            </a:r>
            <a:r>
              <a:rPr lang="en-GB" dirty="0"/>
              <a:t>By C</a:t>
            </a:r>
            <a:r>
              <a:rPr lang="en-GB" dirty="0">
                <a:latin typeface="+mn-lt"/>
                <a:ea typeface="+mn-ea"/>
                <a:cs typeface="+mn-cs"/>
              </a:rPr>
              <a:t>ompany services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3BF995-3A96-4426-B458-AE23D8310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en-GB" smtClean="0"/>
              <a:pPr rtl="0"/>
              <a:t>5</a:t>
            </a:fld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FDA019C-9AEB-1A35-263D-C85CDFAD7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881" y="2416810"/>
            <a:ext cx="9926168" cy="434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023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Placeholder 55" descr="Building Skyline">
            <a:extLst>
              <a:ext uri="{FF2B5EF4-FFF2-40B4-BE49-F238E27FC236}">
                <a16:creationId xmlns:a16="http://schemas.microsoft.com/office/drawing/2014/main" id="{8151A96E-A066-4899-8E11-03CDD28C550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1D83C2FF-8BF9-4D9A-90A2-5676AC906E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57501" y="195722"/>
            <a:ext cx="6400800" cy="972678"/>
          </a:xfrm>
          <a:ln>
            <a:noFill/>
          </a:ln>
        </p:spPr>
        <p:txBody>
          <a:bodyPr rtlCol="0">
            <a:normAutofit/>
          </a:bodyPr>
          <a:lstStyle/>
          <a:p>
            <a:pPr algn="ctr" rtl="0"/>
            <a:r>
              <a:rPr lang="en-GB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Machine Learning Model Implementation</a:t>
            </a:r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2D194642-A6DF-44F2-AADD-B91BD7DF2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 rtlCol="0"/>
          <a:lstStyle/>
          <a:p>
            <a:pPr rtl="0"/>
            <a:r>
              <a:rPr lang="en-GB"/>
              <a:t>Presentation Title</a:t>
            </a:r>
          </a:p>
        </p:txBody>
      </p:sp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4BF5207B-DCE0-4C8D-BC19-B3B495A8C6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 rtlCol="0"/>
          <a:lstStyle/>
          <a:p>
            <a:pPr rtl="0"/>
            <a:r>
              <a:rPr lang="en-GB"/>
              <a:t>2/1/20XX</a:t>
            </a:r>
            <a:endParaRPr lang="en-GB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8CCD3357-E9A1-4B6C-ACE7-EBAE9E70B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en-GB" smtClean="0"/>
              <a:pPr rtl="0"/>
              <a:t>6</a:t>
            </a:fld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D99DC8-AE34-EFC2-5EC0-88995BD1067E}"/>
              </a:ext>
            </a:extLst>
          </p:cNvPr>
          <p:cNvSpPr/>
          <p:nvPr/>
        </p:nvSpPr>
        <p:spPr>
          <a:xfrm>
            <a:off x="855388" y="2476500"/>
            <a:ext cx="9874250" cy="39065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13D34410-4DBA-C337-5CF0-664DE4C674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7467061"/>
              </p:ext>
            </p:extLst>
          </p:nvPr>
        </p:nvGraphicFramePr>
        <p:xfrm>
          <a:off x="1462088" y="2928938"/>
          <a:ext cx="8578850" cy="306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4633742" imgH="909711" progId="Excel.Sheet.12">
                  <p:embed/>
                </p:oleObj>
              </mc:Choice>
              <mc:Fallback>
                <p:oleObj name="Worksheet" r:id="rId4" imgW="4633742" imgH="909711" progId="Excel.Sheet.12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13D34410-4DBA-C337-5CF0-664DE4C6740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62088" y="2928938"/>
                        <a:ext cx="8578850" cy="3065462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D0986EF-F4C9-512A-150A-B88CE306B8C2}"/>
              </a:ext>
            </a:extLst>
          </p:cNvPr>
          <p:cNvSpPr txBox="1"/>
          <p:nvPr/>
        </p:nvSpPr>
        <p:spPr>
          <a:xfrm>
            <a:off x="855389" y="1488023"/>
            <a:ext cx="3792812" cy="830997"/>
          </a:xfrm>
          <a:prstGeom prst="rect">
            <a:avLst/>
          </a:prstGeom>
          <a:solidFill>
            <a:srgbClr val="BA95B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Logistic Regression Model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RandomForest Regression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XGB Classifier</a:t>
            </a:r>
          </a:p>
        </p:txBody>
      </p:sp>
    </p:spTree>
    <p:extLst>
      <p:ext uri="{BB962C8B-B14F-4D97-AF65-F5344CB8AC3E}">
        <p14:creationId xmlns:p14="http://schemas.microsoft.com/office/powerpoint/2010/main" val="3185117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7F75F49-C034-480C-BF42-A457B92F9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2" y="4872251"/>
            <a:ext cx="10013709" cy="1030360"/>
          </a:xfrm>
        </p:spPr>
        <p:txBody>
          <a:bodyPr rtlCol="0"/>
          <a:lstStyle/>
          <a:p>
            <a:pPr rtl="0"/>
            <a:r>
              <a:rPr lang="en-GB" dirty="0"/>
              <a:t>Customer Churn Prediction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7094DA-04FD-B158-6533-9D617E78FA24}"/>
              </a:ext>
            </a:extLst>
          </p:cNvPr>
          <p:cNvSpPr txBox="1"/>
          <p:nvPr/>
        </p:nvSpPr>
        <p:spPr>
          <a:xfrm>
            <a:off x="1182688" y="0"/>
            <a:ext cx="11009312" cy="47053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284A8D-A9ED-4EB8-B282-A34AB39E8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en-GB" smtClean="0"/>
              <a:pPr rtl="0"/>
              <a:t>7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5C6DAA-9665-4E7F-9C4D-E14A4CADF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913" y="1143461"/>
            <a:ext cx="3719512" cy="330835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95D2BD8C-5490-C88C-A2F5-3828214C64F7}"/>
              </a:ext>
            </a:extLst>
          </p:cNvPr>
          <p:cNvSpPr/>
          <p:nvPr/>
        </p:nvSpPr>
        <p:spPr>
          <a:xfrm>
            <a:off x="1776672" y="169756"/>
            <a:ext cx="2361850" cy="839894"/>
          </a:xfrm>
          <a:prstGeom prst="ellipse">
            <a:avLst/>
          </a:prstGeom>
          <a:solidFill>
            <a:srgbClr val="C38DC0"/>
          </a:solidFill>
          <a:ln>
            <a:noFill/>
          </a:ln>
          <a:effectLst>
            <a:innerShdw blurRad="114300">
              <a:prstClr val="black"/>
            </a:innerShdw>
            <a:softEdge rad="127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Random Forest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47D858B-4562-8880-10E1-F6DD7A472A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7763" y="1157150"/>
            <a:ext cx="3719512" cy="33083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B4E2F2A-2B55-4CCE-24BB-1D2AA5A85F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0613" y="1158593"/>
            <a:ext cx="3384550" cy="33083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B030EA0C-98FC-8EC8-CEBD-883095336BAD}"/>
              </a:ext>
            </a:extLst>
          </p:cNvPr>
          <p:cNvSpPr/>
          <p:nvPr/>
        </p:nvSpPr>
        <p:spPr>
          <a:xfrm>
            <a:off x="5361301" y="115495"/>
            <a:ext cx="2361850" cy="839894"/>
          </a:xfrm>
          <a:prstGeom prst="ellipse">
            <a:avLst/>
          </a:prstGeom>
          <a:solidFill>
            <a:srgbClr val="C38DC0"/>
          </a:solidFill>
          <a:ln>
            <a:noFill/>
          </a:ln>
          <a:effectLst>
            <a:innerShdw blurRad="114300">
              <a:prstClr val="black"/>
            </a:innerShdw>
            <a:softEdge rad="127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Logistic Regression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1FEF9E0-E052-F3E4-7AEF-2132AAE9ED9B}"/>
              </a:ext>
            </a:extLst>
          </p:cNvPr>
          <p:cNvSpPr/>
          <p:nvPr/>
        </p:nvSpPr>
        <p:spPr>
          <a:xfrm>
            <a:off x="9221963" y="53652"/>
            <a:ext cx="2361850" cy="839894"/>
          </a:xfrm>
          <a:prstGeom prst="ellipse">
            <a:avLst/>
          </a:prstGeom>
          <a:solidFill>
            <a:srgbClr val="C38DC0"/>
          </a:solidFill>
          <a:ln>
            <a:noFill/>
          </a:ln>
          <a:effectLst>
            <a:innerShdw blurRad="114300">
              <a:prstClr val="black"/>
            </a:innerShdw>
            <a:softEdge rad="127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XGB Classifier </a:t>
            </a:r>
          </a:p>
        </p:txBody>
      </p:sp>
    </p:spTree>
    <p:extLst>
      <p:ext uri="{BB962C8B-B14F-4D97-AF65-F5344CB8AC3E}">
        <p14:creationId xmlns:p14="http://schemas.microsoft.com/office/powerpoint/2010/main" val="2069271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794278F-BBE1-4D62-8038-1FE9C98B6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6668" y="537381"/>
            <a:ext cx="6172412" cy="1031927"/>
          </a:xfrm>
        </p:spPr>
        <p:txBody>
          <a:bodyPr rtlCol="0"/>
          <a:lstStyle/>
          <a:p>
            <a:pPr algn="l">
              <a:lnSpc>
                <a:spcPct val="100000"/>
              </a:lnSpc>
            </a:pPr>
            <a:r>
              <a:rPr lang="en-US" sz="3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implified Arabic" panose="020F0502020204030204" pitchFamily="18" charset="-78"/>
                <a:cs typeface="Simplified Arabic" panose="020F0502020204030204" pitchFamily="18" charset="-78"/>
              </a:rPr>
              <a:t>Conclusion:</a:t>
            </a:r>
          </a:p>
        </p:txBody>
      </p:sp>
      <p:pic>
        <p:nvPicPr>
          <p:cNvPr id="11" name="Picture Placeholder 10" descr="A close - up of a person using a computer">
            <a:extLst>
              <a:ext uri="{FF2B5EF4-FFF2-40B4-BE49-F238E27FC236}">
                <a16:creationId xmlns:a16="http://schemas.microsoft.com/office/drawing/2014/main" id="{2090A0CF-D5B6-46F6-9148-3018C1F6821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-3"/>
            <a:ext cx="4613544" cy="2249321"/>
          </a:xfrm>
        </p:spPr>
      </p:pic>
      <p:pic>
        <p:nvPicPr>
          <p:cNvPr id="13" name="Picture Placeholder 12" descr="Digital Graph screen reflection">
            <a:extLst>
              <a:ext uri="{FF2B5EF4-FFF2-40B4-BE49-F238E27FC236}">
                <a16:creationId xmlns:a16="http://schemas.microsoft.com/office/drawing/2014/main" id="{FD008D2D-DCC4-47D7-9308-F53E3DC8BA3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2311339"/>
            <a:ext cx="4613544" cy="2241520"/>
          </a:xfrm>
        </p:spPr>
      </p:pic>
      <p:pic>
        <p:nvPicPr>
          <p:cNvPr id="8" name="Picture Placeholder 7" descr="Conference Room">
            <a:extLst>
              <a:ext uri="{FF2B5EF4-FFF2-40B4-BE49-F238E27FC236}">
                <a16:creationId xmlns:a16="http://schemas.microsoft.com/office/drawing/2014/main" id="{13908DB8-E92A-433D-BC79-CFD872B072D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4613572"/>
            <a:ext cx="4613544" cy="2241520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57A8109-BBBF-407C-81F8-08088ED99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6671" y="1735745"/>
            <a:ext cx="6172412" cy="3767496"/>
          </a:xfrm>
        </p:spPr>
        <p:txBody>
          <a:bodyPr rtlCol="0">
            <a:normAutofit/>
          </a:bodyPr>
          <a:lstStyle/>
          <a:p>
            <a:pPr marL="742950" lvl="1" indent="-285750" algn="l">
              <a:lnSpc>
                <a:spcPct val="100000"/>
              </a:lnSpc>
              <a:buFont typeface="+mj-lt"/>
              <a:buAutoNum type="arabicPeriod"/>
            </a:pPr>
            <a:r>
              <a:rPr lang="en-US" sz="1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implified Arabic" panose="020F0502020204030204" pitchFamily="18" charset="-78"/>
                <a:cs typeface="Simplified Arabic" panose="020F0502020204030204" pitchFamily="18" charset="-78"/>
              </a:rPr>
              <a:t>Summary: In conclusion, </a:t>
            </a:r>
            <a:r>
              <a:rPr lang="en-US" sz="1800" b="1" dirty="0">
                <a:solidFill>
                  <a:srgbClr val="0D0D0D"/>
                </a:solidFill>
                <a:highlight>
                  <a:srgbClr val="FFFFFF"/>
                </a:highlight>
                <a:latin typeface="Simplified Arabic" panose="020F0502020204030204" pitchFamily="18" charset="-78"/>
                <a:cs typeface="Simplified Arabic" panose="020F0502020204030204" pitchFamily="18" charset="-78"/>
              </a:rPr>
              <a:t>the</a:t>
            </a:r>
            <a:r>
              <a:rPr lang="en-US" sz="1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implified Arabic" panose="020F0502020204030204" pitchFamily="18" charset="-78"/>
                <a:cs typeface="Simplified Arabic" panose="020F0502020204030204" pitchFamily="18" charset="-78"/>
              </a:rPr>
              <a:t> analysis provided valuable insights into customer churn.</a:t>
            </a:r>
          </a:p>
          <a:p>
            <a:pPr marL="742950" lvl="1" indent="-285750" algn="l">
              <a:lnSpc>
                <a:spcPct val="100000"/>
              </a:lnSpc>
              <a:buFont typeface="+mj-lt"/>
              <a:buAutoNum type="arabicPeriod"/>
            </a:pPr>
            <a:r>
              <a:rPr lang="en-US" sz="1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implified Arabic" panose="020F0502020204030204" pitchFamily="18" charset="-78"/>
                <a:cs typeface="Simplified Arabic" panose="020F0502020204030204" pitchFamily="18" charset="-78"/>
              </a:rPr>
              <a:t>Recommendations: "Based on these findings, the implementation of customer targeted marketing initiatives are recommended</a:t>
            </a:r>
          </a:p>
          <a:p>
            <a:pPr marL="742950" lvl="1" indent="-285750" algn="l">
              <a:lnSpc>
                <a:spcPct val="100000"/>
              </a:lnSpc>
              <a:buFont typeface="+mj-lt"/>
              <a:buAutoNum type="arabicPeriod"/>
            </a:pPr>
            <a:r>
              <a:rPr lang="en-US" sz="1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implified Arabic" panose="020F0502020204030204" pitchFamily="18" charset="-78"/>
                <a:cs typeface="Simplified Arabic" panose="020F0502020204030204" pitchFamily="18" charset="-78"/>
              </a:rPr>
              <a:t>Next Steps; Other Machine Learning Models to be used and the selected Model’s performance to be improved. 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A7A34B0D-1722-4024-BC6E-2A411B0AF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271516" cy="457200"/>
          </a:xfrm>
        </p:spPr>
        <p:txBody>
          <a:bodyPr rtlCol="0"/>
          <a:lstStyle/>
          <a:p>
            <a:pPr rtl="0"/>
            <a:r>
              <a:rPr lang="en-GB"/>
              <a:t>Presentation Title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5DB2E64-AD14-44FE-948F-FCBEC637E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en-GB" smtClean="0"/>
              <a:pPr rtl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9332271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4081DB-1923-4878-AB15-AD54F35A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622" y="1138041"/>
            <a:ext cx="4862811" cy="2019488"/>
          </a:xfrm>
        </p:spPr>
        <p:txBody>
          <a:bodyPr rtlCol="0"/>
          <a:lstStyle/>
          <a:p>
            <a:pPr rtl="0"/>
            <a:r>
              <a:rPr lang="en-GB"/>
              <a:t>THANK YOU</a:t>
            </a:r>
          </a:p>
        </p:txBody>
      </p:sp>
      <p:pic>
        <p:nvPicPr>
          <p:cNvPr id="32" name="Picture Placeholder 31" descr="Two people working on a laptop and tablet with graphs and tables ">
            <a:extLst>
              <a:ext uri="{FF2B5EF4-FFF2-40B4-BE49-F238E27FC236}">
                <a16:creationId xmlns:a16="http://schemas.microsoft.com/office/drawing/2014/main" id="{C4A8B214-180D-446B-9616-62B7371F3DD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58023" y="4941"/>
            <a:ext cx="5333977" cy="3392053"/>
          </a:xfrm>
        </p:spPr>
      </p:pic>
      <p:pic>
        <p:nvPicPr>
          <p:cNvPr id="30" name="Picture Placeholder 29" descr="Office Stairs, hanging lights">
            <a:extLst>
              <a:ext uri="{FF2B5EF4-FFF2-40B4-BE49-F238E27FC236}">
                <a16:creationId xmlns:a16="http://schemas.microsoft.com/office/drawing/2014/main" id="{C1CA27C7-F47D-4606-AAE8-32BD4D06983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7712" y="3461002"/>
            <a:ext cx="5728215" cy="3396997"/>
          </a:xfrm>
        </p:spPr>
      </p:pic>
      <p:sp>
        <p:nvSpPr>
          <p:cNvPr id="34" name="Footer Placeholder 33">
            <a:extLst>
              <a:ext uri="{FF2B5EF4-FFF2-40B4-BE49-F238E27FC236}">
                <a16:creationId xmlns:a16="http://schemas.microsoft.com/office/drawing/2014/main" id="{263FD36A-B869-46D7-A4E1-FAA91F31D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5917" y="6309360"/>
            <a:ext cx="4946592" cy="457200"/>
          </a:xfrm>
        </p:spPr>
        <p:txBody>
          <a:bodyPr rtlCol="0"/>
          <a:lstStyle/>
          <a:p>
            <a:pPr rtl="0"/>
            <a:r>
              <a:rPr lang="en-GB"/>
              <a:t>Presentation Title</a:t>
            </a: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6F05ADB0-C4C0-4EB9-ACD6-D5D69C07C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en-GB" smtClean="0"/>
              <a:pPr rtl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820399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236.tgt.Office_50301644_TF56000440_Win32_OJ112196103" id="{580BD9EC-6C19-4542-8B14-DA369C5CDA21}" vid="{FD53FB74-34FC-41BD-841A-01F39158635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hoji">
    <a:dk1>
      <a:sysClr val="windowText" lastClr="000000"/>
    </a:dk1>
    <a:lt1>
      <a:sysClr val="window" lastClr="FFFFFF"/>
    </a:lt1>
    <a:dk2>
      <a:srgbClr val="595460"/>
    </a:dk2>
    <a:lt2>
      <a:srgbClr val="EBEDEB"/>
    </a:lt2>
    <a:accent1>
      <a:srgbClr val="97A7B8"/>
    </a:accent1>
    <a:accent2>
      <a:srgbClr val="A5B592"/>
    </a:accent2>
    <a:accent3>
      <a:srgbClr val="CED228"/>
    </a:accent3>
    <a:accent4>
      <a:srgbClr val="D1C499"/>
    </a:accent4>
    <a:accent5>
      <a:srgbClr val="BDB3B6"/>
    </a:accent5>
    <a:accent6>
      <a:srgbClr val="C5A98D"/>
    </a:accent6>
    <a:hlink>
      <a:srgbClr val="CC9900"/>
    </a:hlink>
    <a:folHlink>
      <a:srgbClr val="96A9A9"/>
    </a:folHlink>
  </a:clrScheme>
</a:themeOverride>
</file>

<file path=ppt/theme/themeOverride2.xml><?xml version="1.0" encoding="utf-8"?>
<a:themeOverride xmlns:a="http://schemas.openxmlformats.org/drawingml/2006/main">
  <a:clrScheme name="Shoji">
    <a:dk1>
      <a:sysClr val="windowText" lastClr="000000"/>
    </a:dk1>
    <a:lt1>
      <a:sysClr val="window" lastClr="FFFFFF"/>
    </a:lt1>
    <a:dk2>
      <a:srgbClr val="595460"/>
    </a:dk2>
    <a:lt2>
      <a:srgbClr val="EBEDEB"/>
    </a:lt2>
    <a:accent1>
      <a:srgbClr val="97A7B8"/>
    </a:accent1>
    <a:accent2>
      <a:srgbClr val="A5B592"/>
    </a:accent2>
    <a:accent3>
      <a:srgbClr val="CED228"/>
    </a:accent3>
    <a:accent4>
      <a:srgbClr val="D1C499"/>
    </a:accent4>
    <a:accent5>
      <a:srgbClr val="BDB3B6"/>
    </a:accent5>
    <a:accent6>
      <a:srgbClr val="C5A98D"/>
    </a:accent6>
    <a:hlink>
      <a:srgbClr val="CC9900"/>
    </a:hlink>
    <a:folHlink>
      <a:srgbClr val="96A9A9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BF9B764-6365-43A2-B92A-B9C4DD6E9B2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00F1594-3EA9-4B35-B72A-00D8B89F015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F8CEDD-DC61-403E-AD0F-EF7523F627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813</TotalTime>
  <Words>172</Words>
  <Application>Microsoft Office PowerPoint</Application>
  <PresentationFormat>Widescreen</PresentationFormat>
  <Paragraphs>58</Paragraphs>
  <Slides>9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Meiryo</vt:lpstr>
      <vt:lpstr>Arial</vt:lpstr>
      <vt:lpstr>Calibri</vt:lpstr>
      <vt:lpstr>Corbel</vt:lpstr>
      <vt:lpstr>Ebrima</vt:lpstr>
      <vt:lpstr>Georgia</vt:lpstr>
      <vt:lpstr>Simplified Arabic</vt:lpstr>
      <vt:lpstr>Tahoma</vt:lpstr>
      <vt:lpstr>ShojiVTI</vt:lpstr>
      <vt:lpstr>Worksheet</vt:lpstr>
      <vt:lpstr>CONNECTTEL  </vt:lpstr>
      <vt:lpstr>Introduction</vt:lpstr>
      <vt:lpstr>PowerPoint Presentation</vt:lpstr>
      <vt:lpstr>Customer Churn By Customer Segmentation</vt:lpstr>
      <vt:lpstr>Customer Churn By Company services</vt:lpstr>
      <vt:lpstr>PowerPoint Presentation</vt:lpstr>
      <vt:lpstr>Customer Churn Prediction</vt:lpstr>
      <vt:lpstr>Conclusion: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CONNECTTEL  </dc:title>
  <dc:creator>Jackline Inkebil</dc:creator>
  <cp:lastModifiedBy>Jackline Inkebil</cp:lastModifiedBy>
  <cp:revision>1</cp:revision>
  <dcterms:created xsi:type="dcterms:W3CDTF">2024-05-16T06:09:33Z</dcterms:created>
  <dcterms:modified xsi:type="dcterms:W3CDTF">2024-05-16T19:55:17Z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