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911" autoAdjust="0"/>
  </p:normalViewPr>
  <p:slideViewPr>
    <p:cSldViewPr snapToGrid="0">
      <p:cViewPr varScale="1">
        <p:scale>
          <a:sx n="74" d="100"/>
          <a:sy n="74" d="100"/>
        </p:scale>
        <p:origin x="57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3/27/2018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3/27/2018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dirty="0"/>
              <a:t>Add a footer</a:t>
            </a:r>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3/27/2018</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3/27/2018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3/27/2018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3/27/2018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3/27/2018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3/27/2018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3/27/2018</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3/27/2018</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3/27/2018</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3/27/2018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3/27/2018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3/27/2018</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guide/components/activities/tasks-and-back-stack.html" TargetMode="External"/><Relationship Id="rId2" Type="http://schemas.openxmlformats.org/officeDocument/2006/relationships/hyperlink" Target="https://developer.android.com/topic/libraries/architecture/adding-component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abcirablog.weebly.com/blog/creating-a-never-ending-background-service-in-androi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About Activities</a:t>
            </a:r>
            <a:endParaRPr lang="en-US" dirty="0"/>
          </a:p>
        </p:txBody>
      </p:sp>
      <p:sp>
        <p:nvSpPr>
          <p:cNvPr id="3" name="Subtitle 2"/>
          <p:cNvSpPr>
            <a:spLocks noGrp="1"/>
          </p:cNvSpPr>
          <p:nvPr>
            <p:ph type="subTitle" idx="1"/>
          </p:nvPr>
        </p:nvSpPr>
        <p:spPr/>
        <p:txBody>
          <a:bodyPr/>
          <a:lstStyle/>
          <a:p>
            <a:r>
              <a:rPr lang="en-US" dirty="0" smtClean="0"/>
              <a:t>Activity State Changes</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5118"/>
            <a:ext cx="10972800" cy="1066800"/>
          </a:xfrm>
        </p:spPr>
        <p:txBody>
          <a:bodyPr/>
          <a:lstStyle/>
          <a:p>
            <a:r>
              <a:rPr lang="en-US" dirty="0" smtClean="0"/>
              <a:t>ViewModel contd.</a:t>
            </a:r>
            <a:endParaRPr lang="en-US" dirty="0"/>
          </a:p>
        </p:txBody>
      </p:sp>
      <p:sp>
        <p:nvSpPr>
          <p:cNvPr id="3" name="Content Placeholder 2"/>
          <p:cNvSpPr>
            <a:spLocks noGrp="1"/>
          </p:cNvSpPr>
          <p:nvPr>
            <p:ph idx="1"/>
          </p:nvPr>
        </p:nvSpPr>
        <p:spPr>
          <a:xfrm>
            <a:off x="609600" y="1771918"/>
            <a:ext cx="10972800" cy="4325112"/>
          </a:xfrm>
        </p:spPr>
        <p:txBody>
          <a:bodyPr>
            <a:normAutofit fontScale="85000" lnSpcReduction="20000"/>
          </a:bodyPr>
          <a:lstStyle/>
          <a:p>
            <a:r>
              <a:rPr lang="en-US" dirty="0" smtClean="0"/>
              <a:t>A ViewModel objects lives throughout the lifecycle of it’s associated Activity. When the Activity finishes, ViewModel object’s onCleared() method is called to clean-up resources.</a:t>
            </a:r>
            <a:endParaRPr lang="en-US" dirty="0"/>
          </a:p>
          <a:p>
            <a:pPr marL="109728" indent="0">
              <a:buNone/>
            </a:pPr>
            <a:r>
              <a:rPr lang="en-US" dirty="0" smtClean="0"/>
              <a:t>Implementing a ViewModel:</a:t>
            </a:r>
          </a:p>
          <a:p>
            <a:r>
              <a:rPr lang="en-US" dirty="0"/>
              <a:t>Create a POJO class (not an Activity class) and extend it to android.arch.lifecycle.ViewModel class</a:t>
            </a:r>
            <a:r>
              <a:rPr lang="en-US" dirty="0" smtClean="0"/>
              <a:t>.</a:t>
            </a:r>
          </a:p>
          <a:p>
            <a:r>
              <a:rPr lang="en-US" dirty="0" smtClean="0"/>
              <a:t>Create data members and their respective public getters and setters.</a:t>
            </a:r>
          </a:p>
          <a:p>
            <a:r>
              <a:rPr lang="en-US" dirty="0" smtClean="0"/>
              <a:t>Now inside an Activity class, create an instance of the class that you have previously created like this MyViewModelClass myClass = ViewModelProvider.of(this).get(MyViewModelClass.class);</a:t>
            </a:r>
          </a:p>
          <a:p>
            <a:r>
              <a:rPr lang="en-US" dirty="0" smtClean="0"/>
              <a:t>Then we use the getter and the setter methods of the POJO class we created previously to interact with the UI components of the Activity.</a:t>
            </a:r>
            <a:br>
              <a:rPr lang="en-US" dirty="0" smtClean="0"/>
            </a:br>
            <a:r>
              <a:rPr lang="en-US" dirty="0"/>
              <a:t>	</a:t>
            </a:r>
            <a:endParaRPr lang="en-US" dirty="0" smtClean="0"/>
          </a:p>
          <a:p>
            <a:pPr marL="109728" indent="0">
              <a:buNone/>
            </a:pP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4" name="Text Placeholder 3"/>
          <p:cNvSpPr>
            <a:spLocks noGrp="1"/>
          </p:cNvSpPr>
          <p:nvPr>
            <p:ph sz="half" idx="1"/>
          </p:nvPr>
        </p:nvSpPr>
        <p:spPr>
          <a:xfrm>
            <a:off x="609600" y="2249425"/>
            <a:ext cx="10972800" cy="4341875"/>
          </a:xfrm>
        </p:spPr>
        <p:txBody>
          <a:bodyPr/>
          <a:lstStyle/>
          <a:p>
            <a:r>
              <a:rPr lang="en-US" sz="2600" dirty="0" smtClean="0"/>
              <a:t>Read about ViewModel and saving UI instance states in the Android Developer website.</a:t>
            </a:r>
            <a:r>
              <a:rPr lang="en-US" dirty="0" smtClean="0"/>
              <a:t> </a:t>
            </a:r>
            <a:endParaRPr lang="en-US" dirty="0"/>
          </a:p>
          <a:p>
            <a:r>
              <a:rPr lang="en-US" sz="2600" dirty="0" smtClean="0"/>
              <a:t>Create an app to analyze ViewModel and UI state change handling via the old school Bundle (using the onSaveInstanceBundle(Bundle)).</a:t>
            </a:r>
          </a:p>
          <a:p>
            <a:pPr marL="109728" indent="0">
              <a:buNone/>
            </a:pPr>
            <a:endParaRPr lang="en-US" sz="2600" dirty="0" smtClean="0"/>
          </a:p>
          <a:p>
            <a:endParaRPr lang="en-US" sz="2600" dirty="0"/>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 </a:t>
            </a:r>
            <a:endParaRPr lang="en-US" dirty="0"/>
          </a:p>
        </p:txBody>
      </p:sp>
      <p:sp>
        <p:nvSpPr>
          <p:cNvPr id="3" name="Text Placeholder 2"/>
          <p:cNvSpPr>
            <a:spLocks noGrp="1"/>
          </p:cNvSpPr>
          <p:nvPr>
            <p:ph idx="1"/>
          </p:nvPr>
        </p:nvSpPr>
        <p:spPr/>
        <p:txBody>
          <a:bodyPr/>
          <a:lstStyle/>
          <a:p>
            <a:r>
              <a:rPr lang="en-US" dirty="0" smtClean="0">
                <a:hlinkClick r:id="rId2"/>
              </a:rPr>
              <a:t>Add components to your project</a:t>
            </a:r>
            <a:endParaRPr lang="en-US" dirty="0" smtClean="0"/>
          </a:p>
          <a:p>
            <a:r>
              <a:rPr lang="en-US">
                <a:hlinkClick r:id="rId3"/>
              </a:rPr>
              <a:t>Tasks and Back </a:t>
            </a:r>
            <a:r>
              <a:rPr lang="en-US" smtClean="0">
                <a:hlinkClick r:id="rId3"/>
              </a:rPr>
              <a:t>Stack</a:t>
            </a:r>
            <a:endParaRPr lang="en-US" dirty="0" smtClean="0"/>
          </a:p>
          <a:p>
            <a:endParaRPr lang="en-US" dirty="0"/>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845"/>
            <a:ext cx="10972800" cy="1066800"/>
          </a:xfrm>
        </p:spPr>
        <p:txBody>
          <a:bodyPr/>
          <a:lstStyle/>
          <a:p>
            <a:r>
              <a:rPr lang="en-US" dirty="0" smtClean="0"/>
              <a:t>When does an Activity change state</a:t>
            </a:r>
            <a:endParaRPr lang="en-US" dirty="0"/>
          </a:p>
        </p:txBody>
      </p:sp>
      <p:sp>
        <p:nvSpPr>
          <p:cNvPr id="3" name="Content Placeholder 2"/>
          <p:cNvSpPr>
            <a:spLocks noGrp="1"/>
          </p:cNvSpPr>
          <p:nvPr>
            <p:ph idx="1"/>
          </p:nvPr>
        </p:nvSpPr>
        <p:spPr/>
        <p:txBody>
          <a:bodyPr/>
          <a:lstStyle/>
          <a:p>
            <a:r>
              <a:rPr lang="en-US" dirty="0" smtClean="0"/>
              <a:t>Configuration change : Screen rotation, language or input device change. Resizing or switching between apps in multi-window mode in Android 7.0(API level 24) and above. </a:t>
            </a:r>
            <a:br>
              <a:rPr lang="en-US" dirty="0" smtClean="0"/>
            </a:br>
            <a:endParaRPr lang="en-US" dirty="0"/>
          </a:p>
          <a:p>
            <a:r>
              <a:rPr lang="en-US" dirty="0" smtClean="0"/>
              <a:t>Activity or dialog appears in the foreground : A new activity or dialog comes to foreground, covering another running activity partially or fully.</a:t>
            </a:r>
            <a:br>
              <a:rPr lang="en-US" dirty="0" smtClean="0"/>
            </a:br>
            <a:r>
              <a:rPr lang="en-US" dirty="0" smtClean="0"/>
              <a:t> </a:t>
            </a:r>
          </a:p>
          <a:p>
            <a:r>
              <a:rPr lang="en-US" dirty="0" smtClean="0"/>
              <a:t>When the back button is tapped.</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2239"/>
            <a:ext cx="10972800" cy="1066800"/>
          </a:xfrm>
        </p:spPr>
        <p:txBody>
          <a:bodyPr/>
          <a:lstStyle/>
          <a:p>
            <a:r>
              <a:rPr lang="en-US" dirty="0" smtClean="0"/>
              <a:t>Activity State Change details  </a:t>
            </a:r>
            <a:endParaRPr lang="en-US" dirty="0"/>
          </a:p>
        </p:txBody>
      </p:sp>
      <p:sp>
        <p:nvSpPr>
          <p:cNvPr id="3" name="Content Placeholder 2"/>
          <p:cNvSpPr>
            <a:spLocks noGrp="1"/>
          </p:cNvSpPr>
          <p:nvPr>
            <p:ph idx="1"/>
          </p:nvPr>
        </p:nvSpPr>
        <p:spPr/>
        <p:txBody>
          <a:bodyPr>
            <a:normAutofit lnSpcReduction="10000"/>
          </a:bodyPr>
          <a:lstStyle/>
          <a:p>
            <a:r>
              <a:rPr lang="en-US" dirty="0" smtClean="0"/>
              <a:t>Configuration change : </a:t>
            </a:r>
            <a:br>
              <a:rPr lang="en-US" dirty="0" smtClean="0"/>
            </a:br>
            <a:r>
              <a:rPr lang="en-US" dirty="0" smtClean="0"/>
              <a:t>On screen rotation or language or input mode change, the Activity is destroyed and recreated. This simply means that the app swiftly moves from onResume() to onPause()-&gt; onStop()-&gt; onDestroy()-&gt; onCreate()</a:t>
            </a:r>
            <a:br>
              <a:rPr lang="en-US" dirty="0" smtClean="0"/>
            </a:br>
            <a:r>
              <a:rPr lang="en-US" dirty="0" smtClean="0"/>
              <a:t>-&gt; onStart()-&gt; onResume(). </a:t>
            </a:r>
            <a:br>
              <a:rPr lang="en-US" dirty="0" smtClean="0"/>
            </a:br>
            <a:r>
              <a:rPr lang="en-US" dirty="0" smtClean="0"/>
              <a:t/>
            </a:r>
            <a:br>
              <a:rPr lang="en-US" dirty="0" smtClean="0"/>
            </a:br>
            <a:r>
              <a:rPr lang="en-US" dirty="0" smtClean="0"/>
              <a:t>During multi-window mode : When the app is resized, it follows the above mentioned transitions. </a:t>
            </a:r>
            <a:br>
              <a:rPr lang="en-US" dirty="0" smtClean="0"/>
            </a:br>
            <a:r>
              <a:rPr lang="en-US" dirty="0" smtClean="0"/>
              <a:t>When you switch between activities(let’s say from Activity A to B), onPause() is called on Activity A and onResume() is called on Activity B. </a:t>
            </a:r>
            <a:br>
              <a:rPr lang="en-US" dirty="0" smtClean="0"/>
            </a:br>
            <a:endParaRPr lang="en-US" dirty="0"/>
          </a:p>
          <a:p>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31239"/>
            <a:ext cx="10972800" cy="4325112"/>
          </a:xfrm>
        </p:spPr>
        <p:txBody>
          <a:bodyPr>
            <a:normAutofit lnSpcReduction="10000"/>
          </a:bodyPr>
          <a:lstStyle/>
          <a:p>
            <a:r>
              <a:rPr lang="en-US" dirty="0" smtClean="0"/>
              <a:t>Activity or dialog appears in the foreground : </a:t>
            </a:r>
            <a:br>
              <a:rPr lang="en-US" dirty="0" smtClean="0"/>
            </a:br>
            <a:r>
              <a:rPr lang="en-US" dirty="0" smtClean="0"/>
              <a:t>On partial coverage of an already running foreground Activity (let’s call it A) by another Activity (let’s call this B), onPause() is called on A and onResume() on B.</a:t>
            </a:r>
            <a:br>
              <a:rPr lang="en-US" dirty="0" smtClean="0"/>
            </a:br>
            <a:r>
              <a:rPr lang="en-US" dirty="0" smtClean="0"/>
              <a:t/>
            </a:r>
            <a:br>
              <a:rPr lang="en-US" dirty="0" smtClean="0"/>
            </a:br>
            <a:r>
              <a:rPr lang="en-US" dirty="0" smtClean="0"/>
              <a:t>On complete coverage of A by B, a rapid successive calls to onPause() and onStop() is called on A and onResume() on B. Now, when A is being returned it goes through onRestart() -&gt; onStart() -&gt; onResume(). </a:t>
            </a:r>
            <a:br>
              <a:rPr lang="en-US" dirty="0" smtClean="0"/>
            </a:br>
            <a:r>
              <a:rPr lang="en-US" dirty="0" smtClean="0"/>
              <a:t>When the Home or Overview button is pressed, the behavior is treated as if the entire Activity has been completely covered i.e. the Activity goes to onStop().</a:t>
            </a:r>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a:xfrm>
            <a:off x="609599" y="1605481"/>
            <a:ext cx="10968507" cy="4341875"/>
          </a:xfrm>
        </p:spPr>
        <p:txBody>
          <a:bodyPr>
            <a:normAutofit lnSpcReduction="10000"/>
          </a:bodyPr>
          <a:lstStyle/>
          <a:p>
            <a:r>
              <a:rPr lang="en-US" sz="2800" dirty="0" smtClean="0"/>
              <a:t>When the Back button is pressed : </a:t>
            </a:r>
            <a:br>
              <a:rPr lang="en-US" sz="2800" dirty="0" smtClean="0"/>
            </a:br>
            <a:r>
              <a:rPr lang="en-US" sz="2800" dirty="0" smtClean="0"/>
              <a:t>When the Back button is pressed, the Activity travels through onPause(), onStop() and then to onDestroy() callbacks. Also, the Activity is “popped” from the back stack.</a:t>
            </a:r>
            <a:br>
              <a:rPr lang="en-US" sz="2800" dirty="0" smtClean="0"/>
            </a:br>
            <a:r>
              <a:rPr lang="en-US" sz="2800" dirty="0" smtClean="0"/>
              <a:t>Important to note that the callback method onSaveInstanceState() [later we will see what it is and use it] isn’t called. Why? Assumption is that the user doesn’t want to go back to the same instance of that Activity from where the back button was tapped. Best thing is to handle the back button tapped event separately (like showing an exit confirmation box).</a:t>
            </a:r>
            <a:br>
              <a:rPr lang="en-US" sz="2800" dirty="0" smtClean="0"/>
            </a:br>
            <a:endParaRPr lang="en-US" sz="2800" dirty="0"/>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5118"/>
            <a:ext cx="10972800" cy="1066800"/>
          </a:xfrm>
        </p:spPr>
        <p:txBody>
          <a:bodyPr>
            <a:normAutofit fontScale="90000"/>
          </a:bodyPr>
          <a:lstStyle/>
          <a:p>
            <a:r>
              <a:rPr lang="en-US" dirty="0" smtClean="0"/>
              <a:t>Handling Activity State Change : Dealing with UI related data</a:t>
            </a:r>
            <a:endParaRPr lang="en-US" dirty="0"/>
          </a:p>
        </p:txBody>
      </p:sp>
      <p:sp>
        <p:nvSpPr>
          <p:cNvPr id="3" name="Content Placeholder 2"/>
          <p:cNvSpPr>
            <a:spLocks noGrp="1"/>
          </p:cNvSpPr>
          <p:nvPr>
            <p:ph idx="1"/>
          </p:nvPr>
        </p:nvSpPr>
        <p:spPr>
          <a:xfrm>
            <a:off x="609600" y="1771918"/>
            <a:ext cx="10972800" cy="4325112"/>
          </a:xfrm>
        </p:spPr>
        <p:txBody>
          <a:bodyPr>
            <a:normAutofit fontScale="92500" lnSpcReduction="20000"/>
          </a:bodyPr>
          <a:lstStyle/>
          <a:p>
            <a:r>
              <a:rPr lang="en-US" dirty="0" smtClean="0"/>
              <a:t>When activities are recreated (refer to configuration change on slide 3) after destruction, the UI related data may vanish. Why? UI data are instance variables pertaining to the different UI related components with the Activity as their final parent. If the parent gets destroyed i.e. garbage collected, the children also gets annihilated and hence you lose UI related data.</a:t>
            </a:r>
            <a:br>
              <a:rPr lang="en-US" dirty="0" smtClean="0"/>
            </a:br>
            <a:r>
              <a:rPr lang="en-US" dirty="0" smtClean="0"/>
              <a:t/>
            </a:r>
            <a:br>
              <a:rPr lang="en-US" dirty="0" smtClean="0"/>
            </a:br>
            <a:r>
              <a:rPr lang="en-US" dirty="0" smtClean="0"/>
              <a:t>What can be done?</a:t>
            </a:r>
            <a:br>
              <a:rPr lang="en-US" dirty="0" smtClean="0"/>
            </a:br>
            <a:r>
              <a:rPr lang="en-US" dirty="0" smtClean="0"/>
              <a:t>Handle it by overriding the </a:t>
            </a:r>
            <a:r>
              <a:rPr lang="en-US" b="1" dirty="0" smtClean="0"/>
              <a:t>onSaveInstanceState(Bundle)</a:t>
            </a:r>
            <a:r>
              <a:rPr lang="en-US" dirty="0" smtClean="0"/>
              <a:t> callback method and saving the UI state data from that method and restoring the saved data in onCreate(). </a:t>
            </a:r>
            <a:r>
              <a:rPr lang="en-US" b="1" dirty="0" smtClean="0"/>
              <a:t>Use this approach when you are saving relatively small data</a:t>
            </a:r>
            <a:r>
              <a:rPr lang="en-US" dirty="0" smtClean="0"/>
              <a:t> (like storing a single string from some text related UI component).</a:t>
            </a:r>
            <a:br>
              <a:rPr lang="en-US" dirty="0" smtClean="0"/>
            </a:br>
            <a:r>
              <a:rPr lang="en-US" dirty="0" smtClean="0"/>
              <a:t>For more complex data structures, use Android Architecture Component classes like ViewModel and Room persistence library. </a:t>
            </a:r>
            <a:endParaRPr lang="en-US"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479" y="1154720"/>
            <a:ext cx="10972800" cy="4325112"/>
          </a:xfrm>
        </p:spPr>
        <p:txBody>
          <a:bodyPr/>
          <a:lstStyle/>
          <a:p>
            <a:r>
              <a:rPr lang="en-US" sz="2600" dirty="0" smtClean="0"/>
              <a:t>When the user presses back button, the activity is totally destroyed. The next time the activity is loaded, it is loaded in a clean state. And as mentioned earlier, the assumption being that users don’t intend to come back to an activity expecting to look at the old state when they press the back button.</a:t>
            </a:r>
            <a:r>
              <a:rPr lang="en-US" dirty="0" smtClean="0"/>
              <a:t> </a:t>
            </a:r>
            <a:br>
              <a:rPr lang="en-US" dirty="0" smtClean="0"/>
            </a:br>
            <a:r>
              <a:rPr lang="en-US" dirty="0" smtClean="0"/>
              <a:t>Even then if you want to do something about the data, you will need to delegate the UI data to a background Service in the overridden method onBackPressed() and process the data from within the Service. Refer to </a:t>
            </a:r>
            <a:r>
              <a:rPr lang="en-US" dirty="0" smtClean="0">
                <a:hlinkClick r:id="rId3"/>
              </a:rPr>
              <a:t>this</a:t>
            </a:r>
            <a:r>
              <a:rPr lang="en-US" dirty="0" smtClean="0"/>
              <a:t> link for more implementation details. </a:t>
            </a:r>
            <a:endParaRPr lang="en-US" dirty="0"/>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1"/>
          </p:nvPr>
        </p:nvSpPr>
        <p:spPr>
          <a:xfrm>
            <a:off x="609600" y="2249425"/>
            <a:ext cx="10972800" cy="4341875"/>
          </a:xfrm>
        </p:spPr>
        <p:txBody>
          <a:bodyPr/>
          <a:lstStyle/>
          <a:p>
            <a:r>
              <a:rPr lang="en-US" sz="2600" dirty="0" smtClean="0"/>
              <a:t>onSaveInstanceState(Bundle) is mostly to deal with configuration changes like screen rotation, language changes etc.</a:t>
            </a:r>
          </a:p>
          <a:p>
            <a:r>
              <a:rPr lang="en-US" sz="2600" dirty="0" smtClean="0"/>
              <a:t>Data is persisted in memory (resides in RAM). Lost when the Activity is destroyed. The data is stored in a key-value format. The key is of type String.</a:t>
            </a:r>
          </a:p>
          <a:p>
            <a:r>
              <a:rPr lang="en-US" sz="2600" dirty="0" smtClean="0"/>
              <a:t>Live data isn’t available. The data is updated only when config. Change takes place.</a:t>
            </a:r>
          </a:p>
          <a:p>
            <a:r>
              <a:rPr lang="en-US" sz="2600" dirty="0" smtClean="0"/>
              <a:t>Restoration of state is done in the onCreate(Bundle) callback method. The previous instance state information is passed as an instance of Bundle to the onCreate(Bundle) callback method. Caution : check for null Bundle instance. </a:t>
            </a:r>
            <a:endParaRPr lang="en-US" sz="2600" dirty="0"/>
          </a:p>
          <a:p>
            <a:endParaRPr lang="en-US" dirty="0"/>
          </a:p>
        </p:txBody>
      </p:sp>
      <p:sp>
        <p:nvSpPr>
          <p:cNvPr id="3" name="Title 2"/>
          <p:cNvSpPr>
            <a:spLocks noGrp="1"/>
          </p:cNvSpPr>
          <p:nvPr>
            <p:ph type="title"/>
          </p:nvPr>
        </p:nvSpPr>
        <p:spPr/>
        <p:txBody>
          <a:bodyPr/>
          <a:lstStyle/>
          <a:p>
            <a:r>
              <a:rPr lang="en-US" dirty="0" smtClean="0"/>
              <a:t>“onSaveInstanceState(Bundle)” and instance state</a:t>
            </a:r>
            <a:endParaRPr lang="en-US"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2239"/>
            <a:ext cx="10972800" cy="1066800"/>
          </a:xfrm>
        </p:spPr>
        <p:txBody>
          <a:bodyPr>
            <a:normAutofit/>
          </a:bodyPr>
          <a:lstStyle/>
          <a:p>
            <a:r>
              <a:rPr lang="en-US" dirty="0" smtClean="0"/>
              <a:t>ViewModel </a:t>
            </a:r>
            <a:endParaRPr lang="en-US" dirty="0"/>
          </a:p>
        </p:txBody>
      </p:sp>
      <p:sp>
        <p:nvSpPr>
          <p:cNvPr id="3" name="Text Placeholder 2"/>
          <p:cNvSpPr>
            <a:spLocks noGrp="1"/>
          </p:cNvSpPr>
          <p:nvPr>
            <p:ph idx="1"/>
          </p:nvPr>
        </p:nvSpPr>
        <p:spPr>
          <a:xfrm>
            <a:off x="609600" y="1759039"/>
            <a:ext cx="10972800" cy="4834944"/>
          </a:xfrm>
        </p:spPr>
        <p:txBody>
          <a:bodyPr>
            <a:normAutofit lnSpcReduction="10000"/>
          </a:bodyPr>
          <a:lstStyle/>
          <a:p>
            <a:r>
              <a:rPr lang="en-US" dirty="0" smtClean="0"/>
              <a:t>Very similar to onSaveInstanceState(Bundle) but is designed to work with larger and more complex data structures.</a:t>
            </a:r>
          </a:p>
          <a:p>
            <a:r>
              <a:rPr lang="en-US" dirty="0" smtClean="0"/>
              <a:t>Very suitable for doing time consuming tasks which if otherwise performed on the UI thread, will lead to horrible user experience.</a:t>
            </a:r>
          </a:p>
          <a:p>
            <a:r>
              <a:rPr lang="en-US" dirty="0" smtClean="0"/>
              <a:t>Can dynamically work with UI components (update data).</a:t>
            </a:r>
          </a:p>
          <a:p>
            <a:r>
              <a:rPr lang="en-US" dirty="0" smtClean="0"/>
              <a:t>Easily integrated with </a:t>
            </a:r>
            <a:r>
              <a:rPr lang="en-US" dirty="0" smtClean="0"/>
              <a:t>Room (or SQLite APIs) </a:t>
            </a:r>
            <a:r>
              <a:rPr lang="en-US" dirty="0" smtClean="0"/>
              <a:t>– an abstraction layer for working with SQLite database for </a:t>
            </a:r>
            <a:r>
              <a:rPr lang="en-US" dirty="0" smtClean="0"/>
              <a:t>persisting </a:t>
            </a:r>
            <a:r>
              <a:rPr lang="en-US" dirty="0" smtClean="0"/>
              <a:t>large data locally.</a:t>
            </a:r>
          </a:p>
          <a:p>
            <a:r>
              <a:rPr lang="en-US" dirty="0" smtClean="0"/>
              <a:t>As a sign of good practice, do not let android framework classes or interfaces get imported in a ViewModel sub-class except for android.arch package classes and interfaces. This helps test better, improve leak safety and modularity.</a:t>
            </a:r>
            <a:endParaRPr lang="en-US" dirty="0"/>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722</TotalTime>
  <Words>696</Words>
  <Application>Microsoft Office PowerPoint</Application>
  <PresentationFormat>Widescreen</PresentationFormat>
  <Paragraphs>50</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Georgia</vt:lpstr>
      <vt:lpstr>Wingdings 2</vt:lpstr>
      <vt:lpstr>Training presentation</vt:lpstr>
      <vt:lpstr>More About Activities</vt:lpstr>
      <vt:lpstr>When does an Activity change state</vt:lpstr>
      <vt:lpstr>Activity State Change details  </vt:lpstr>
      <vt:lpstr>PowerPoint Presentation</vt:lpstr>
      <vt:lpstr>PowerPoint Presentation</vt:lpstr>
      <vt:lpstr>Handling Activity State Change : Dealing with UI related data</vt:lpstr>
      <vt:lpstr>PowerPoint Presentation</vt:lpstr>
      <vt:lpstr>“onSaveInstanceState(Bundle)” and instance state</vt:lpstr>
      <vt:lpstr>ViewModel </vt:lpstr>
      <vt:lpstr>ViewModel contd.</vt:lpstr>
      <vt:lpstr>Assignments</vt:lpstr>
      <vt:lpstr>Further Reading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Activities</dc:title>
  <dc:creator>Shankhadeep Ghoshal</dc:creator>
  <cp:lastModifiedBy>Shankhadeep Ghoshal</cp:lastModifiedBy>
  <cp:revision>30</cp:revision>
  <dcterms:created xsi:type="dcterms:W3CDTF">2018-03-19T21:58:03Z</dcterms:created>
  <dcterms:modified xsi:type="dcterms:W3CDTF">2018-03-27T05:58:54Z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