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B69A-26B5-43FB-AFEE-CA8935FB2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1F1A0-2230-4E07-A55A-7C84289E2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C9DF-9E94-43A7-A8A1-62B003D0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C555-CBBF-43AE-8432-5B3F603B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728D3-74D0-4A18-9191-169B7994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D15D-6061-421C-A585-BD699F16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42129-75C7-46F4-8474-E0D4298C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14F2-4E75-45C1-9BC3-2C195092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E0F8-EEC9-4E45-BD91-85B36E0E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27FF4-191A-4C93-A247-846CED1E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DA9EF-706F-4891-A67D-99D178263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7DEE0-914A-4B33-875E-4037ABDA8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0752-4913-4CD2-A197-890D1AB3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CEB6-BCA4-44BF-B992-52922930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18A8E-A750-43B2-B9BB-90407191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EDD2-248A-48A7-BBF1-7C241472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258E-D31E-4354-B253-BD6E9D9C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EA71-4375-4414-B0E3-DF32803B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C0FB-9B60-4AD5-A088-D9C3AEC3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B37D-3507-4B72-B279-6137FE5E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3C99-EDF7-4832-8DB6-BE86496D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64C70-262D-4BF3-866A-27234768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B821-16AD-48B3-ABDD-0337E679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8BCA-EF56-4B90-97F7-421B2BD0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43DCE-A399-4333-9198-274703CB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4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B843-02D2-43D4-BFCE-19AA956B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5133-BBCA-43A9-A02B-5FED37628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DB732-AC74-4429-90CA-1328580E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46FF-4E95-4255-94AE-EDFF17EC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93FDB-FA99-4CB0-873B-B0563264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FB960-B329-46AE-A9A4-313388C5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2851-894A-46F6-833A-657EEC09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FD2C-BA18-4B7A-9895-05451F0A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EA565-AA0E-4D30-AE93-F6648DFA7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BFA70-EDC3-42D9-9364-442FF0B28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BE646-95A7-437C-8FC5-C1C1B0F58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614B7-1126-41F8-9DD9-43D9AEB3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0526B-9A89-47F7-93BE-55A7F4AC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1D652-96A8-48D8-82F9-814583E3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CF5F-84D8-44C0-B190-1E01D077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F20EF-A075-46DE-8DC6-AB9F66EC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72446-85E8-4537-9C55-8A25B8C4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559A-385D-430C-A50E-2964A292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6CB35-79EB-4D1B-8AD2-64E63C6B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DD498-FDD8-41E9-87A3-15FC178B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26187-4425-4E3D-B865-EDAF5464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6F96-A0AE-4DCC-BB68-630D53FC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6820-D062-48ED-A489-BB74DCD2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A39C6-282B-4EDB-8CB6-EE785E9F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20809-0D50-4B89-8F58-9D15423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044F-4E9A-4E7D-8031-F0868087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238DB-1ED9-4262-BEA2-2507588C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4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DCCB-E567-4A4D-BB8C-18FE8C33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26979-268A-4375-A3ED-7ECD0C8A1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05891-C8FE-4546-9DB5-32ABAD547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2F8D-7DE8-4774-AD77-CCA7787D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7DCBD-3F0A-4081-9A44-AE37F7BE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E13D9-F854-4C1A-A9B3-A6760DFD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9DA24-4FCE-4D15-A62A-6C09A289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B94CA-DA01-4452-B177-0B1D6B40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FC21E-E778-48B2-9E65-AC6A8C451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100B-0445-472C-A85A-7F33DEABD269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9F64-C8F5-41C5-A9A5-F43A59CF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7E3C-B932-4E81-A11E-EEB31F474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38B7-311D-44C6-9830-5C0F0B53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4506CA-45D2-465C-ADCC-4946FC4DDD00}"/>
              </a:ext>
            </a:extLst>
          </p:cNvPr>
          <p:cNvSpPr/>
          <p:nvPr/>
        </p:nvSpPr>
        <p:spPr>
          <a:xfrm>
            <a:off x="805021" y="555784"/>
            <a:ext cx="3663791" cy="260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A3843-F844-4381-BB1D-C07D208DEFF2}"/>
              </a:ext>
            </a:extLst>
          </p:cNvPr>
          <p:cNvSpPr/>
          <p:nvPr/>
        </p:nvSpPr>
        <p:spPr>
          <a:xfrm>
            <a:off x="805021" y="555785"/>
            <a:ext cx="706279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0E659-4569-4418-B5FC-9E27C0304847}"/>
              </a:ext>
            </a:extLst>
          </p:cNvPr>
          <p:cNvSpPr/>
          <p:nvPr/>
        </p:nvSpPr>
        <p:spPr>
          <a:xfrm>
            <a:off x="1689100" y="1239917"/>
            <a:ext cx="1492250" cy="1238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</a:p>
          <a:p>
            <a:pPr algn="ctr"/>
            <a:r>
              <a:rPr lang="en-US" dirty="0"/>
              <a:t>Temperature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F446D-E4BF-4D90-9EB9-15F79AFBE71B}"/>
              </a:ext>
            </a:extLst>
          </p:cNvPr>
          <p:cNvSpPr/>
          <p:nvPr/>
        </p:nvSpPr>
        <p:spPr>
          <a:xfrm>
            <a:off x="854075" y="1634748"/>
            <a:ext cx="730250" cy="540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  <a:p>
            <a:pPr algn="ctr"/>
            <a:r>
              <a:rPr lang="en-US" dirty="0"/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96891-172E-4ED6-8F44-656176094CE3}"/>
              </a:ext>
            </a:extLst>
          </p:cNvPr>
          <p:cNvSpPr/>
          <p:nvPr/>
        </p:nvSpPr>
        <p:spPr>
          <a:xfrm>
            <a:off x="805021" y="2881234"/>
            <a:ext cx="1046003" cy="28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6D557-83D5-41E6-B07D-801830ED3A75}"/>
              </a:ext>
            </a:extLst>
          </p:cNvPr>
          <p:cNvSpPr/>
          <p:nvPr/>
        </p:nvSpPr>
        <p:spPr>
          <a:xfrm>
            <a:off x="1851024" y="2881234"/>
            <a:ext cx="1019176" cy="28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62663-97CE-40F8-93B7-11836CE494DA}"/>
              </a:ext>
            </a:extLst>
          </p:cNvPr>
          <p:cNvSpPr/>
          <p:nvPr/>
        </p:nvSpPr>
        <p:spPr>
          <a:xfrm>
            <a:off x="2870200" y="2881234"/>
            <a:ext cx="1598612" cy="28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BBD6F2-D30F-4031-A0D4-0D522BA098B1}"/>
              </a:ext>
            </a:extLst>
          </p:cNvPr>
          <p:cNvSpPr/>
          <p:nvPr/>
        </p:nvSpPr>
        <p:spPr>
          <a:xfrm>
            <a:off x="3451067" y="1316951"/>
            <a:ext cx="885984" cy="103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Temperature</a:t>
            </a:r>
          </a:p>
          <a:p>
            <a:pPr algn="ctr"/>
            <a:r>
              <a:rPr lang="en-US" sz="1000" dirty="0"/>
              <a:t>Set Point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7633207-AE10-4658-8106-F1D36AE814D5}"/>
              </a:ext>
            </a:extLst>
          </p:cNvPr>
          <p:cNvSpPr/>
          <p:nvPr/>
        </p:nvSpPr>
        <p:spPr>
          <a:xfrm>
            <a:off x="3641725" y="839352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45B175D-4B50-450F-9A02-0CA652B6538C}"/>
              </a:ext>
            </a:extLst>
          </p:cNvPr>
          <p:cNvSpPr/>
          <p:nvPr/>
        </p:nvSpPr>
        <p:spPr>
          <a:xfrm rot="10800000">
            <a:off x="3646011" y="2466302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96F368-F07B-4181-BC60-DEDF760BF1CF}"/>
              </a:ext>
            </a:extLst>
          </p:cNvPr>
          <p:cNvSpPr/>
          <p:nvPr/>
        </p:nvSpPr>
        <p:spPr>
          <a:xfrm>
            <a:off x="854075" y="3720563"/>
            <a:ext cx="3663791" cy="260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19DB-F9B3-4E3A-B0EE-D924A12B94B0}"/>
              </a:ext>
            </a:extLst>
          </p:cNvPr>
          <p:cNvSpPr/>
          <p:nvPr/>
        </p:nvSpPr>
        <p:spPr>
          <a:xfrm>
            <a:off x="854075" y="3720563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EFD90-6375-4F9A-926C-491AD676FDB9}"/>
              </a:ext>
            </a:extLst>
          </p:cNvPr>
          <p:cNvSpPr/>
          <p:nvPr/>
        </p:nvSpPr>
        <p:spPr>
          <a:xfrm>
            <a:off x="1939845" y="4348877"/>
            <a:ext cx="1492250" cy="60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Setting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9B0EFC-1E23-457C-B75B-62480A885EE1}"/>
              </a:ext>
            </a:extLst>
          </p:cNvPr>
          <p:cNvSpPr/>
          <p:nvPr/>
        </p:nvSpPr>
        <p:spPr>
          <a:xfrm>
            <a:off x="1939845" y="5317926"/>
            <a:ext cx="1492250" cy="60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Slot Setting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376D15-CBFB-40A8-80BF-EAB7DB5E9784}"/>
              </a:ext>
            </a:extLst>
          </p:cNvPr>
          <p:cNvCxnSpPr>
            <a:stCxn id="5" idx="1"/>
            <a:endCxn id="14" idx="1"/>
          </p:cNvCxnSpPr>
          <p:nvPr/>
        </p:nvCxnSpPr>
        <p:spPr>
          <a:xfrm rot="10800000" flipH="1" flipV="1">
            <a:off x="805021" y="744617"/>
            <a:ext cx="49054" cy="4279203"/>
          </a:xfrm>
          <a:prstGeom prst="bentConnector3">
            <a:avLst>
              <a:gd name="adj1" fmla="val -7223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AD3E20C-7C70-4784-BFA8-DBB9EA79152B}"/>
              </a:ext>
            </a:extLst>
          </p:cNvPr>
          <p:cNvSpPr/>
          <p:nvPr/>
        </p:nvSpPr>
        <p:spPr>
          <a:xfrm>
            <a:off x="4767341" y="142496"/>
            <a:ext cx="3663791" cy="260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CAF37C-1B3E-4B49-BB53-9CE54ECDDAF0}"/>
              </a:ext>
            </a:extLst>
          </p:cNvPr>
          <p:cNvSpPr/>
          <p:nvPr/>
        </p:nvSpPr>
        <p:spPr>
          <a:xfrm>
            <a:off x="4994675" y="656052"/>
            <a:ext cx="885984" cy="103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Day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D28A919-DA5E-4B67-830F-FCA0F8892767}"/>
              </a:ext>
            </a:extLst>
          </p:cNvPr>
          <p:cNvSpPr/>
          <p:nvPr/>
        </p:nvSpPr>
        <p:spPr>
          <a:xfrm>
            <a:off x="5185333" y="178453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A2CD35E-80B4-49FD-B2E5-BB8992651A28}"/>
              </a:ext>
            </a:extLst>
          </p:cNvPr>
          <p:cNvSpPr/>
          <p:nvPr/>
        </p:nvSpPr>
        <p:spPr>
          <a:xfrm rot="10800000">
            <a:off x="5189619" y="1805403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499D2-D27F-4D2F-AD4E-30C7EE43B08A}"/>
              </a:ext>
            </a:extLst>
          </p:cNvPr>
          <p:cNvSpPr/>
          <p:nvPr/>
        </p:nvSpPr>
        <p:spPr>
          <a:xfrm>
            <a:off x="6159024" y="656052"/>
            <a:ext cx="885984" cy="103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Hours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DD62705-A903-42A7-BD39-8C565928AD42}"/>
              </a:ext>
            </a:extLst>
          </p:cNvPr>
          <p:cNvSpPr/>
          <p:nvPr/>
        </p:nvSpPr>
        <p:spPr>
          <a:xfrm>
            <a:off x="6349682" y="178453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4D2B385-1BC4-47AF-8BA5-D4A1EDE12500}"/>
              </a:ext>
            </a:extLst>
          </p:cNvPr>
          <p:cNvSpPr/>
          <p:nvPr/>
        </p:nvSpPr>
        <p:spPr>
          <a:xfrm rot="10800000">
            <a:off x="6353968" y="1805403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A060F3-F5C0-44D3-B5C7-09381B10216D}"/>
              </a:ext>
            </a:extLst>
          </p:cNvPr>
          <p:cNvSpPr/>
          <p:nvPr/>
        </p:nvSpPr>
        <p:spPr>
          <a:xfrm>
            <a:off x="7328931" y="656052"/>
            <a:ext cx="885984" cy="103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Minutes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84181B8-D658-4E11-8BE9-39DCE6A7CB3E}"/>
              </a:ext>
            </a:extLst>
          </p:cNvPr>
          <p:cNvSpPr/>
          <p:nvPr/>
        </p:nvSpPr>
        <p:spPr>
          <a:xfrm>
            <a:off x="7519589" y="178453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5813B156-03FF-49F6-B449-E5F15F49EF94}"/>
              </a:ext>
            </a:extLst>
          </p:cNvPr>
          <p:cNvSpPr/>
          <p:nvPr/>
        </p:nvSpPr>
        <p:spPr>
          <a:xfrm rot="10800000">
            <a:off x="7523875" y="1805403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7960A8-7B3B-4FE9-9C32-ECB9B56D1BB5}"/>
              </a:ext>
            </a:extLst>
          </p:cNvPr>
          <p:cNvSpPr/>
          <p:nvPr/>
        </p:nvSpPr>
        <p:spPr>
          <a:xfrm>
            <a:off x="6848793" y="2181736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2658F8-E61B-4752-A025-81D49BB8690D}"/>
              </a:ext>
            </a:extLst>
          </p:cNvPr>
          <p:cNvSpPr/>
          <p:nvPr/>
        </p:nvSpPr>
        <p:spPr>
          <a:xfrm>
            <a:off x="5626776" y="2181737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F2D490-D75B-49A6-967F-7A70E3C9FFE8}"/>
              </a:ext>
            </a:extLst>
          </p:cNvPr>
          <p:cNvSpPr/>
          <p:nvPr/>
        </p:nvSpPr>
        <p:spPr>
          <a:xfrm>
            <a:off x="4778536" y="4099933"/>
            <a:ext cx="3663791" cy="260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5984F7-4C2F-4C25-AB3C-ADD0499B1AC2}"/>
              </a:ext>
            </a:extLst>
          </p:cNvPr>
          <p:cNvSpPr/>
          <p:nvPr/>
        </p:nvSpPr>
        <p:spPr>
          <a:xfrm>
            <a:off x="4781711" y="4100668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C36AF0-AC5E-4EBD-ABAD-A3A77A9B547A}"/>
              </a:ext>
            </a:extLst>
          </p:cNvPr>
          <p:cNvSpPr/>
          <p:nvPr/>
        </p:nvSpPr>
        <p:spPr>
          <a:xfrm>
            <a:off x="5056432" y="5180306"/>
            <a:ext cx="885984" cy="69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Week Day</a:t>
            </a:r>
          </a:p>
          <a:p>
            <a:pPr algn="ctr"/>
            <a:r>
              <a:rPr lang="en-US" sz="1000" dirty="0"/>
              <a:t>Weekend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42F360F-97DD-43DA-9F24-92085F865F1F}"/>
              </a:ext>
            </a:extLst>
          </p:cNvPr>
          <p:cNvSpPr/>
          <p:nvPr/>
        </p:nvSpPr>
        <p:spPr>
          <a:xfrm>
            <a:off x="5204146" y="4690891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B107794F-02F4-4843-A738-441CA4A43D53}"/>
              </a:ext>
            </a:extLst>
          </p:cNvPr>
          <p:cNvSpPr/>
          <p:nvPr/>
        </p:nvSpPr>
        <p:spPr>
          <a:xfrm rot="10800000">
            <a:off x="5204146" y="5983464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9DC5BA-8FEF-4076-9F57-A1FF15343886}"/>
              </a:ext>
            </a:extLst>
          </p:cNvPr>
          <p:cNvSpPr/>
          <p:nvPr/>
        </p:nvSpPr>
        <p:spPr>
          <a:xfrm>
            <a:off x="6241817" y="4482931"/>
            <a:ext cx="1598139" cy="37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Slot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7B3629-7F53-45DF-B5E8-1E0AC91B9B9B}"/>
              </a:ext>
            </a:extLst>
          </p:cNvPr>
          <p:cNvSpPr/>
          <p:nvPr/>
        </p:nvSpPr>
        <p:spPr>
          <a:xfrm>
            <a:off x="6235541" y="5036635"/>
            <a:ext cx="1598139" cy="37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Slot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00C416-0B08-473A-9A42-7270238E0EA2}"/>
              </a:ext>
            </a:extLst>
          </p:cNvPr>
          <p:cNvSpPr/>
          <p:nvPr/>
        </p:nvSpPr>
        <p:spPr>
          <a:xfrm>
            <a:off x="6235541" y="5594897"/>
            <a:ext cx="1598139" cy="37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Slot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B9EC35-6381-4961-BD50-F07095842EE4}"/>
              </a:ext>
            </a:extLst>
          </p:cNvPr>
          <p:cNvSpPr/>
          <p:nvPr/>
        </p:nvSpPr>
        <p:spPr>
          <a:xfrm>
            <a:off x="6235541" y="6153159"/>
            <a:ext cx="1598139" cy="37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Slot 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77C691-7E4A-4289-8BAC-DACB5E8A08B3}"/>
              </a:ext>
            </a:extLst>
          </p:cNvPr>
          <p:cNvSpPr/>
          <p:nvPr/>
        </p:nvSpPr>
        <p:spPr>
          <a:xfrm>
            <a:off x="8262508" y="2208508"/>
            <a:ext cx="3663791" cy="260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CF4397-1763-4D16-AC01-0AEFFA3A1E99}"/>
              </a:ext>
            </a:extLst>
          </p:cNvPr>
          <p:cNvSpPr/>
          <p:nvPr/>
        </p:nvSpPr>
        <p:spPr>
          <a:xfrm>
            <a:off x="10383656" y="4306404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31E55D-74C6-426E-B65C-2148526BD2D8}"/>
              </a:ext>
            </a:extLst>
          </p:cNvPr>
          <p:cNvSpPr/>
          <p:nvPr/>
        </p:nvSpPr>
        <p:spPr>
          <a:xfrm>
            <a:off x="9161639" y="4306405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8B1C65-5A61-429A-931C-E748F4018E9D}"/>
              </a:ext>
            </a:extLst>
          </p:cNvPr>
          <p:cNvSpPr/>
          <p:nvPr/>
        </p:nvSpPr>
        <p:spPr>
          <a:xfrm>
            <a:off x="8499863" y="3196823"/>
            <a:ext cx="872788" cy="574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Temperature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C68791E3-3A67-46AE-9389-9E43A9D4FB31}"/>
              </a:ext>
            </a:extLst>
          </p:cNvPr>
          <p:cNvSpPr/>
          <p:nvPr/>
        </p:nvSpPr>
        <p:spPr>
          <a:xfrm>
            <a:off x="8728666" y="2817853"/>
            <a:ext cx="415181" cy="21478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57117CAB-90C1-4F36-888F-8B8DF6AB1A5A}"/>
              </a:ext>
            </a:extLst>
          </p:cNvPr>
          <p:cNvSpPr/>
          <p:nvPr/>
        </p:nvSpPr>
        <p:spPr>
          <a:xfrm rot="10800000">
            <a:off x="8742707" y="3927434"/>
            <a:ext cx="415181" cy="21478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E77578-D164-4DD7-BC92-E3FA30A9C8DA}"/>
              </a:ext>
            </a:extLst>
          </p:cNvPr>
          <p:cNvSpPr/>
          <p:nvPr/>
        </p:nvSpPr>
        <p:spPr>
          <a:xfrm>
            <a:off x="8262508" y="2208508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Back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6A206640-E1BD-4FB3-818B-AF6DC77ED2A1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rot="5400000" flipH="1" flipV="1">
            <a:off x="3842671" y="1592312"/>
            <a:ext cx="1599865" cy="3913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C9C648-A8B0-4556-AF96-E290613C1D4C}"/>
              </a:ext>
            </a:extLst>
          </p:cNvPr>
          <p:cNvCxnSpPr>
            <a:stCxn id="17" idx="3"/>
          </p:cNvCxnSpPr>
          <p:nvPr/>
        </p:nvCxnSpPr>
        <p:spPr>
          <a:xfrm flipV="1">
            <a:off x="3432095" y="5618082"/>
            <a:ext cx="13464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ED28B300-7AC7-475B-AA96-F4399DE8F4F7}"/>
              </a:ext>
            </a:extLst>
          </p:cNvPr>
          <p:cNvSpPr/>
          <p:nvPr/>
        </p:nvSpPr>
        <p:spPr>
          <a:xfrm>
            <a:off x="7883745" y="4495236"/>
            <a:ext cx="134955" cy="193096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0225F9DE-52BF-4A65-AD5F-735CB47DE371}"/>
              </a:ext>
            </a:extLst>
          </p:cNvPr>
          <p:cNvCxnSpPr>
            <a:stCxn id="129" idx="1"/>
            <a:endCxn id="77" idx="2"/>
          </p:cNvCxnSpPr>
          <p:nvPr/>
        </p:nvCxnSpPr>
        <p:spPr>
          <a:xfrm rot="10800000" flipH="1">
            <a:off x="8018700" y="4815024"/>
            <a:ext cx="2075704" cy="645694"/>
          </a:xfrm>
          <a:prstGeom prst="bentConnector4">
            <a:avLst>
              <a:gd name="adj1" fmla="val 41069"/>
              <a:gd name="adj2" fmla="val -1849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4F9C1B3-C7C5-4981-87CE-598F9D33E002}"/>
              </a:ext>
            </a:extLst>
          </p:cNvPr>
          <p:cNvSpPr/>
          <p:nvPr/>
        </p:nvSpPr>
        <p:spPr>
          <a:xfrm>
            <a:off x="9727443" y="2941871"/>
            <a:ext cx="724939" cy="86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Hours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C4CEE79-412C-4204-90D4-9BC8DE6CF5CB}"/>
              </a:ext>
            </a:extLst>
          </p:cNvPr>
          <p:cNvSpPr/>
          <p:nvPr/>
        </p:nvSpPr>
        <p:spPr>
          <a:xfrm>
            <a:off x="9847780" y="2355850"/>
            <a:ext cx="408388" cy="31574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7AF85C54-5626-4B78-BD99-7A28BBCAD6D5}"/>
              </a:ext>
            </a:extLst>
          </p:cNvPr>
          <p:cNvSpPr/>
          <p:nvPr/>
        </p:nvSpPr>
        <p:spPr>
          <a:xfrm rot="10800000">
            <a:off x="9852065" y="3982800"/>
            <a:ext cx="408388" cy="31574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DCF2D7-CAC2-4067-83A9-A7353337813B}"/>
              </a:ext>
            </a:extLst>
          </p:cNvPr>
          <p:cNvSpPr/>
          <p:nvPr/>
        </p:nvSpPr>
        <p:spPr>
          <a:xfrm>
            <a:off x="10897350" y="2941871"/>
            <a:ext cx="724939" cy="86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Minutes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A2601CB-03BE-44A2-8A5F-E778281D109B}"/>
              </a:ext>
            </a:extLst>
          </p:cNvPr>
          <p:cNvSpPr/>
          <p:nvPr/>
        </p:nvSpPr>
        <p:spPr>
          <a:xfrm>
            <a:off x="11017687" y="2355850"/>
            <a:ext cx="408388" cy="31574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929E6145-401D-457A-BDF2-FDD61153226A}"/>
              </a:ext>
            </a:extLst>
          </p:cNvPr>
          <p:cNvSpPr/>
          <p:nvPr/>
        </p:nvSpPr>
        <p:spPr>
          <a:xfrm rot="10800000">
            <a:off x="11021972" y="3982800"/>
            <a:ext cx="408388" cy="31574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6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3689E4-162D-4F11-9564-DD7EEC722037}"/>
              </a:ext>
            </a:extLst>
          </p:cNvPr>
          <p:cNvSpPr/>
          <p:nvPr/>
        </p:nvSpPr>
        <p:spPr>
          <a:xfrm>
            <a:off x="3065335" y="1536966"/>
            <a:ext cx="3663791" cy="260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7949F4-10D6-4ED6-91DF-BDB701C3796F}"/>
              </a:ext>
            </a:extLst>
          </p:cNvPr>
          <p:cNvSpPr/>
          <p:nvPr/>
        </p:nvSpPr>
        <p:spPr>
          <a:xfrm>
            <a:off x="3065335" y="1536967"/>
            <a:ext cx="706279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D1F46B-E81E-41EB-8BC6-00B11BC47359}"/>
              </a:ext>
            </a:extLst>
          </p:cNvPr>
          <p:cNvSpPr/>
          <p:nvPr/>
        </p:nvSpPr>
        <p:spPr>
          <a:xfrm>
            <a:off x="3949414" y="2221099"/>
            <a:ext cx="1492250" cy="1238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</a:p>
          <a:p>
            <a:pPr algn="ctr"/>
            <a:r>
              <a:rPr lang="en-US" dirty="0"/>
              <a:t>Temperature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98127-5A57-41EB-B560-E8F8B892068D}"/>
              </a:ext>
            </a:extLst>
          </p:cNvPr>
          <p:cNvSpPr/>
          <p:nvPr/>
        </p:nvSpPr>
        <p:spPr>
          <a:xfrm>
            <a:off x="3114389" y="2615930"/>
            <a:ext cx="730250" cy="540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  <a:p>
            <a:pPr algn="ctr"/>
            <a:r>
              <a:rPr lang="en-US" dirty="0"/>
              <a:t>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01B33-28AD-44F3-B562-3A1DA0ECBA82}"/>
              </a:ext>
            </a:extLst>
          </p:cNvPr>
          <p:cNvSpPr/>
          <p:nvPr/>
        </p:nvSpPr>
        <p:spPr>
          <a:xfrm>
            <a:off x="3065335" y="3862416"/>
            <a:ext cx="1046003" cy="28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D4FC1-135B-494B-B9FD-F542E1BAD675}"/>
              </a:ext>
            </a:extLst>
          </p:cNvPr>
          <p:cNvSpPr/>
          <p:nvPr/>
        </p:nvSpPr>
        <p:spPr>
          <a:xfrm>
            <a:off x="4111338" y="3862416"/>
            <a:ext cx="1019176" cy="28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8185E-77F6-4C53-8770-F238082871A7}"/>
              </a:ext>
            </a:extLst>
          </p:cNvPr>
          <p:cNvSpPr/>
          <p:nvPr/>
        </p:nvSpPr>
        <p:spPr>
          <a:xfrm>
            <a:off x="5130514" y="3862416"/>
            <a:ext cx="1598612" cy="28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1D6F4-0408-4CAD-9A83-12484D00516E}"/>
              </a:ext>
            </a:extLst>
          </p:cNvPr>
          <p:cNvSpPr/>
          <p:nvPr/>
        </p:nvSpPr>
        <p:spPr>
          <a:xfrm>
            <a:off x="5711381" y="2298133"/>
            <a:ext cx="885984" cy="103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Temperature</a:t>
            </a:r>
          </a:p>
          <a:p>
            <a:pPr algn="ctr"/>
            <a:r>
              <a:rPr lang="en-US" sz="1000" dirty="0"/>
              <a:t>Set Point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E542F7D-B3AC-4B8D-A130-F1EB4EF19B42}"/>
              </a:ext>
            </a:extLst>
          </p:cNvPr>
          <p:cNvSpPr/>
          <p:nvPr/>
        </p:nvSpPr>
        <p:spPr>
          <a:xfrm>
            <a:off x="5902039" y="1820534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809D3AA-3AA7-438A-B097-5C0068CA8E45}"/>
              </a:ext>
            </a:extLst>
          </p:cNvPr>
          <p:cNvSpPr/>
          <p:nvPr/>
        </p:nvSpPr>
        <p:spPr>
          <a:xfrm rot="10800000">
            <a:off x="5906325" y="3447484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1005EA-F226-4150-9B57-153344F181E0}"/>
              </a:ext>
            </a:extLst>
          </p:cNvPr>
          <p:cNvSpPr/>
          <p:nvPr/>
        </p:nvSpPr>
        <p:spPr>
          <a:xfrm>
            <a:off x="2950003" y="2125742"/>
            <a:ext cx="3663791" cy="260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71B38-DDC7-4080-B238-12218CF1D835}"/>
              </a:ext>
            </a:extLst>
          </p:cNvPr>
          <p:cNvSpPr/>
          <p:nvPr/>
        </p:nvSpPr>
        <p:spPr>
          <a:xfrm>
            <a:off x="2950003" y="2125742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9C4B4B-2558-490A-A251-818338307F01}"/>
              </a:ext>
            </a:extLst>
          </p:cNvPr>
          <p:cNvSpPr/>
          <p:nvPr/>
        </p:nvSpPr>
        <p:spPr>
          <a:xfrm>
            <a:off x="4035773" y="2754056"/>
            <a:ext cx="1492250" cy="60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Setting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6219C-08E7-45EF-84A2-C6494C35B4E0}"/>
              </a:ext>
            </a:extLst>
          </p:cNvPr>
          <p:cNvSpPr/>
          <p:nvPr/>
        </p:nvSpPr>
        <p:spPr>
          <a:xfrm>
            <a:off x="4035773" y="3723105"/>
            <a:ext cx="1492250" cy="60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Slot Setting</a:t>
            </a:r>
          </a:p>
        </p:txBody>
      </p:sp>
    </p:spTree>
    <p:extLst>
      <p:ext uri="{BB962C8B-B14F-4D97-AF65-F5344CB8AC3E}">
        <p14:creationId xmlns:p14="http://schemas.microsoft.com/office/powerpoint/2010/main" val="314403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7D013D-63A4-41C4-A79D-507D1D60DC30}"/>
              </a:ext>
            </a:extLst>
          </p:cNvPr>
          <p:cNvSpPr/>
          <p:nvPr/>
        </p:nvSpPr>
        <p:spPr>
          <a:xfrm>
            <a:off x="3534442" y="1298338"/>
            <a:ext cx="3663791" cy="260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9E2C1-03A5-4AA1-921A-8D140959C537}"/>
              </a:ext>
            </a:extLst>
          </p:cNvPr>
          <p:cNvSpPr/>
          <p:nvPr/>
        </p:nvSpPr>
        <p:spPr>
          <a:xfrm>
            <a:off x="3761776" y="1811894"/>
            <a:ext cx="885984" cy="103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Day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63C062D-D95F-4BFC-BA54-8E494FD2E685}"/>
              </a:ext>
            </a:extLst>
          </p:cNvPr>
          <p:cNvSpPr/>
          <p:nvPr/>
        </p:nvSpPr>
        <p:spPr>
          <a:xfrm>
            <a:off x="3952434" y="1334295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201700C-8921-4B42-AA7E-7FD088CE6D07}"/>
              </a:ext>
            </a:extLst>
          </p:cNvPr>
          <p:cNvSpPr/>
          <p:nvPr/>
        </p:nvSpPr>
        <p:spPr>
          <a:xfrm rot="10800000">
            <a:off x="3956720" y="2961245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5A9275-55ED-4282-9275-A6FF374E4B32}"/>
              </a:ext>
            </a:extLst>
          </p:cNvPr>
          <p:cNvSpPr/>
          <p:nvPr/>
        </p:nvSpPr>
        <p:spPr>
          <a:xfrm>
            <a:off x="4926125" y="1811894"/>
            <a:ext cx="885984" cy="103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Hours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14CCA46-E1CD-40AD-8245-B192C15F2F9F}"/>
              </a:ext>
            </a:extLst>
          </p:cNvPr>
          <p:cNvSpPr/>
          <p:nvPr/>
        </p:nvSpPr>
        <p:spPr>
          <a:xfrm>
            <a:off x="5116783" y="1334295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34E51E3-7EA7-4251-B4AA-0ADF867C86D5}"/>
              </a:ext>
            </a:extLst>
          </p:cNvPr>
          <p:cNvSpPr/>
          <p:nvPr/>
        </p:nvSpPr>
        <p:spPr>
          <a:xfrm rot="10800000">
            <a:off x="5121069" y="2961245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26771B-6341-4EB1-BCE0-525E4C6DD9BC}"/>
              </a:ext>
            </a:extLst>
          </p:cNvPr>
          <p:cNvSpPr/>
          <p:nvPr/>
        </p:nvSpPr>
        <p:spPr>
          <a:xfrm>
            <a:off x="6096032" y="1811894"/>
            <a:ext cx="885984" cy="1038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Minutes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17BB232-E8C7-476C-A84C-BB6DDF6D176E}"/>
              </a:ext>
            </a:extLst>
          </p:cNvPr>
          <p:cNvSpPr/>
          <p:nvPr/>
        </p:nvSpPr>
        <p:spPr>
          <a:xfrm>
            <a:off x="6286690" y="1334295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C7F4302-55AA-40C4-A7B9-D3CA951F6A80}"/>
              </a:ext>
            </a:extLst>
          </p:cNvPr>
          <p:cNvSpPr/>
          <p:nvPr/>
        </p:nvSpPr>
        <p:spPr>
          <a:xfrm rot="10800000">
            <a:off x="6290976" y="2961245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259FC-ED54-47F4-92A7-E70F8848CBB3}"/>
              </a:ext>
            </a:extLst>
          </p:cNvPr>
          <p:cNvSpPr/>
          <p:nvPr/>
        </p:nvSpPr>
        <p:spPr>
          <a:xfrm>
            <a:off x="5615894" y="3337578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9E22F-D488-43FC-9893-3BE042EA468F}"/>
              </a:ext>
            </a:extLst>
          </p:cNvPr>
          <p:cNvSpPr/>
          <p:nvPr/>
        </p:nvSpPr>
        <p:spPr>
          <a:xfrm>
            <a:off x="4393877" y="3337579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7646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7DC6C7-0986-4631-959C-CEE639CCBEFC}"/>
              </a:ext>
            </a:extLst>
          </p:cNvPr>
          <p:cNvSpPr/>
          <p:nvPr/>
        </p:nvSpPr>
        <p:spPr>
          <a:xfrm>
            <a:off x="3853862" y="1875578"/>
            <a:ext cx="3663791" cy="260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6D703-C33E-445E-951C-12C0543B3E67}"/>
              </a:ext>
            </a:extLst>
          </p:cNvPr>
          <p:cNvSpPr/>
          <p:nvPr/>
        </p:nvSpPr>
        <p:spPr>
          <a:xfrm>
            <a:off x="3857037" y="1876313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BBF63-1156-42E9-AEC1-49615B10AF64}"/>
              </a:ext>
            </a:extLst>
          </p:cNvPr>
          <p:cNvSpPr/>
          <p:nvPr/>
        </p:nvSpPr>
        <p:spPr>
          <a:xfrm>
            <a:off x="4131758" y="2955951"/>
            <a:ext cx="885984" cy="69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Week Day</a:t>
            </a:r>
          </a:p>
          <a:p>
            <a:pPr algn="ctr"/>
            <a:r>
              <a:rPr lang="en-US" sz="1000" dirty="0"/>
              <a:t>Weekend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157A05D-4565-43BC-BAF3-5AB23A9FC384}"/>
              </a:ext>
            </a:extLst>
          </p:cNvPr>
          <p:cNvSpPr/>
          <p:nvPr/>
        </p:nvSpPr>
        <p:spPr>
          <a:xfrm>
            <a:off x="4279472" y="2466536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42742B6-3E7A-4993-B6EF-0C0000F91E30}"/>
              </a:ext>
            </a:extLst>
          </p:cNvPr>
          <p:cNvSpPr/>
          <p:nvPr/>
        </p:nvSpPr>
        <p:spPr>
          <a:xfrm rot="10800000">
            <a:off x="4279472" y="3759109"/>
            <a:ext cx="499111" cy="3776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99187-6D37-41BC-9F68-7CE73970453C}"/>
              </a:ext>
            </a:extLst>
          </p:cNvPr>
          <p:cNvSpPr/>
          <p:nvPr/>
        </p:nvSpPr>
        <p:spPr>
          <a:xfrm>
            <a:off x="5317143" y="2258576"/>
            <a:ext cx="1598139" cy="37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Slot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4B000-4529-4395-9771-C955B9BA74DE}"/>
              </a:ext>
            </a:extLst>
          </p:cNvPr>
          <p:cNvSpPr/>
          <p:nvPr/>
        </p:nvSpPr>
        <p:spPr>
          <a:xfrm>
            <a:off x="5310867" y="2812280"/>
            <a:ext cx="1598139" cy="37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Slot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28E4E0-2E15-4F09-9606-18CD310D31DF}"/>
              </a:ext>
            </a:extLst>
          </p:cNvPr>
          <p:cNvSpPr/>
          <p:nvPr/>
        </p:nvSpPr>
        <p:spPr>
          <a:xfrm>
            <a:off x="5310867" y="3370542"/>
            <a:ext cx="1598139" cy="37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Slot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7DBFC-A8D9-4C3F-8515-9048E380E7A7}"/>
              </a:ext>
            </a:extLst>
          </p:cNvPr>
          <p:cNvSpPr/>
          <p:nvPr/>
        </p:nvSpPr>
        <p:spPr>
          <a:xfrm>
            <a:off x="5310867" y="3928804"/>
            <a:ext cx="1598139" cy="37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Slot 4</a:t>
            </a:r>
          </a:p>
        </p:txBody>
      </p:sp>
    </p:spTree>
    <p:extLst>
      <p:ext uri="{BB962C8B-B14F-4D97-AF65-F5344CB8AC3E}">
        <p14:creationId xmlns:p14="http://schemas.microsoft.com/office/powerpoint/2010/main" val="11720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D088EE-CC36-4EEA-AE07-8B3CE7189E5E}"/>
              </a:ext>
            </a:extLst>
          </p:cNvPr>
          <p:cNvSpPr/>
          <p:nvPr/>
        </p:nvSpPr>
        <p:spPr>
          <a:xfrm>
            <a:off x="4264104" y="2080081"/>
            <a:ext cx="3663791" cy="260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00A80-66CF-4BB3-A8B2-85B6B508B43B}"/>
              </a:ext>
            </a:extLst>
          </p:cNvPr>
          <p:cNvSpPr/>
          <p:nvPr/>
        </p:nvSpPr>
        <p:spPr>
          <a:xfrm>
            <a:off x="6385252" y="4177977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58C36-A548-4D63-9B5A-8E954F73D799}"/>
              </a:ext>
            </a:extLst>
          </p:cNvPr>
          <p:cNvSpPr/>
          <p:nvPr/>
        </p:nvSpPr>
        <p:spPr>
          <a:xfrm>
            <a:off x="5163235" y="4177978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DB6B5-31BA-4969-83C3-70438ABBE7AE}"/>
              </a:ext>
            </a:extLst>
          </p:cNvPr>
          <p:cNvSpPr/>
          <p:nvPr/>
        </p:nvSpPr>
        <p:spPr>
          <a:xfrm>
            <a:off x="4501459" y="3068396"/>
            <a:ext cx="872788" cy="574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Temperature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D3D73CF-1316-4EA3-9C22-4CC8DE53CFA5}"/>
              </a:ext>
            </a:extLst>
          </p:cNvPr>
          <p:cNvSpPr/>
          <p:nvPr/>
        </p:nvSpPr>
        <p:spPr>
          <a:xfrm>
            <a:off x="4730262" y="2689426"/>
            <a:ext cx="415181" cy="21478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61471C2-3931-409F-90D9-AC52B4E45CB8}"/>
              </a:ext>
            </a:extLst>
          </p:cNvPr>
          <p:cNvSpPr/>
          <p:nvPr/>
        </p:nvSpPr>
        <p:spPr>
          <a:xfrm rot="10800000">
            <a:off x="4744303" y="3799007"/>
            <a:ext cx="415181" cy="21478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DD7C5-E095-4988-874D-89F4DBAE6912}"/>
              </a:ext>
            </a:extLst>
          </p:cNvPr>
          <p:cNvSpPr/>
          <p:nvPr/>
        </p:nvSpPr>
        <p:spPr>
          <a:xfrm>
            <a:off x="4264104" y="2080081"/>
            <a:ext cx="799465" cy="37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Back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31C18-6EB6-4B32-986C-0929EEB6B9B3}"/>
              </a:ext>
            </a:extLst>
          </p:cNvPr>
          <p:cNvSpPr/>
          <p:nvPr/>
        </p:nvSpPr>
        <p:spPr>
          <a:xfrm>
            <a:off x="5729039" y="2813444"/>
            <a:ext cx="724939" cy="86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Hours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2E5FB74-F705-4DEA-82CE-43C050168954}"/>
              </a:ext>
            </a:extLst>
          </p:cNvPr>
          <p:cNvSpPr/>
          <p:nvPr/>
        </p:nvSpPr>
        <p:spPr>
          <a:xfrm>
            <a:off x="5849376" y="2227423"/>
            <a:ext cx="408388" cy="31574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1AE8011-FC2B-4676-97A5-BB4FDE03B3BC}"/>
              </a:ext>
            </a:extLst>
          </p:cNvPr>
          <p:cNvSpPr/>
          <p:nvPr/>
        </p:nvSpPr>
        <p:spPr>
          <a:xfrm rot="10800000">
            <a:off x="5853661" y="3854373"/>
            <a:ext cx="408388" cy="31574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2C7511-8544-4365-9888-CF980738F78C}"/>
              </a:ext>
            </a:extLst>
          </p:cNvPr>
          <p:cNvSpPr/>
          <p:nvPr/>
        </p:nvSpPr>
        <p:spPr>
          <a:xfrm>
            <a:off x="6898946" y="2813444"/>
            <a:ext cx="724939" cy="86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Minutes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9FBE43-1C03-4095-B670-9E4CB4A613C7}"/>
              </a:ext>
            </a:extLst>
          </p:cNvPr>
          <p:cNvSpPr/>
          <p:nvPr/>
        </p:nvSpPr>
        <p:spPr>
          <a:xfrm>
            <a:off x="7019283" y="2227423"/>
            <a:ext cx="408388" cy="31574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5E49A7C-F609-472A-B80E-8BBD5A3AF3E9}"/>
              </a:ext>
            </a:extLst>
          </p:cNvPr>
          <p:cNvSpPr/>
          <p:nvPr/>
        </p:nvSpPr>
        <p:spPr>
          <a:xfrm rot="10800000">
            <a:off x="7023568" y="3854373"/>
            <a:ext cx="408388" cy="31574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92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Jiongbai Liu</dc:creator>
  <cp:lastModifiedBy>Jiongbai Liu</cp:lastModifiedBy>
  <cp:revision>11</cp:revision>
  <dcterms:created xsi:type="dcterms:W3CDTF">2019-04-22T19:32:43Z</dcterms:created>
  <dcterms:modified xsi:type="dcterms:W3CDTF">2019-05-02T00:50:23Z</dcterms:modified>
</cp:coreProperties>
</file>