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85D8-CEFD-4AA3-AB15-0417AD7B332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B3A-90DD-4C88-9991-EFFD3E06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5033"/>
            <a:ext cx="10515600" cy="877515"/>
          </a:xfrm>
        </p:spPr>
        <p:txBody>
          <a:bodyPr>
            <a:normAutofit/>
          </a:bodyPr>
          <a:lstStyle>
            <a:lvl1pPr>
              <a:defRPr sz="4000" b="0"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1937"/>
            <a:ext cx="10515600" cy="38850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026" y="6492875"/>
            <a:ext cx="1865416" cy="365125"/>
          </a:xfrm>
        </p:spPr>
        <p:txBody>
          <a:bodyPr/>
          <a:lstStyle>
            <a:lvl1pPr>
              <a:defRPr sz="1800" b="1">
                <a:latin typeface="Book Antiqua" panose="02040602050305030304" pitchFamily="18" charset="0"/>
              </a:defRPr>
            </a:lvl1pPr>
          </a:lstStyle>
          <a:p>
            <a:fld id="{E24B9B3A-90DD-4C88-9991-EFFD3E069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85D8-CEFD-4AA3-AB15-0417AD7B332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B3A-90DD-4C88-9991-EFFD3E06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BDFEC0C4-7099-E247-A9EB-5D82C715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251222"/>
            <a:ext cx="4890052" cy="148441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rgbClr val="21619D"/>
                </a:solidFill>
                <a:latin typeface="Montserrat" panose="00000500000000000000" pitchFamily="2" charset="0"/>
              </a:rPr>
              <a:t>Author 1, Author 2 …</a:t>
            </a:r>
          </a:p>
          <a:p>
            <a:r>
              <a:rPr lang="en-US" sz="2800" dirty="0">
                <a:solidFill>
                  <a:srgbClr val="21619D"/>
                </a:solidFill>
                <a:latin typeface="Montserrat" panose="00000500000000000000" pitchFamily="2" charset="0"/>
              </a:rPr>
              <a:t>Affiliation 1, Affiliation 2 …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3EF49038-858C-6F40-8E7B-8DFADA7E0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122363"/>
            <a:ext cx="4890053" cy="2387600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Title</a:t>
            </a:r>
            <a:br>
              <a:rPr lang="en-US" b="1" dirty="0">
                <a:latin typeface="Montserrat" panose="00000500000000000000" pitchFamily="2" charset="0"/>
              </a:rPr>
            </a:br>
            <a:r>
              <a:rPr lang="en-US" b="1" dirty="0">
                <a:latin typeface="Montserrat" panose="00000500000000000000" pitchFamily="2" charset="0"/>
              </a:rPr>
              <a:t>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E5A3FE-DD76-8E49-8456-E7C20E823731}"/>
              </a:ext>
            </a:extLst>
          </p:cNvPr>
          <p:cNvSpPr txBox="1">
            <a:spLocks/>
          </p:cNvSpPr>
          <p:nvPr/>
        </p:nvSpPr>
        <p:spPr>
          <a:xfrm>
            <a:off x="6299199" y="6002281"/>
            <a:ext cx="4214437" cy="7422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1619D"/>
                </a:solidFill>
                <a:latin typeface="Montserrat" panose="00000500000000000000" pitchFamily="2" charset="0"/>
              </a:rPr>
              <a:t>Presenting Author: </a:t>
            </a:r>
          </a:p>
        </p:txBody>
      </p:sp>
    </p:spTree>
    <p:extLst>
      <p:ext uri="{BB962C8B-B14F-4D97-AF65-F5344CB8AC3E}">
        <p14:creationId xmlns:p14="http://schemas.microsoft.com/office/powerpoint/2010/main" val="149925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Montserrat" panose="00000500000000000000" pitchFamily="2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Cambria</vt:lpstr>
      <vt:lpstr>Cooper Black</vt:lpstr>
      <vt:lpstr>Montserrat</vt:lpstr>
      <vt:lpstr>Office Theme</vt:lpstr>
      <vt:lpstr>Title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banujan kuhaneswaran</dc:creator>
  <cp:lastModifiedBy>Microsoft Office User</cp:lastModifiedBy>
  <cp:revision>9</cp:revision>
  <dcterms:created xsi:type="dcterms:W3CDTF">2021-10-29T02:05:00Z</dcterms:created>
  <dcterms:modified xsi:type="dcterms:W3CDTF">2022-02-09T16:49:32Z</dcterms:modified>
</cp:coreProperties>
</file>