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2" r:id="rId4"/>
    <p:sldId id="257" r:id="rId5"/>
    <p:sldId id="258" r:id="rId6"/>
    <p:sldId id="264" r:id="rId7"/>
    <p:sldId id="260" r:id="rId8"/>
    <p:sldId id="263" r:id="rId9"/>
    <p:sldId id="271" r:id="rId10"/>
    <p:sldId id="265" r:id="rId11"/>
    <p:sldId id="267" r:id="rId12"/>
    <p:sldId id="268" r:id="rId13"/>
    <p:sldId id="269" r:id="rId14"/>
    <p:sldId id="273" r:id="rId15"/>
    <p:sldId id="261" r:id="rId16"/>
    <p:sldId id="26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6B030-9D61-4395-B7E8-EBFEB1D26054}" type="doc">
      <dgm:prSet loTypeId="urn:microsoft.com/office/officeart/2005/8/layout/vProcess5" loCatId="process" qsTypeId="urn:microsoft.com/office/officeart/2005/8/quickstyle/simple4" qsCatId="simple" csTypeId="urn:microsoft.com/office/officeart/2005/8/colors/accent0_3" csCatId="mainScheme" phldr="1"/>
      <dgm:spPr/>
    </dgm:pt>
    <dgm:pt modelId="{F5453827-636B-420F-886C-D5F27CC71E75}">
      <dgm:prSet phldrT="[文字]"/>
      <dgm:spPr/>
      <dgm:t>
        <a:bodyPr/>
        <a:lstStyle/>
        <a:p>
          <a:r>
            <a:rPr lang="zh-TW" altLang="en-US" dirty="0" smtClean="0"/>
            <a:t>手機鏡頭截圖做為</a:t>
          </a:r>
          <a:r>
            <a:rPr lang="en-US" altLang="zh-TW" dirty="0" smtClean="0"/>
            <a:t>target</a:t>
          </a:r>
          <a:endParaRPr lang="zh-TW" altLang="en-US" dirty="0"/>
        </a:p>
      </dgm:t>
    </dgm:pt>
    <dgm:pt modelId="{6EC43B40-30C3-4311-B23F-A54F289FDAC6}" type="parTrans" cxnId="{04D17C60-836A-48B5-AEF2-49AB0C977472}">
      <dgm:prSet/>
      <dgm:spPr/>
      <dgm:t>
        <a:bodyPr/>
        <a:lstStyle/>
        <a:p>
          <a:endParaRPr lang="zh-TW" altLang="en-US"/>
        </a:p>
      </dgm:t>
    </dgm:pt>
    <dgm:pt modelId="{26463472-E2F7-42AA-97E3-7646422DEBC7}" type="sibTrans" cxnId="{04D17C60-836A-48B5-AEF2-49AB0C977472}">
      <dgm:prSet/>
      <dgm:spPr/>
      <dgm:t>
        <a:bodyPr/>
        <a:lstStyle/>
        <a:p>
          <a:endParaRPr lang="zh-TW" altLang="en-US"/>
        </a:p>
      </dgm:t>
    </dgm:pt>
    <dgm:pt modelId="{DAA3FA3B-6E67-4022-98FF-FEA0AAE19AD0}">
      <dgm:prSet phldrT="[文字]"/>
      <dgm:spPr/>
      <dgm:t>
        <a:bodyPr/>
        <a:lstStyle/>
        <a:p>
          <a:r>
            <a:rPr lang="zh-TW" altLang="en-US" dirty="0" smtClean="0"/>
            <a:t>利用</a:t>
          </a:r>
          <a:r>
            <a:rPr lang="en-US" altLang="zh-TW" dirty="0" err="1" smtClean="0"/>
            <a:t>openGL</a:t>
          </a:r>
          <a:r>
            <a:rPr lang="zh-TW" altLang="en-US" dirty="0" smtClean="0"/>
            <a:t>描繪出虛擬</a:t>
          </a:r>
          <a:r>
            <a:rPr lang="en-US" altLang="zh-TW" dirty="0" smtClean="0"/>
            <a:t>object</a:t>
          </a:r>
          <a:r>
            <a:rPr lang="zh-TW" altLang="en-US" dirty="0" smtClean="0"/>
            <a:t>的形狀</a:t>
          </a:r>
          <a:endParaRPr lang="zh-TW" altLang="en-US" dirty="0"/>
        </a:p>
      </dgm:t>
    </dgm:pt>
    <dgm:pt modelId="{E9606FBC-DBEB-4F34-B1EE-B2ED23D77EAD}" type="parTrans" cxnId="{44E45171-D304-4730-9F71-911AD23BD859}">
      <dgm:prSet/>
      <dgm:spPr/>
      <dgm:t>
        <a:bodyPr/>
        <a:lstStyle/>
        <a:p>
          <a:endParaRPr lang="zh-TW" altLang="en-US"/>
        </a:p>
      </dgm:t>
    </dgm:pt>
    <dgm:pt modelId="{70998098-175C-4F3E-9D7E-2698E573471F}" type="sibTrans" cxnId="{44E45171-D304-4730-9F71-911AD23BD859}">
      <dgm:prSet/>
      <dgm:spPr/>
      <dgm:t>
        <a:bodyPr/>
        <a:lstStyle/>
        <a:p>
          <a:endParaRPr lang="zh-TW" altLang="en-US"/>
        </a:p>
      </dgm:t>
    </dgm:pt>
    <dgm:pt modelId="{AE740020-DFBF-4775-A6C0-FABA941013E2}">
      <dgm:prSet phldrT="[文字]"/>
      <dgm:spPr/>
      <dgm:t>
        <a:bodyPr/>
        <a:lstStyle/>
        <a:p>
          <a:r>
            <a:rPr lang="zh-TW" altLang="en-US" dirty="0" smtClean="0"/>
            <a:t>將虛擬</a:t>
          </a:r>
          <a:r>
            <a:rPr lang="en-US" altLang="zh-TW" dirty="0" smtClean="0"/>
            <a:t>object</a:t>
          </a:r>
          <a:r>
            <a:rPr lang="zh-TW" altLang="en-US" dirty="0" smtClean="0"/>
            <a:t>顯示在</a:t>
          </a:r>
          <a:r>
            <a:rPr lang="en-US" altLang="zh-TW" dirty="0" smtClean="0"/>
            <a:t>target</a:t>
          </a:r>
          <a:r>
            <a:rPr lang="zh-TW" altLang="en-US" dirty="0" smtClean="0"/>
            <a:t>上</a:t>
          </a:r>
          <a:endParaRPr lang="zh-TW" altLang="en-US" dirty="0"/>
        </a:p>
      </dgm:t>
    </dgm:pt>
    <dgm:pt modelId="{4E9D27CF-854B-4AF7-83FB-490008C80967}" type="parTrans" cxnId="{A70DD417-A069-47CF-971A-F5C4392AF9E7}">
      <dgm:prSet/>
      <dgm:spPr/>
      <dgm:t>
        <a:bodyPr/>
        <a:lstStyle/>
        <a:p>
          <a:endParaRPr lang="zh-TW" altLang="en-US"/>
        </a:p>
      </dgm:t>
    </dgm:pt>
    <dgm:pt modelId="{5BF0150A-C418-4C6C-88A1-0268FE633ACA}" type="sibTrans" cxnId="{A70DD417-A069-47CF-971A-F5C4392AF9E7}">
      <dgm:prSet/>
      <dgm:spPr/>
      <dgm:t>
        <a:bodyPr/>
        <a:lstStyle/>
        <a:p>
          <a:endParaRPr lang="zh-TW" altLang="en-US"/>
        </a:p>
      </dgm:t>
    </dgm:pt>
    <dgm:pt modelId="{B4A68FDD-5C48-4101-93EC-DCC2591ECFBA}">
      <dgm:prSet/>
      <dgm:spPr/>
      <dgm:t>
        <a:bodyPr/>
        <a:lstStyle/>
        <a:p>
          <a:r>
            <a:rPr lang="zh-TW" altLang="en-US" dirty="0" smtClean="0"/>
            <a:t>計算手機與</a:t>
          </a:r>
          <a:r>
            <a:rPr lang="en-US" altLang="zh-TW" dirty="0" smtClean="0"/>
            <a:t>target</a:t>
          </a:r>
          <a:r>
            <a:rPr lang="zh-TW" altLang="en-US" dirty="0" smtClean="0"/>
            <a:t>的距離與座標</a:t>
          </a:r>
          <a:endParaRPr lang="zh-TW" altLang="en-US" dirty="0"/>
        </a:p>
      </dgm:t>
    </dgm:pt>
    <dgm:pt modelId="{B217CE63-6DEE-4A29-A81A-97148F674514}" type="parTrans" cxnId="{55607EEE-E376-4C65-B6E1-34FBC1E9BF5D}">
      <dgm:prSet/>
      <dgm:spPr/>
      <dgm:t>
        <a:bodyPr/>
        <a:lstStyle/>
        <a:p>
          <a:endParaRPr lang="zh-TW" altLang="en-US"/>
        </a:p>
      </dgm:t>
    </dgm:pt>
    <dgm:pt modelId="{EDE6DDB4-1C40-4FD2-B8DA-5227974CF90F}" type="sibTrans" cxnId="{55607EEE-E376-4C65-B6E1-34FBC1E9BF5D}">
      <dgm:prSet/>
      <dgm:spPr/>
      <dgm:t>
        <a:bodyPr/>
        <a:lstStyle/>
        <a:p>
          <a:endParaRPr lang="zh-TW" altLang="en-US"/>
        </a:p>
      </dgm:t>
    </dgm:pt>
    <dgm:pt modelId="{EB844EE5-1E9B-47CF-A7ED-A53940FB4A41}">
      <dgm:prSet/>
      <dgm:spPr/>
      <dgm:t>
        <a:bodyPr/>
        <a:lstStyle/>
        <a:p>
          <a:r>
            <a:rPr lang="zh-TW" altLang="en-US" dirty="0" smtClean="0"/>
            <a:t>將圖片與</a:t>
          </a:r>
          <a:r>
            <a:rPr lang="en-US" altLang="zh-TW" dirty="0" err="1" smtClean="0"/>
            <a:t>openGL</a:t>
          </a:r>
          <a:r>
            <a:rPr lang="zh-TW" altLang="en-US" dirty="0" smtClean="0"/>
            <a:t>結合，形成虛擬</a:t>
          </a:r>
          <a:r>
            <a:rPr lang="en-US" altLang="zh-TW" dirty="0" smtClean="0"/>
            <a:t>object</a:t>
          </a:r>
          <a:endParaRPr lang="zh-TW" altLang="en-US" dirty="0"/>
        </a:p>
      </dgm:t>
    </dgm:pt>
    <dgm:pt modelId="{90E1CF6F-8493-4B70-82EC-E0EED8B092E0}" type="parTrans" cxnId="{EE79BFBD-8F6C-4814-A06A-5B0ADBA7AA46}">
      <dgm:prSet/>
      <dgm:spPr/>
      <dgm:t>
        <a:bodyPr/>
        <a:lstStyle/>
        <a:p>
          <a:endParaRPr lang="zh-TW" altLang="en-US"/>
        </a:p>
      </dgm:t>
    </dgm:pt>
    <dgm:pt modelId="{AFE50005-772B-47DD-8611-5BE151DD3A36}" type="sibTrans" cxnId="{EE79BFBD-8F6C-4814-A06A-5B0ADBA7AA46}">
      <dgm:prSet/>
      <dgm:spPr/>
      <dgm:t>
        <a:bodyPr/>
        <a:lstStyle/>
        <a:p>
          <a:endParaRPr lang="zh-TW" altLang="en-US"/>
        </a:p>
      </dgm:t>
    </dgm:pt>
    <dgm:pt modelId="{416EEACC-3111-4BB5-B1C7-5DFF8F59E5EB}" type="pres">
      <dgm:prSet presAssocID="{C696B030-9D61-4395-B7E8-EBFEB1D26054}" presName="outerComposite" presStyleCnt="0">
        <dgm:presLayoutVars>
          <dgm:chMax val="5"/>
          <dgm:dir/>
          <dgm:resizeHandles val="exact"/>
        </dgm:presLayoutVars>
      </dgm:prSet>
      <dgm:spPr/>
    </dgm:pt>
    <dgm:pt modelId="{8EBD7146-8DD7-4B3F-8676-4243FC760662}" type="pres">
      <dgm:prSet presAssocID="{C696B030-9D61-4395-B7E8-EBFEB1D26054}" presName="dummyMaxCanvas" presStyleCnt="0">
        <dgm:presLayoutVars/>
      </dgm:prSet>
      <dgm:spPr/>
    </dgm:pt>
    <dgm:pt modelId="{E69F9DB7-8971-4CAF-8838-FC64798DC573}" type="pres">
      <dgm:prSet presAssocID="{C696B030-9D61-4395-B7E8-EBFEB1D26054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BE9CD5-E36B-4557-B301-41FB5F89BC56}" type="pres">
      <dgm:prSet presAssocID="{C696B030-9D61-4395-B7E8-EBFEB1D26054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C74006-21B5-4DF7-96DF-608D64155BA4}" type="pres">
      <dgm:prSet presAssocID="{C696B030-9D61-4395-B7E8-EBFEB1D26054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4B5D50-9971-4A9F-BB47-C18A4188102A}" type="pres">
      <dgm:prSet presAssocID="{C696B030-9D61-4395-B7E8-EBFEB1D26054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6C15E48-602E-45BC-90DC-395B86E892F7}" type="pres">
      <dgm:prSet presAssocID="{C696B030-9D61-4395-B7E8-EBFEB1D26054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C2B6574-EE02-4013-BC40-26F60C156C63}" type="pres">
      <dgm:prSet presAssocID="{C696B030-9D61-4395-B7E8-EBFEB1D26054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37E28A-7AF9-413F-99C7-4B29A3B1F452}" type="pres">
      <dgm:prSet presAssocID="{C696B030-9D61-4395-B7E8-EBFEB1D26054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F769A50-4A1C-4524-8CA6-EF9907FBADDE}" type="pres">
      <dgm:prSet presAssocID="{C696B030-9D61-4395-B7E8-EBFEB1D26054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E6C1B19-F8E5-451F-884C-749900A88033}" type="pres">
      <dgm:prSet presAssocID="{C696B030-9D61-4395-B7E8-EBFEB1D26054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A3BF0E-4329-4430-B9DE-FFC5B64D13BC}" type="pres">
      <dgm:prSet presAssocID="{C696B030-9D61-4395-B7E8-EBFEB1D26054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B5DC82-F79C-4454-BD27-206F3F0E9508}" type="pres">
      <dgm:prSet presAssocID="{C696B030-9D61-4395-B7E8-EBFEB1D26054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B32A04A-67E8-4892-8F13-B5B3910A9283}" type="pres">
      <dgm:prSet presAssocID="{C696B030-9D61-4395-B7E8-EBFEB1D26054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48A5B22-7B86-4499-8339-5481E978E769}" type="pres">
      <dgm:prSet presAssocID="{C696B030-9D61-4395-B7E8-EBFEB1D26054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0841AE8-8AE7-4260-82F1-DDECDE45D07D}" type="pres">
      <dgm:prSet presAssocID="{C696B030-9D61-4395-B7E8-EBFEB1D26054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5351F91-6A79-4F2B-90E9-FC6E56AB4DD8}" type="presOf" srcId="{70998098-175C-4F3E-9D7E-2698E573471F}" destId="{CF769A50-4A1C-4524-8CA6-EF9907FBADDE}" srcOrd="0" destOrd="0" presId="urn:microsoft.com/office/officeart/2005/8/layout/vProcess5"/>
    <dgm:cxn modelId="{F1F145F3-589E-450D-8204-F4F53130BA02}" type="presOf" srcId="{AFE50005-772B-47DD-8611-5BE151DD3A36}" destId="{6E6C1B19-F8E5-451F-884C-749900A88033}" srcOrd="0" destOrd="0" presId="urn:microsoft.com/office/officeart/2005/8/layout/vProcess5"/>
    <dgm:cxn modelId="{A711C4CC-DA03-42FA-ADA0-7D9BF8D0BEEB}" type="presOf" srcId="{EDE6DDB4-1C40-4FD2-B8DA-5227974CF90F}" destId="{E137E28A-7AF9-413F-99C7-4B29A3B1F452}" srcOrd="0" destOrd="0" presId="urn:microsoft.com/office/officeart/2005/8/layout/vProcess5"/>
    <dgm:cxn modelId="{04D17C60-836A-48B5-AEF2-49AB0C977472}" srcId="{C696B030-9D61-4395-B7E8-EBFEB1D26054}" destId="{F5453827-636B-420F-886C-D5F27CC71E75}" srcOrd="0" destOrd="0" parTransId="{6EC43B40-30C3-4311-B23F-A54F289FDAC6}" sibTransId="{26463472-E2F7-42AA-97E3-7646422DEBC7}"/>
    <dgm:cxn modelId="{CF46018F-E981-4022-87E6-070976AC24B1}" type="presOf" srcId="{B4A68FDD-5C48-4101-93EC-DCC2591ECFBA}" destId="{4FBE9CD5-E36B-4557-B301-41FB5F89BC56}" srcOrd="0" destOrd="0" presId="urn:microsoft.com/office/officeart/2005/8/layout/vProcess5"/>
    <dgm:cxn modelId="{91CE2C5D-43FD-4BDE-BCB4-75165C64FE20}" type="presOf" srcId="{AE740020-DFBF-4775-A6C0-FABA941013E2}" destId="{66C15E48-602E-45BC-90DC-395B86E892F7}" srcOrd="0" destOrd="0" presId="urn:microsoft.com/office/officeart/2005/8/layout/vProcess5"/>
    <dgm:cxn modelId="{E7813270-088B-414A-80E2-B0B1672F265B}" type="presOf" srcId="{B4A68FDD-5C48-4101-93EC-DCC2591ECFBA}" destId="{85B5DC82-F79C-4454-BD27-206F3F0E9508}" srcOrd="1" destOrd="0" presId="urn:microsoft.com/office/officeart/2005/8/layout/vProcess5"/>
    <dgm:cxn modelId="{2B5535FC-CA79-4BA8-984D-092EC9084930}" type="presOf" srcId="{DAA3FA3B-6E67-4022-98FF-FEA0AAE19AD0}" destId="{57C74006-21B5-4DF7-96DF-608D64155BA4}" srcOrd="0" destOrd="0" presId="urn:microsoft.com/office/officeart/2005/8/layout/vProcess5"/>
    <dgm:cxn modelId="{44E45171-D304-4730-9F71-911AD23BD859}" srcId="{C696B030-9D61-4395-B7E8-EBFEB1D26054}" destId="{DAA3FA3B-6E67-4022-98FF-FEA0AAE19AD0}" srcOrd="2" destOrd="0" parTransId="{E9606FBC-DBEB-4F34-B1EE-B2ED23D77EAD}" sibTransId="{70998098-175C-4F3E-9D7E-2698E573471F}"/>
    <dgm:cxn modelId="{EE79BFBD-8F6C-4814-A06A-5B0ADBA7AA46}" srcId="{C696B030-9D61-4395-B7E8-EBFEB1D26054}" destId="{EB844EE5-1E9B-47CF-A7ED-A53940FB4A41}" srcOrd="3" destOrd="0" parTransId="{90E1CF6F-8493-4B70-82EC-E0EED8B092E0}" sibTransId="{AFE50005-772B-47DD-8611-5BE151DD3A36}"/>
    <dgm:cxn modelId="{18AAA328-B5D6-4BF5-BFEA-6920FCD38611}" type="presOf" srcId="{F5453827-636B-420F-886C-D5F27CC71E75}" destId="{90A3BF0E-4329-4430-B9DE-FFC5B64D13BC}" srcOrd="1" destOrd="0" presId="urn:microsoft.com/office/officeart/2005/8/layout/vProcess5"/>
    <dgm:cxn modelId="{EAD9E219-52E9-4A78-924A-63B2ABCB05CD}" type="presOf" srcId="{C696B030-9D61-4395-B7E8-EBFEB1D26054}" destId="{416EEACC-3111-4BB5-B1C7-5DFF8F59E5EB}" srcOrd="0" destOrd="0" presId="urn:microsoft.com/office/officeart/2005/8/layout/vProcess5"/>
    <dgm:cxn modelId="{BA49A83C-9A2E-4103-8D19-F1381C63B5BF}" type="presOf" srcId="{AE740020-DFBF-4775-A6C0-FABA941013E2}" destId="{C0841AE8-8AE7-4260-82F1-DDECDE45D07D}" srcOrd="1" destOrd="0" presId="urn:microsoft.com/office/officeart/2005/8/layout/vProcess5"/>
    <dgm:cxn modelId="{55607EEE-E376-4C65-B6E1-34FBC1E9BF5D}" srcId="{C696B030-9D61-4395-B7E8-EBFEB1D26054}" destId="{B4A68FDD-5C48-4101-93EC-DCC2591ECFBA}" srcOrd="1" destOrd="0" parTransId="{B217CE63-6DEE-4A29-A81A-97148F674514}" sibTransId="{EDE6DDB4-1C40-4FD2-B8DA-5227974CF90F}"/>
    <dgm:cxn modelId="{A70DD417-A069-47CF-971A-F5C4392AF9E7}" srcId="{C696B030-9D61-4395-B7E8-EBFEB1D26054}" destId="{AE740020-DFBF-4775-A6C0-FABA941013E2}" srcOrd="4" destOrd="0" parTransId="{4E9D27CF-854B-4AF7-83FB-490008C80967}" sibTransId="{5BF0150A-C418-4C6C-88A1-0268FE633ACA}"/>
    <dgm:cxn modelId="{E9440585-9E38-40AB-8695-CFCF8A4261D8}" type="presOf" srcId="{EB844EE5-1E9B-47CF-A7ED-A53940FB4A41}" destId="{648A5B22-7B86-4499-8339-5481E978E769}" srcOrd="1" destOrd="0" presId="urn:microsoft.com/office/officeart/2005/8/layout/vProcess5"/>
    <dgm:cxn modelId="{3249255A-358F-4DA7-AE56-950E32BE84CF}" type="presOf" srcId="{F5453827-636B-420F-886C-D5F27CC71E75}" destId="{E69F9DB7-8971-4CAF-8838-FC64798DC573}" srcOrd="0" destOrd="0" presId="urn:microsoft.com/office/officeart/2005/8/layout/vProcess5"/>
    <dgm:cxn modelId="{C36F99D6-8F1A-4AB7-85DE-5FF7744DFD00}" type="presOf" srcId="{DAA3FA3B-6E67-4022-98FF-FEA0AAE19AD0}" destId="{CB32A04A-67E8-4892-8F13-B5B3910A9283}" srcOrd="1" destOrd="0" presId="urn:microsoft.com/office/officeart/2005/8/layout/vProcess5"/>
    <dgm:cxn modelId="{20578BE1-991A-434E-9B36-08A0D90F7AB5}" type="presOf" srcId="{EB844EE5-1E9B-47CF-A7ED-A53940FB4A41}" destId="{5A4B5D50-9971-4A9F-BB47-C18A4188102A}" srcOrd="0" destOrd="0" presId="urn:microsoft.com/office/officeart/2005/8/layout/vProcess5"/>
    <dgm:cxn modelId="{6F7B0E7A-CBBB-441F-9075-7F51A0104A59}" type="presOf" srcId="{26463472-E2F7-42AA-97E3-7646422DEBC7}" destId="{FC2B6574-EE02-4013-BC40-26F60C156C63}" srcOrd="0" destOrd="0" presId="urn:microsoft.com/office/officeart/2005/8/layout/vProcess5"/>
    <dgm:cxn modelId="{6DD66C1B-BEA5-4389-B703-473EA8041391}" type="presParOf" srcId="{416EEACC-3111-4BB5-B1C7-5DFF8F59E5EB}" destId="{8EBD7146-8DD7-4B3F-8676-4243FC760662}" srcOrd="0" destOrd="0" presId="urn:microsoft.com/office/officeart/2005/8/layout/vProcess5"/>
    <dgm:cxn modelId="{050EE662-D1D9-43F3-BDAA-BF8E894AC188}" type="presParOf" srcId="{416EEACC-3111-4BB5-B1C7-5DFF8F59E5EB}" destId="{E69F9DB7-8971-4CAF-8838-FC64798DC573}" srcOrd="1" destOrd="0" presId="urn:microsoft.com/office/officeart/2005/8/layout/vProcess5"/>
    <dgm:cxn modelId="{29F2FE91-AFA9-4520-A61F-597ACA1CDBCB}" type="presParOf" srcId="{416EEACC-3111-4BB5-B1C7-5DFF8F59E5EB}" destId="{4FBE9CD5-E36B-4557-B301-41FB5F89BC56}" srcOrd="2" destOrd="0" presId="urn:microsoft.com/office/officeart/2005/8/layout/vProcess5"/>
    <dgm:cxn modelId="{E6D7B8B3-410D-4D32-B085-91D8E01118ED}" type="presParOf" srcId="{416EEACC-3111-4BB5-B1C7-5DFF8F59E5EB}" destId="{57C74006-21B5-4DF7-96DF-608D64155BA4}" srcOrd="3" destOrd="0" presId="urn:microsoft.com/office/officeart/2005/8/layout/vProcess5"/>
    <dgm:cxn modelId="{C7703DBE-A3B9-45F9-B982-EAF06F0E3FA4}" type="presParOf" srcId="{416EEACC-3111-4BB5-B1C7-5DFF8F59E5EB}" destId="{5A4B5D50-9971-4A9F-BB47-C18A4188102A}" srcOrd="4" destOrd="0" presId="urn:microsoft.com/office/officeart/2005/8/layout/vProcess5"/>
    <dgm:cxn modelId="{96FFEDE7-33D9-4D82-AF36-5C16467931AA}" type="presParOf" srcId="{416EEACC-3111-4BB5-B1C7-5DFF8F59E5EB}" destId="{66C15E48-602E-45BC-90DC-395B86E892F7}" srcOrd="5" destOrd="0" presId="urn:microsoft.com/office/officeart/2005/8/layout/vProcess5"/>
    <dgm:cxn modelId="{EA3B6954-0005-4A64-864D-A6321D950DA6}" type="presParOf" srcId="{416EEACC-3111-4BB5-B1C7-5DFF8F59E5EB}" destId="{FC2B6574-EE02-4013-BC40-26F60C156C63}" srcOrd="6" destOrd="0" presId="urn:microsoft.com/office/officeart/2005/8/layout/vProcess5"/>
    <dgm:cxn modelId="{F23CA5DD-19CF-4097-A053-6D301291729C}" type="presParOf" srcId="{416EEACC-3111-4BB5-B1C7-5DFF8F59E5EB}" destId="{E137E28A-7AF9-413F-99C7-4B29A3B1F452}" srcOrd="7" destOrd="0" presId="urn:microsoft.com/office/officeart/2005/8/layout/vProcess5"/>
    <dgm:cxn modelId="{197A9BF0-986A-4F28-BF08-02B38F44C6C8}" type="presParOf" srcId="{416EEACC-3111-4BB5-B1C7-5DFF8F59E5EB}" destId="{CF769A50-4A1C-4524-8CA6-EF9907FBADDE}" srcOrd="8" destOrd="0" presId="urn:microsoft.com/office/officeart/2005/8/layout/vProcess5"/>
    <dgm:cxn modelId="{42CCFFDA-4AAB-4888-8D41-B39C0E8D9607}" type="presParOf" srcId="{416EEACC-3111-4BB5-B1C7-5DFF8F59E5EB}" destId="{6E6C1B19-F8E5-451F-884C-749900A88033}" srcOrd="9" destOrd="0" presId="urn:microsoft.com/office/officeart/2005/8/layout/vProcess5"/>
    <dgm:cxn modelId="{C62FE4AF-6852-4B0A-B471-7E1F9C7F44FC}" type="presParOf" srcId="{416EEACC-3111-4BB5-B1C7-5DFF8F59E5EB}" destId="{90A3BF0E-4329-4430-B9DE-FFC5B64D13BC}" srcOrd="10" destOrd="0" presId="urn:microsoft.com/office/officeart/2005/8/layout/vProcess5"/>
    <dgm:cxn modelId="{A9F3BDA0-D47B-4434-9632-085DB72D3962}" type="presParOf" srcId="{416EEACC-3111-4BB5-B1C7-5DFF8F59E5EB}" destId="{85B5DC82-F79C-4454-BD27-206F3F0E9508}" srcOrd="11" destOrd="0" presId="urn:microsoft.com/office/officeart/2005/8/layout/vProcess5"/>
    <dgm:cxn modelId="{379222A7-C10D-402C-91AE-EEB4B8CD89E7}" type="presParOf" srcId="{416EEACC-3111-4BB5-B1C7-5DFF8F59E5EB}" destId="{CB32A04A-67E8-4892-8F13-B5B3910A9283}" srcOrd="12" destOrd="0" presId="urn:microsoft.com/office/officeart/2005/8/layout/vProcess5"/>
    <dgm:cxn modelId="{5E785B0F-5880-4C27-AB81-9CCC871BBBAC}" type="presParOf" srcId="{416EEACC-3111-4BB5-B1C7-5DFF8F59E5EB}" destId="{648A5B22-7B86-4499-8339-5481E978E769}" srcOrd="13" destOrd="0" presId="urn:microsoft.com/office/officeart/2005/8/layout/vProcess5"/>
    <dgm:cxn modelId="{D5F02349-CD67-4FA9-886F-E2AAC9215B0B}" type="presParOf" srcId="{416EEACC-3111-4BB5-B1C7-5DFF8F59E5EB}" destId="{C0841AE8-8AE7-4260-82F1-DDECDE45D07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F8F-B25D-4DD3-9DFD-1AFF9DD52864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86FA-FE27-4878-A3E4-87C3F01DB1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55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F8F-B25D-4DD3-9DFD-1AFF9DD52864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86FA-FE27-4878-A3E4-87C3F01DB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69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F8F-B25D-4DD3-9DFD-1AFF9DD52864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86FA-FE27-4878-A3E4-87C3F01DB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32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F8F-B25D-4DD3-9DFD-1AFF9DD52864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86FA-FE27-4878-A3E4-87C3F01DB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40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F8F-B25D-4DD3-9DFD-1AFF9DD52864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86FA-FE27-4878-A3E4-87C3F01DB1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13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F8F-B25D-4DD3-9DFD-1AFF9DD52864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86FA-FE27-4878-A3E4-87C3F01DB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36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F8F-B25D-4DD3-9DFD-1AFF9DD52864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86FA-FE27-4878-A3E4-87C3F01DB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3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F8F-B25D-4DD3-9DFD-1AFF9DD52864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86FA-FE27-4878-A3E4-87C3F01DB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4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F8F-B25D-4DD3-9DFD-1AFF9DD52864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86FA-FE27-4878-A3E4-87C3F01DB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90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1BCF8F-B25D-4DD3-9DFD-1AFF9DD52864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7586FA-FE27-4878-A3E4-87C3F01DB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4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F8F-B25D-4DD3-9DFD-1AFF9DD52864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86FA-FE27-4878-A3E4-87C3F01DB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80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1BCF8F-B25D-4DD3-9DFD-1AFF9DD52864}" type="datetimeFigureOut">
              <a:rPr lang="zh-TW" altLang="en-US" smtClean="0"/>
              <a:t>2017/6/24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7586FA-FE27-4878-A3E4-87C3F01DB1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7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statium/mahougen" TargetMode="External"/><Relationship Id="rId2" Type="http://schemas.openxmlformats.org/officeDocument/2006/relationships/hyperlink" Target="https://developer.vuforia.com/suppo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2801116/converting-a-view-to-bitmap-without-displaying-it-in-android" TargetMode="External"/><Relationship Id="rId4" Type="http://schemas.openxmlformats.org/officeDocument/2006/relationships/hyperlink" Target="https://developer.vuforia.com/forum/faq/android-how-do-i-add-textures-my-mode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/>
            </a:r>
            <a:br>
              <a:rPr lang="en-US" altLang="zh-TW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</a:br>
            <a:r>
              <a:rPr lang="en-US" altLang="zh-TW" sz="6000" dirty="0" smtClean="0">
                <a:solidFill>
                  <a:schemeClr val="bg1">
                    <a:lumMod val="50000"/>
                  </a:schemeClr>
                </a:solidFill>
                <a:latin typeface="華康中黑體(P)" panose="020B0500000000000000" pitchFamily="34" charset="-120"/>
                <a:ea typeface="華康中黑體(P)" panose="020B0500000000000000" pitchFamily="34" charset="-120"/>
              </a:rPr>
              <a:t>Android</a:t>
            </a:r>
            <a:r>
              <a:rPr lang="zh-TW" altLang="en-US" sz="6000" dirty="0" smtClean="0">
                <a:solidFill>
                  <a:schemeClr val="bg1">
                    <a:lumMod val="50000"/>
                  </a:schemeClr>
                </a:solidFill>
                <a:latin typeface="華康中黑體(P)" panose="020B0500000000000000" pitchFamily="34" charset="-120"/>
                <a:ea typeface="華康中黑體(P)" panose="020B0500000000000000" pitchFamily="34" charset="-120"/>
              </a:rPr>
              <a:t>期末專案</a:t>
            </a:r>
            <a:r>
              <a:rPr lang="en-US" altLang="zh-TW" sz="6000" dirty="0" smtClean="0">
                <a:solidFill>
                  <a:schemeClr val="bg1">
                    <a:lumMod val="50000"/>
                  </a:schemeClr>
                </a:solidFill>
                <a:latin typeface="華康中黑體(P)" panose="020B0500000000000000" pitchFamily="34" charset="-120"/>
                <a:ea typeface="華康中黑體(P)" panose="020B0500000000000000" pitchFamily="34" charset="-120"/>
              </a:rPr>
              <a:t>-</a:t>
            </a:r>
            <a:r>
              <a:rPr lang="en-US" altLang="zh-TW" sz="60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/>
            </a:r>
            <a:br>
              <a:rPr lang="en-US" altLang="zh-TW" sz="60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</a:br>
            <a:r>
              <a:rPr lang="zh-TW" altLang="en-US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魔法陣產生器</a:t>
            </a:r>
            <a:r>
              <a:rPr lang="en-US" altLang="zh-TW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AR</a:t>
            </a:r>
            <a:endParaRPr lang="zh-TW" altLang="en-US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第二十五組 </a:t>
            </a:r>
            <a:endParaRPr lang="en-US" altLang="zh-TW" dirty="0" smtClean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  <a:p>
            <a:r>
              <a:rPr lang="zh-TW" altLang="en-US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資工二</a:t>
            </a:r>
            <a:r>
              <a:rPr lang="zh-TW" altLang="en-US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 </a:t>
            </a:r>
            <a:r>
              <a:rPr lang="en-US" altLang="zh-TW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4104056004</a:t>
            </a:r>
            <a:r>
              <a:rPr lang="zh-TW" altLang="en-US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 李家駿</a:t>
            </a:r>
            <a:endParaRPr lang="zh-TW" altLang="en-US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01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Dataflow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23" y="1846263"/>
            <a:ext cx="8729750" cy="4423134"/>
          </a:xfrm>
        </p:spPr>
      </p:pic>
    </p:spTree>
    <p:extLst>
      <p:ext uri="{BB962C8B-B14F-4D97-AF65-F5344CB8AC3E}">
        <p14:creationId xmlns:p14="http://schemas.microsoft.com/office/powerpoint/2010/main" val="46709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技術架構</a:t>
            </a:r>
            <a:endParaRPr lang="zh-TW" altLang="en-US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介面設計</a:t>
            </a:r>
            <a:r>
              <a:rPr lang="en-US" altLang="zh-TW" sz="30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:</a:t>
            </a:r>
            <a:endParaRPr lang="zh-TW" altLang="en-US" sz="3000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89" y="2642886"/>
            <a:ext cx="6015890" cy="300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技術架構</a:t>
            </a:r>
            <a:endParaRPr lang="zh-TW" altLang="en-US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圖形繪製</a:t>
            </a:r>
            <a:r>
              <a:rPr lang="en-US" altLang="zh-TW" sz="30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:</a:t>
            </a:r>
            <a:endParaRPr lang="zh-TW" altLang="en-US" sz="3000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981" y="2918862"/>
            <a:ext cx="5486901" cy="239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技術架構</a:t>
            </a:r>
            <a:endParaRPr lang="zh-TW" altLang="en-US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AR:</a:t>
            </a:r>
            <a:endParaRPr lang="zh-TW" altLang="en-US" sz="3000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747" y="216746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未來展望</a:t>
            </a:r>
            <a:endParaRPr lang="zh-TW" altLang="en-US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改進物件不穩定的情形</a:t>
            </a:r>
            <a:endParaRPr lang="en-US" altLang="zh-TW" sz="2400" dirty="0" smtClean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增加特</a:t>
            </a:r>
            <a:r>
              <a:rPr lang="zh-TW" altLang="en-US" sz="240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效</a:t>
            </a:r>
            <a:endParaRPr lang="en-US" altLang="zh-TW" sz="2400" dirty="0" smtClean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將</a:t>
            </a:r>
            <a:r>
              <a:rPr lang="en-US" altLang="zh-TW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AR</a:t>
            </a:r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改進成</a:t>
            </a:r>
            <a:r>
              <a:rPr lang="en-US" altLang="zh-TW" sz="2400" dirty="0" err="1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Makerless</a:t>
            </a:r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的版本，可不受限地點使用</a:t>
            </a:r>
            <a:endParaRPr lang="zh-TW" altLang="en-US" sz="2400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348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參考資料</a:t>
            </a:r>
            <a:endParaRPr lang="zh-TW" altLang="en-US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developer.vuforia.com/support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en-US" altLang="zh-TW" dirty="0" err="1" smtClean="0"/>
              <a:t>Vuforia</a:t>
            </a:r>
            <a:r>
              <a:rPr lang="zh-TW" altLang="en-US" dirty="0" smtClean="0"/>
              <a:t>相關參考資料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github.com/pistatium/mahougen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en-US" altLang="zh-TW" dirty="0" err="1" smtClean="0"/>
              <a:t>pistatium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mahougen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developer.vuforia.com/forum/faq/android-how-do-i-add-textures-my-model</a:t>
            </a:r>
            <a:endParaRPr lang="en-US" altLang="zh-TW" dirty="0" smtClean="0"/>
          </a:p>
          <a:p>
            <a:r>
              <a:rPr lang="en-US" altLang="zh-TW" dirty="0" smtClean="0"/>
              <a:t>-- bitmap to </a:t>
            </a:r>
            <a:r>
              <a:rPr lang="en-US" altLang="zh-TW" dirty="0" smtClean="0"/>
              <a:t>Texture</a:t>
            </a:r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stackoverflow.com/questions/2801116/converting-a-view-to-bitmap-without-displaying-it-in-android</a:t>
            </a:r>
            <a:endParaRPr lang="en-US" altLang="zh-TW" dirty="0" smtClean="0"/>
          </a:p>
          <a:p>
            <a:r>
              <a:rPr lang="en-US" altLang="zh-TW" dirty="0" smtClean="0"/>
              <a:t>--</a:t>
            </a:r>
            <a:r>
              <a:rPr lang="en-US" altLang="zh-TW" dirty="0" err="1" smtClean="0"/>
              <a:t>getBitmapFromView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93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281187" y="2974205"/>
            <a:ext cx="784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到此結束，感謝大家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29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APP</a:t>
            </a:r>
            <a:r>
              <a:rPr lang="zh-TW" altLang="en-US" sz="240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功能</a:t>
            </a:r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介紹</a:t>
            </a:r>
            <a:endParaRPr lang="en-US" altLang="zh-TW" sz="2400" dirty="0" smtClean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介面</a:t>
            </a:r>
            <a:endParaRPr lang="en-US" altLang="zh-TW" sz="2400" dirty="0" smtClean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實際</a:t>
            </a:r>
            <a:r>
              <a:rPr lang="en-US" altLang="zh-TW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AR</a:t>
            </a:r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原理</a:t>
            </a:r>
            <a:endParaRPr lang="en-US" altLang="zh-TW" sz="2400" dirty="0" smtClean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技術架構</a:t>
            </a:r>
            <a:endParaRPr lang="en-US" altLang="zh-TW" sz="2400" dirty="0" smtClean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未來展</a:t>
            </a:r>
            <a:r>
              <a:rPr lang="zh-TW" altLang="en-US" sz="240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望</a:t>
            </a:r>
            <a:endParaRPr lang="en-US" altLang="zh-TW" sz="2400" dirty="0" smtClean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參考資</a:t>
            </a:r>
            <a:r>
              <a:rPr lang="zh-TW" altLang="en-US" sz="240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料</a:t>
            </a:r>
            <a:endParaRPr lang="en-US" altLang="zh-TW" sz="2400" dirty="0" smtClean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90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聽說超過</a:t>
            </a:r>
            <a:r>
              <a:rPr lang="en-US" altLang="zh-TW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30</a:t>
            </a:r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歲還沒談過戀愛就會變成魔法師</a:t>
            </a:r>
            <a:r>
              <a:rPr lang="en-US" altLang="zh-TW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….</a:t>
            </a:r>
          </a:p>
          <a:p>
            <a:pPr marL="0" indent="0">
              <a:buNone/>
            </a:pPr>
            <a:endParaRPr lang="en-US" altLang="zh-TW" sz="2400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如果你不想等到</a:t>
            </a:r>
            <a:r>
              <a:rPr lang="en-US" altLang="zh-TW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30</a:t>
            </a:r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歲</a:t>
            </a:r>
            <a:r>
              <a:rPr lang="en-US" altLang="zh-TW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?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那就用這個</a:t>
            </a:r>
            <a:r>
              <a:rPr lang="en-US" altLang="zh-TW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APP!</a:t>
            </a:r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  </a:t>
            </a:r>
            <a:endParaRPr lang="en-US" altLang="zh-TW" sz="2400" dirty="0" smtClean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	</a:t>
            </a:r>
            <a:r>
              <a:rPr lang="en-US" altLang="zh-TW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			</a:t>
            </a:r>
            <a:r>
              <a:rPr lang="zh-TW" altLang="en-US" sz="40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魔法陣產生器</a:t>
            </a:r>
            <a:r>
              <a:rPr lang="en-US" altLang="zh-TW" sz="40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AR!</a:t>
            </a:r>
            <a:endParaRPr lang="zh-TW" altLang="en-US" sz="4000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445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APP</a:t>
            </a:r>
            <a:r>
              <a:rPr lang="zh-TW" altLang="en-US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功能介紹</a:t>
            </a:r>
            <a:endParaRPr lang="zh-TW" altLang="en-US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50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讓使用者在畫面上畫出軌跡，</a:t>
            </a:r>
            <a:r>
              <a:rPr lang="en-US" altLang="zh-TW" sz="250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app</a:t>
            </a:r>
            <a:r>
              <a:rPr lang="zh-TW" altLang="en-US" sz="250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會自動將軌跡轉成</a:t>
            </a:r>
            <a:r>
              <a:rPr lang="zh-TW" altLang="en-US" sz="25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魔法陣</a:t>
            </a:r>
            <a:endParaRPr lang="en-US" altLang="zh-TW" sz="2500" dirty="0" smtClean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  <a:p>
            <a:pPr marL="0" indent="0">
              <a:buNone/>
            </a:pPr>
            <a:endParaRPr lang="en-US" altLang="zh-TW" sz="2500" dirty="0" smtClean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5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AR</a:t>
            </a:r>
            <a:r>
              <a:rPr lang="zh-TW" altLang="en-US" sz="25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功能</a:t>
            </a:r>
            <a:r>
              <a:rPr lang="en-US" altLang="zh-TW" sz="25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:</a:t>
            </a:r>
            <a:r>
              <a:rPr lang="zh-TW" altLang="en-US" sz="250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將</a:t>
            </a:r>
            <a:r>
              <a:rPr lang="zh-TW" altLang="en-US" sz="25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圖片或卡片當成目標</a:t>
            </a:r>
            <a:r>
              <a:rPr lang="en-US" altLang="zh-TW" sz="25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(</a:t>
            </a:r>
            <a:r>
              <a:rPr lang="en-US" altLang="zh-TW" sz="2500" dirty="0" err="1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ImageTarget</a:t>
            </a:r>
            <a:r>
              <a:rPr lang="en-US" altLang="zh-TW" sz="25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)</a:t>
            </a:r>
            <a:r>
              <a:rPr lang="zh-TW" altLang="en-US" sz="25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，把魔法陣投影在上面</a:t>
            </a:r>
            <a:endParaRPr lang="en-US" altLang="zh-TW" sz="2500" dirty="0" smtClean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  <a:p>
            <a:pPr marL="0" indent="0">
              <a:buNone/>
            </a:pPr>
            <a:endParaRPr lang="en-US" altLang="zh-TW" sz="2500" dirty="0" smtClean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5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可將圖片透過社群軟體與好友分享</a:t>
            </a:r>
            <a:endParaRPr lang="zh-TW" altLang="en-US" sz="2500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85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介面</a:t>
            </a:r>
            <a:r>
              <a:rPr lang="en-US" altLang="zh-TW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:</a:t>
            </a:r>
            <a:r>
              <a:rPr lang="zh-TW" altLang="en-US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主畫面</a:t>
            </a:r>
            <a:endParaRPr lang="zh-TW" altLang="en-US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33" y="1011981"/>
            <a:ext cx="3023074" cy="5374355"/>
          </a:xfrm>
        </p:spPr>
      </p:pic>
      <p:cxnSp>
        <p:nvCxnSpPr>
          <p:cNvPr id="7" name="直線單箭頭接點 6"/>
          <p:cNvCxnSpPr/>
          <p:nvPr/>
        </p:nvCxnSpPr>
        <p:spPr>
          <a:xfrm flipH="1">
            <a:off x="8335479" y="1463040"/>
            <a:ext cx="8855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9346131" y="567235"/>
            <a:ext cx="2406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可改變</a:t>
            </a:r>
            <a:endParaRPr lang="en-US" altLang="zh-TW" sz="2400" dirty="0" smtClean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  <a:p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背景顏色與</a:t>
            </a:r>
            <a:endParaRPr lang="en-US" altLang="zh-TW" sz="2400" dirty="0" smtClean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  <a:p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線條顏色</a:t>
            </a:r>
            <a:endParaRPr lang="zh-TW" altLang="en-US" sz="2400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8460607" y="5677301"/>
            <a:ext cx="8855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9442383" y="5492635"/>
            <a:ext cx="204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生成</a:t>
            </a:r>
            <a:r>
              <a:rPr lang="en-US" altLang="zh-TW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AR</a:t>
            </a:r>
            <a:r>
              <a:rPr lang="zh-TW" altLang="en-US" sz="240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魔法</a:t>
            </a:r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陣</a:t>
            </a:r>
            <a:endParaRPr lang="zh-TW" altLang="en-US" sz="2400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552009" y="1971575"/>
            <a:ext cx="8855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117845" y="1971575"/>
            <a:ext cx="220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MP:</a:t>
            </a:r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線條的數量</a:t>
            </a:r>
            <a:endParaRPr lang="zh-TW" altLang="en-US" sz="2400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315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介面</a:t>
            </a:r>
            <a:r>
              <a:rPr lang="en-US" altLang="zh-TW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:AR</a:t>
            </a:r>
            <a:r>
              <a:rPr lang="zh-TW" altLang="en-US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畫面</a:t>
            </a:r>
            <a:endParaRPr lang="zh-TW" altLang="en-US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237" y="1011981"/>
            <a:ext cx="3008486" cy="534633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939" y="1011981"/>
            <a:ext cx="3008485" cy="534633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322021" y="3355338"/>
            <a:ext cx="1905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目標物</a:t>
            </a:r>
            <a:r>
              <a:rPr lang="en-US" altLang="zh-TW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:</a:t>
            </a:r>
            <a:endParaRPr lang="zh-TW" altLang="en-US" sz="2400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7834964" y="3817003"/>
            <a:ext cx="9336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34964" y="3355337"/>
            <a:ext cx="1048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召喚</a:t>
            </a:r>
            <a:r>
              <a:rPr lang="en-US" altLang="zh-TW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!</a:t>
            </a:r>
            <a:endParaRPr lang="zh-TW" altLang="en-US" sz="2400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27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實際</a:t>
            </a:r>
            <a:r>
              <a:rPr lang="en-US" altLang="zh-TW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DEMO</a:t>
            </a:r>
            <a:endParaRPr lang="zh-TW" altLang="en-US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19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AR</a:t>
            </a:r>
            <a:r>
              <a:rPr lang="zh-TW" altLang="en-US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原理</a:t>
            </a:r>
            <a:endParaRPr lang="zh-TW" altLang="en-US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76929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8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AR</a:t>
            </a:r>
            <a:r>
              <a:rPr lang="zh-TW" altLang="en-US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原理</a:t>
            </a:r>
            <a:endParaRPr lang="zh-TW" altLang="en-US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78738"/>
            <a:ext cx="3250794" cy="325079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187" y="2763955"/>
            <a:ext cx="4649703" cy="2789822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014762" y="3840480"/>
            <a:ext cx="1540042" cy="8662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223435" y="2117073"/>
            <a:ext cx="196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圖片</a:t>
            </a:r>
            <a:endParaRPr lang="zh-TW" altLang="en-US" sz="2400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44703" y="4042784"/>
            <a:ext cx="196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openGL</a:t>
            </a:r>
            <a:endParaRPr lang="zh-TW" altLang="en-US" sz="2400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085222" y="2340443"/>
            <a:ext cx="175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虛擬</a:t>
            </a:r>
            <a:r>
              <a:rPr lang="en-US" altLang="zh-TW" sz="2400" dirty="0" smtClean="0">
                <a:latin typeface="華康中黑體" panose="020B0509000000000000" pitchFamily="49" charset="-120"/>
                <a:ea typeface="華康中黑體" panose="020B0509000000000000" pitchFamily="49" charset="-120"/>
              </a:rPr>
              <a:t>object</a:t>
            </a:r>
            <a:endParaRPr lang="zh-TW" altLang="en-US" sz="2400" dirty="0"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90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</TotalTime>
  <Words>249</Words>
  <Application>Microsoft Office PowerPoint</Application>
  <PresentationFormat>寬螢幕</PresentationFormat>
  <Paragraphs>64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華康中黑體</vt:lpstr>
      <vt:lpstr>華康中黑體(P)</vt:lpstr>
      <vt:lpstr>新細明體</vt:lpstr>
      <vt:lpstr>標楷體</vt:lpstr>
      <vt:lpstr>Calibri</vt:lpstr>
      <vt:lpstr>Calibri Light</vt:lpstr>
      <vt:lpstr>Wingdings</vt:lpstr>
      <vt:lpstr>回顧</vt:lpstr>
      <vt:lpstr> Android期末專案- 魔法陣產生器AR</vt:lpstr>
      <vt:lpstr>OUTLINE</vt:lpstr>
      <vt:lpstr>Motivation</vt:lpstr>
      <vt:lpstr>APP功能介紹</vt:lpstr>
      <vt:lpstr>介面:主畫面</vt:lpstr>
      <vt:lpstr>介面:AR畫面</vt:lpstr>
      <vt:lpstr>實際DEMO</vt:lpstr>
      <vt:lpstr>AR原理</vt:lpstr>
      <vt:lpstr>AR原理</vt:lpstr>
      <vt:lpstr>Dataflow</vt:lpstr>
      <vt:lpstr>技術架構</vt:lpstr>
      <vt:lpstr>技術架構</vt:lpstr>
      <vt:lpstr>技術架構</vt:lpstr>
      <vt:lpstr>未來展望</vt:lpstr>
      <vt:lpstr>參考資料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魔法陣產生器AR</dc:title>
  <dc:creator>Microsoft 帳戶</dc:creator>
  <cp:lastModifiedBy>Microsoft 帳戶</cp:lastModifiedBy>
  <cp:revision>26</cp:revision>
  <dcterms:created xsi:type="dcterms:W3CDTF">2017-06-18T13:10:05Z</dcterms:created>
  <dcterms:modified xsi:type="dcterms:W3CDTF">2017-06-24T16:10:35Z</dcterms:modified>
</cp:coreProperties>
</file>