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C0B8-3D58-48BB-AD1B-23815E38CF6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4BDAC20-88F0-47E4-A9C8-DB7F6535270C}">
      <dgm:prSet phldrT="[文字]"/>
      <dgm:spPr/>
      <dgm:t>
        <a:bodyPr/>
        <a:lstStyle/>
        <a:p>
          <a:r>
            <a:rPr lang="en-US" altLang="zh-TW" dirty="0" err="1"/>
            <a:t>snowcraft</a:t>
          </a:r>
          <a:endParaRPr lang="zh-TW" altLang="en-US" dirty="0"/>
        </a:p>
      </dgm:t>
    </dgm:pt>
    <dgm:pt modelId="{D919049D-87DD-4AA5-A8A2-2059DDCA8393}" type="parTrans" cxnId="{6DD4E738-E27E-4775-A0D4-06CA0C9419B5}">
      <dgm:prSet/>
      <dgm:spPr/>
      <dgm:t>
        <a:bodyPr/>
        <a:lstStyle/>
        <a:p>
          <a:endParaRPr lang="zh-TW" altLang="en-US"/>
        </a:p>
      </dgm:t>
    </dgm:pt>
    <dgm:pt modelId="{7194B272-A45A-47DB-9E05-3B84393CCDAA}" type="sibTrans" cxnId="{6DD4E738-E27E-4775-A0D4-06CA0C9419B5}">
      <dgm:prSet/>
      <dgm:spPr/>
      <dgm:t>
        <a:bodyPr/>
        <a:lstStyle/>
        <a:p>
          <a:endParaRPr lang="zh-TW" altLang="en-US"/>
        </a:p>
      </dgm:t>
    </dgm:pt>
    <dgm:pt modelId="{77557A3F-5ACD-4414-ACDE-8C59B482E5D2}">
      <dgm:prSet phldrT="[文字]"/>
      <dgm:spPr/>
      <dgm:t>
        <a:bodyPr/>
        <a:lstStyle/>
        <a:p>
          <a:r>
            <a:rPr lang="en-US" altLang="zh-TW" dirty="0" err="1"/>
            <a:t>Start_menu</a:t>
          </a:r>
          <a:endParaRPr lang="zh-TW" altLang="en-US" dirty="0"/>
        </a:p>
      </dgm:t>
    </dgm:pt>
    <dgm:pt modelId="{EA93ACBE-525A-4F8D-9736-46E3C81AC056}" type="parTrans" cxnId="{0D9F2486-8636-4224-838B-A9C9D83422C8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2FB91ADC-8EB7-4F6E-8E53-C33F17FC3851}" type="sibTrans" cxnId="{0D9F2486-8636-4224-838B-A9C9D83422C8}">
      <dgm:prSet/>
      <dgm:spPr/>
      <dgm:t>
        <a:bodyPr/>
        <a:lstStyle/>
        <a:p>
          <a:endParaRPr lang="zh-TW" altLang="en-US"/>
        </a:p>
      </dgm:t>
    </dgm:pt>
    <dgm:pt modelId="{13C2D152-529E-4DA3-BD63-686365685619}">
      <dgm:prSet phldrT="[文字]"/>
      <dgm:spPr/>
      <dgm:t>
        <a:bodyPr/>
        <a:lstStyle/>
        <a:p>
          <a:r>
            <a:rPr lang="en-US" altLang="zh-TW" dirty="0" err="1"/>
            <a:t>Middle_scene</a:t>
          </a:r>
          <a:endParaRPr lang="zh-TW" altLang="en-US" dirty="0"/>
        </a:p>
      </dgm:t>
    </dgm:pt>
    <dgm:pt modelId="{77175B68-A6EA-428E-A66B-C62670A14149}" type="parTrans" cxnId="{A9C1BB2F-FB42-4AE6-96DF-045DDF056C64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61743BE0-98FD-4365-911B-16425E6A0AAD}" type="sibTrans" cxnId="{A9C1BB2F-FB42-4AE6-96DF-045DDF056C64}">
      <dgm:prSet/>
      <dgm:spPr/>
      <dgm:t>
        <a:bodyPr/>
        <a:lstStyle/>
        <a:p>
          <a:endParaRPr lang="zh-TW" altLang="en-US"/>
        </a:p>
      </dgm:t>
    </dgm:pt>
    <dgm:pt modelId="{1D255FF4-E9DC-4669-8D86-C514502CBE17}">
      <dgm:prSet phldrT="[文字]"/>
      <dgm:spPr/>
      <dgm:t>
        <a:bodyPr/>
        <a:lstStyle/>
        <a:p>
          <a:r>
            <a:rPr lang="en-US" altLang="zh-TW" dirty="0" err="1"/>
            <a:t>Snowcraft</a:t>
          </a:r>
          <a:endParaRPr lang="zh-TW" altLang="en-US" dirty="0"/>
        </a:p>
      </dgm:t>
    </dgm:pt>
    <dgm:pt modelId="{8CFC2B8F-0960-4A2D-9159-495C47B8058D}" type="parTrans" cxnId="{B9119324-A9EE-4481-945B-FFB7AAED7F46}">
      <dgm:prSet/>
      <dgm:spPr/>
      <dgm:t>
        <a:bodyPr/>
        <a:lstStyle/>
        <a:p>
          <a:endParaRPr lang="zh-TW" altLang="en-US"/>
        </a:p>
      </dgm:t>
    </dgm:pt>
    <dgm:pt modelId="{FDC07F31-8BB9-4EFE-B6FF-E94BFAC54AC3}" type="sibTrans" cxnId="{B9119324-A9EE-4481-945B-FFB7AAED7F46}">
      <dgm:prSet/>
      <dgm:spPr/>
      <dgm:t>
        <a:bodyPr/>
        <a:lstStyle/>
        <a:p>
          <a:endParaRPr lang="zh-TW" altLang="en-US"/>
        </a:p>
      </dgm:t>
    </dgm:pt>
    <dgm:pt modelId="{CE8A0EC9-BC35-49D6-8A9F-3D5CA2968036}">
      <dgm:prSet phldrT="[文字]"/>
      <dgm:spPr/>
      <dgm:t>
        <a:bodyPr/>
        <a:lstStyle/>
        <a:p>
          <a:r>
            <a:rPr lang="en-US" altLang="zh-TW" dirty="0"/>
            <a:t>Scene</a:t>
          </a:r>
          <a:endParaRPr lang="zh-TW" altLang="en-US" dirty="0"/>
        </a:p>
      </dgm:t>
    </dgm:pt>
    <dgm:pt modelId="{891F39C1-2DC3-485F-A4EA-FE436F80FA63}" type="parTrans" cxnId="{087CACD7-AD3D-4E8F-B21D-0C3B44CD3222}">
      <dgm:prSet/>
      <dgm:spPr/>
      <dgm:t>
        <a:bodyPr/>
        <a:lstStyle/>
        <a:p>
          <a:endParaRPr lang="zh-TW" altLang="en-US"/>
        </a:p>
      </dgm:t>
    </dgm:pt>
    <dgm:pt modelId="{5E1A96E3-860B-4E88-8061-583FC278E903}" type="sibTrans" cxnId="{087CACD7-AD3D-4E8F-B21D-0C3B44CD3222}">
      <dgm:prSet/>
      <dgm:spPr/>
      <dgm:t>
        <a:bodyPr/>
        <a:lstStyle/>
        <a:p>
          <a:endParaRPr lang="zh-TW" altLang="en-US"/>
        </a:p>
      </dgm:t>
    </dgm:pt>
    <dgm:pt modelId="{1E698CCF-F90A-40B3-8AB9-AFA0F3AC6F37}">
      <dgm:prSet/>
      <dgm:spPr/>
      <dgm:t>
        <a:bodyPr/>
        <a:lstStyle/>
        <a:p>
          <a:r>
            <a:rPr lang="en-US" altLang="zh-TW" dirty="0" err="1"/>
            <a:t>Death_scene</a:t>
          </a:r>
          <a:endParaRPr lang="zh-TW" altLang="en-US" dirty="0"/>
        </a:p>
      </dgm:t>
    </dgm:pt>
    <dgm:pt modelId="{37855794-8143-4668-8241-C94462D5C365}" type="parTrans" cxnId="{DC36512A-9949-4FDD-927E-F5880D1CAFC3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F4DB1622-F297-4ADC-8C20-CB7DC449D8E6}" type="sibTrans" cxnId="{DC36512A-9949-4FDD-927E-F5880D1CAFC3}">
      <dgm:prSet/>
      <dgm:spPr/>
      <dgm:t>
        <a:bodyPr/>
        <a:lstStyle/>
        <a:p>
          <a:endParaRPr lang="zh-TW" altLang="en-US"/>
        </a:p>
      </dgm:t>
    </dgm:pt>
    <dgm:pt modelId="{9FF5134A-EF5C-4CB5-A54D-AE1DB0BA0C62}">
      <dgm:prSet/>
      <dgm:spPr/>
      <dgm:t>
        <a:bodyPr/>
        <a:lstStyle/>
        <a:p>
          <a:r>
            <a:rPr lang="en-US" altLang="zh-TW" dirty="0" err="1"/>
            <a:t>Win_scene</a:t>
          </a:r>
          <a:endParaRPr lang="zh-TW" altLang="en-US" dirty="0"/>
        </a:p>
      </dgm:t>
    </dgm:pt>
    <dgm:pt modelId="{3336FC22-BCEA-4864-9E4D-3A4D775B12AA}" type="parTrans" cxnId="{367F86C1-AF43-4BEE-AEA2-35B3A5B1AD06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59A43906-A48E-4D72-B528-665FF0134E34}" type="sibTrans" cxnId="{367F86C1-AF43-4BEE-AEA2-35B3A5B1AD06}">
      <dgm:prSet/>
      <dgm:spPr/>
      <dgm:t>
        <a:bodyPr/>
        <a:lstStyle/>
        <a:p>
          <a:endParaRPr lang="zh-TW" altLang="en-US"/>
        </a:p>
      </dgm:t>
    </dgm:pt>
    <dgm:pt modelId="{AA10B280-A8F7-4E00-B63C-1DA04D79B260}">
      <dgm:prSet/>
      <dgm:spPr/>
      <dgm:t>
        <a:bodyPr/>
        <a:lstStyle/>
        <a:p>
          <a:r>
            <a:rPr lang="en-US" altLang="zh-TW" dirty="0" err="1"/>
            <a:t>Battle_scene</a:t>
          </a:r>
          <a:endParaRPr lang="zh-TW" altLang="en-US" dirty="0"/>
        </a:p>
      </dgm:t>
    </dgm:pt>
    <dgm:pt modelId="{F6AFD1D3-AB08-4712-94CF-651DA23C229A}" type="parTrans" cxnId="{5A76D6EC-FF3F-48F6-8602-CAF9EFAB029A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53095792-36F7-4E0B-9E7D-7CD5039C3B6D}" type="sibTrans" cxnId="{5A76D6EC-FF3F-48F6-8602-CAF9EFAB029A}">
      <dgm:prSet/>
      <dgm:spPr/>
      <dgm:t>
        <a:bodyPr/>
        <a:lstStyle/>
        <a:p>
          <a:endParaRPr lang="zh-TW" altLang="en-US"/>
        </a:p>
      </dgm:t>
    </dgm:pt>
    <dgm:pt modelId="{4EB33A08-8091-43B1-AE64-25D87EB93B8F}">
      <dgm:prSet phldrT="[文字]"/>
      <dgm:spPr/>
      <dgm:t>
        <a:bodyPr/>
        <a:lstStyle/>
        <a:p>
          <a:r>
            <a:rPr lang="en-US" altLang="zh-TW" dirty="0" err="1"/>
            <a:t>Moving_Objects</a:t>
          </a:r>
          <a:endParaRPr lang="zh-TW" altLang="en-US" dirty="0"/>
        </a:p>
      </dgm:t>
    </dgm:pt>
    <dgm:pt modelId="{12CC1A4A-0ADA-41A4-BF6F-7A936B1D11FA}" type="sibTrans" cxnId="{454E806B-5E0A-44E5-8326-B5C0DEF8AD72}">
      <dgm:prSet/>
      <dgm:spPr/>
      <dgm:t>
        <a:bodyPr/>
        <a:lstStyle/>
        <a:p>
          <a:endParaRPr lang="zh-TW" altLang="en-US"/>
        </a:p>
      </dgm:t>
    </dgm:pt>
    <dgm:pt modelId="{0645B01E-BA53-4266-9D3B-C6428C47293B}" type="parTrans" cxnId="{454E806B-5E0A-44E5-8326-B5C0DEF8AD72}">
      <dgm:prSet/>
      <dgm:spPr/>
      <dgm:t>
        <a:bodyPr/>
        <a:lstStyle/>
        <a:p>
          <a:endParaRPr lang="zh-TW" altLang="en-US"/>
        </a:p>
      </dgm:t>
    </dgm:pt>
    <dgm:pt modelId="{99A62F67-9D1A-4D1A-9B84-87AA78844C3C}">
      <dgm:prSet/>
      <dgm:spPr/>
      <dgm:t>
        <a:bodyPr/>
        <a:lstStyle/>
        <a:p>
          <a:r>
            <a:rPr lang="en-US" altLang="zh-TW" dirty="0"/>
            <a:t>Hero</a:t>
          </a:r>
        </a:p>
      </dgm:t>
    </dgm:pt>
    <dgm:pt modelId="{110DC858-9C2F-43B8-B732-BB0EC143C943}" type="parTrans" cxnId="{64E4F8A4-6300-4FC4-92D2-B94C97763749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C379D712-4E41-4276-8DAE-702E80A1F622}" type="sibTrans" cxnId="{64E4F8A4-6300-4FC4-92D2-B94C97763749}">
      <dgm:prSet/>
      <dgm:spPr/>
      <dgm:t>
        <a:bodyPr/>
        <a:lstStyle/>
        <a:p>
          <a:endParaRPr lang="zh-TW" altLang="en-US"/>
        </a:p>
      </dgm:t>
    </dgm:pt>
    <dgm:pt modelId="{03F5402C-5E1D-4008-9901-DC34CF0A6B22}">
      <dgm:prSet/>
      <dgm:spPr/>
      <dgm:t>
        <a:bodyPr/>
        <a:lstStyle/>
        <a:p>
          <a:r>
            <a:rPr lang="en-US" altLang="zh-TW" dirty="0"/>
            <a:t>Enemy</a:t>
          </a:r>
          <a:endParaRPr lang="zh-TW" altLang="en-US" dirty="0"/>
        </a:p>
      </dgm:t>
    </dgm:pt>
    <dgm:pt modelId="{ACEDA6D9-7824-4F3F-B1C1-5EA60FBB2C35}" type="parTrans" cxnId="{CE5EE5AB-07DB-43C1-B6C6-6CA255564D7B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6EA3D8AB-CF62-42B4-ACEF-A766A9CB7CB6}" type="sibTrans" cxnId="{CE5EE5AB-07DB-43C1-B6C6-6CA255564D7B}">
      <dgm:prSet/>
      <dgm:spPr/>
      <dgm:t>
        <a:bodyPr/>
        <a:lstStyle/>
        <a:p>
          <a:endParaRPr lang="zh-TW" altLang="en-US"/>
        </a:p>
      </dgm:t>
    </dgm:pt>
    <dgm:pt modelId="{833BECEE-6CBA-466E-8F24-26DD5DFAAA0D}">
      <dgm:prSet/>
      <dgm:spPr/>
      <dgm:t>
        <a:bodyPr/>
        <a:lstStyle/>
        <a:p>
          <a:r>
            <a:rPr lang="en-US" altLang="zh-TW" dirty="0"/>
            <a:t>Snowball</a:t>
          </a:r>
          <a:endParaRPr lang="zh-TW" altLang="en-US" dirty="0"/>
        </a:p>
      </dgm:t>
    </dgm:pt>
    <dgm:pt modelId="{8FB394A3-69EC-4787-A69B-D6D021F790D5}" type="parTrans" cxnId="{0DED39DD-076C-436D-8F88-F135A62520E4}">
      <dgm:prSet/>
      <dgm:spPr>
        <a:ln>
          <a:noFill/>
        </a:ln>
      </dgm:spPr>
      <dgm:t>
        <a:bodyPr/>
        <a:lstStyle/>
        <a:p>
          <a:endParaRPr lang="zh-TW" altLang="en-US"/>
        </a:p>
      </dgm:t>
    </dgm:pt>
    <dgm:pt modelId="{0687362D-CA58-4BE7-B04E-9D2CC1162074}" type="sibTrans" cxnId="{0DED39DD-076C-436D-8F88-F135A62520E4}">
      <dgm:prSet/>
      <dgm:spPr/>
      <dgm:t>
        <a:bodyPr/>
        <a:lstStyle/>
        <a:p>
          <a:endParaRPr lang="zh-TW" altLang="en-US"/>
        </a:p>
      </dgm:t>
    </dgm:pt>
    <dgm:pt modelId="{7E4DE68A-9687-4E61-8892-3D6762C989D6}" type="pres">
      <dgm:prSet presAssocID="{5DA1C0B8-3D58-48BB-AD1B-23815E38CF6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D0DBD9-7C98-4781-8FBE-52976B9EFABD}" type="pres">
      <dgm:prSet presAssocID="{5DA1C0B8-3D58-48BB-AD1B-23815E38CF69}" presName="hierFlow" presStyleCnt="0"/>
      <dgm:spPr/>
    </dgm:pt>
    <dgm:pt modelId="{8066583A-E5FE-472A-9E4D-F27F96077B95}" type="pres">
      <dgm:prSet presAssocID="{5DA1C0B8-3D58-48BB-AD1B-23815E38CF69}" presName="firstBuf" presStyleCnt="0"/>
      <dgm:spPr/>
    </dgm:pt>
    <dgm:pt modelId="{487A896E-1FC2-46DE-BF77-65B02C14FAD9}" type="pres">
      <dgm:prSet presAssocID="{5DA1C0B8-3D58-48BB-AD1B-23815E38CF6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C4BBD3-6EF9-4137-B687-A2EE31328D1B}" type="pres">
      <dgm:prSet presAssocID="{24BDAC20-88F0-47E4-A9C8-DB7F6535270C}" presName="Name14" presStyleCnt="0"/>
      <dgm:spPr/>
    </dgm:pt>
    <dgm:pt modelId="{52E5B076-2D42-49F5-85DD-B7776E790BCF}" type="pres">
      <dgm:prSet presAssocID="{24BDAC20-88F0-47E4-A9C8-DB7F6535270C}" presName="level1Shape" presStyleLbl="node0" presStyleIdx="0" presStyleCnt="1">
        <dgm:presLayoutVars>
          <dgm:chPref val="3"/>
        </dgm:presLayoutVars>
      </dgm:prSet>
      <dgm:spPr/>
    </dgm:pt>
    <dgm:pt modelId="{F6F3F622-CDF7-4718-A4E8-8848D3492F64}" type="pres">
      <dgm:prSet presAssocID="{24BDAC20-88F0-47E4-A9C8-DB7F6535270C}" presName="hierChild2" presStyleCnt="0"/>
      <dgm:spPr/>
    </dgm:pt>
    <dgm:pt modelId="{DD65AE73-92B5-48FB-A95D-10986D7064ED}" type="pres">
      <dgm:prSet presAssocID="{EA93ACBE-525A-4F8D-9736-46E3C81AC056}" presName="Name19" presStyleLbl="parChTrans1D2" presStyleIdx="0" presStyleCnt="5"/>
      <dgm:spPr/>
    </dgm:pt>
    <dgm:pt modelId="{0B7D32FC-F4B6-482D-BF6A-A1958D154F44}" type="pres">
      <dgm:prSet presAssocID="{77557A3F-5ACD-4414-ACDE-8C59B482E5D2}" presName="Name21" presStyleCnt="0"/>
      <dgm:spPr/>
    </dgm:pt>
    <dgm:pt modelId="{0A2EF098-240E-48EB-91A2-1B2FDE66BB80}" type="pres">
      <dgm:prSet presAssocID="{77557A3F-5ACD-4414-ACDE-8C59B482E5D2}" presName="level2Shape" presStyleLbl="node2" presStyleIdx="0" presStyleCnt="5"/>
      <dgm:spPr/>
    </dgm:pt>
    <dgm:pt modelId="{369A7F21-078A-453D-8BFB-09A08DCA5892}" type="pres">
      <dgm:prSet presAssocID="{77557A3F-5ACD-4414-ACDE-8C59B482E5D2}" presName="hierChild3" presStyleCnt="0"/>
      <dgm:spPr/>
    </dgm:pt>
    <dgm:pt modelId="{4D756770-EBAB-4CB9-943B-289CF14ABD45}" type="pres">
      <dgm:prSet presAssocID="{77175B68-A6EA-428E-A66B-C62670A14149}" presName="Name19" presStyleLbl="parChTrans1D2" presStyleIdx="1" presStyleCnt="5"/>
      <dgm:spPr/>
    </dgm:pt>
    <dgm:pt modelId="{DBDD9FFC-5324-4ACA-86E6-3533FDBB7F5B}" type="pres">
      <dgm:prSet presAssocID="{13C2D152-529E-4DA3-BD63-686365685619}" presName="Name21" presStyleCnt="0"/>
      <dgm:spPr/>
    </dgm:pt>
    <dgm:pt modelId="{26483592-2E14-4F7C-9D4E-5BB958E66B6C}" type="pres">
      <dgm:prSet presAssocID="{13C2D152-529E-4DA3-BD63-686365685619}" presName="level2Shape" presStyleLbl="node2" presStyleIdx="1" presStyleCnt="5"/>
      <dgm:spPr/>
    </dgm:pt>
    <dgm:pt modelId="{66EEFBBD-F502-4A3C-B683-2A0900A1424D}" type="pres">
      <dgm:prSet presAssocID="{13C2D152-529E-4DA3-BD63-686365685619}" presName="hierChild3" presStyleCnt="0"/>
      <dgm:spPr/>
    </dgm:pt>
    <dgm:pt modelId="{393D77DD-AB55-46F4-8C7B-DC7518DF2B39}" type="pres">
      <dgm:prSet presAssocID="{F6AFD1D3-AB08-4712-94CF-651DA23C229A}" presName="Name19" presStyleLbl="parChTrans1D2" presStyleIdx="2" presStyleCnt="5"/>
      <dgm:spPr/>
    </dgm:pt>
    <dgm:pt modelId="{6A195A21-8D9B-4530-9E4F-59966005D809}" type="pres">
      <dgm:prSet presAssocID="{AA10B280-A8F7-4E00-B63C-1DA04D79B260}" presName="Name21" presStyleCnt="0"/>
      <dgm:spPr/>
    </dgm:pt>
    <dgm:pt modelId="{D5DCF23D-225B-4018-8A23-360091775551}" type="pres">
      <dgm:prSet presAssocID="{AA10B280-A8F7-4E00-B63C-1DA04D79B260}" presName="level2Shape" presStyleLbl="node2" presStyleIdx="2" presStyleCnt="5"/>
      <dgm:spPr/>
    </dgm:pt>
    <dgm:pt modelId="{5C46E083-30ED-442E-A259-723D6299D4E0}" type="pres">
      <dgm:prSet presAssocID="{AA10B280-A8F7-4E00-B63C-1DA04D79B260}" presName="hierChild3" presStyleCnt="0"/>
      <dgm:spPr/>
    </dgm:pt>
    <dgm:pt modelId="{3A142806-B122-48E9-A809-168FB050C74D}" type="pres">
      <dgm:prSet presAssocID="{110DC858-9C2F-43B8-B732-BB0EC143C943}" presName="Name19" presStyleLbl="parChTrans1D3" presStyleIdx="0" presStyleCnt="3"/>
      <dgm:spPr/>
    </dgm:pt>
    <dgm:pt modelId="{743FB900-1B77-444B-9913-C521C473323A}" type="pres">
      <dgm:prSet presAssocID="{99A62F67-9D1A-4D1A-9B84-87AA78844C3C}" presName="Name21" presStyleCnt="0"/>
      <dgm:spPr/>
    </dgm:pt>
    <dgm:pt modelId="{F0522CA7-A495-4E5A-A332-8677716C8B87}" type="pres">
      <dgm:prSet presAssocID="{99A62F67-9D1A-4D1A-9B84-87AA78844C3C}" presName="level2Shape" presStyleLbl="node3" presStyleIdx="0" presStyleCnt="3"/>
      <dgm:spPr/>
    </dgm:pt>
    <dgm:pt modelId="{37B9506F-C00E-4D6C-AE55-CE218F9CEB92}" type="pres">
      <dgm:prSet presAssocID="{99A62F67-9D1A-4D1A-9B84-87AA78844C3C}" presName="hierChild3" presStyleCnt="0"/>
      <dgm:spPr/>
    </dgm:pt>
    <dgm:pt modelId="{49D5E938-B2F5-439D-AF6F-1928E6C7895A}" type="pres">
      <dgm:prSet presAssocID="{ACEDA6D9-7824-4F3F-B1C1-5EA60FBB2C35}" presName="Name19" presStyleLbl="parChTrans1D3" presStyleIdx="1" presStyleCnt="3"/>
      <dgm:spPr/>
    </dgm:pt>
    <dgm:pt modelId="{AFB5EFB9-09B5-4E46-81D9-C25F01C78884}" type="pres">
      <dgm:prSet presAssocID="{03F5402C-5E1D-4008-9901-DC34CF0A6B22}" presName="Name21" presStyleCnt="0"/>
      <dgm:spPr/>
    </dgm:pt>
    <dgm:pt modelId="{62C76049-B526-4023-8219-CC44053F127E}" type="pres">
      <dgm:prSet presAssocID="{03F5402C-5E1D-4008-9901-DC34CF0A6B22}" presName="level2Shape" presStyleLbl="node3" presStyleIdx="1" presStyleCnt="3"/>
      <dgm:spPr/>
    </dgm:pt>
    <dgm:pt modelId="{0872F845-F3F0-466D-9CD1-AC572CA124E0}" type="pres">
      <dgm:prSet presAssocID="{03F5402C-5E1D-4008-9901-DC34CF0A6B22}" presName="hierChild3" presStyleCnt="0"/>
      <dgm:spPr/>
    </dgm:pt>
    <dgm:pt modelId="{D5A7D24E-F41B-4BA2-B7C9-39972A0FEAA6}" type="pres">
      <dgm:prSet presAssocID="{8FB394A3-69EC-4787-A69B-D6D021F790D5}" presName="Name19" presStyleLbl="parChTrans1D3" presStyleIdx="2" presStyleCnt="3"/>
      <dgm:spPr/>
    </dgm:pt>
    <dgm:pt modelId="{9FAB658C-E833-4A67-87A8-87CA1329F152}" type="pres">
      <dgm:prSet presAssocID="{833BECEE-6CBA-466E-8F24-26DD5DFAAA0D}" presName="Name21" presStyleCnt="0"/>
      <dgm:spPr/>
    </dgm:pt>
    <dgm:pt modelId="{0B686145-3BA9-4695-B114-7CBDE51021C6}" type="pres">
      <dgm:prSet presAssocID="{833BECEE-6CBA-466E-8F24-26DD5DFAAA0D}" presName="level2Shape" presStyleLbl="node3" presStyleIdx="2" presStyleCnt="3"/>
      <dgm:spPr/>
    </dgm:pt>
    <dgm:pt modelId="{2479F86C-A8F1-4CAD-A18D-6E876F643CA8}" type="pres">
      <dgm:prSet presAssocID="{833BECEE-6CBA-466E-8F24-26DD5DFAAA0D}" presName="hierChild3" presStyleCnt="0"/>
      <dgm:spPr/>
    </dgm:pt>
    <dgm:pt modelId="{AA13F8BE-7F30-4FC2-ACCC-19BD829F5A21}" type="pres">
      <dgm:prSet presAssocID="{37855794-8143-4668-8241-C94462D5C365}" presName="Name19" presStyleLbl="parChTrans1D2" presStyleIdx="3" presStyleCnt="5"/>
      <dgm:spPr/>
    </dgm:pt>
    <dgm:pt modelId="{1797CC26-CFCA-480A-A7F5-74DC812EDC41}" type="pres">
      <dgm:prSet presAssocID="{1E698CCF-F90A-40B3-8AB9-AFA0F3AC6F37}" presName="Name21" presStyleCnt="0"/>
      <dgm:spPr/>
    </dgm:pt>
    <dgm:pt modelId="{D6F34674-7962-40B2-A6AB-6BF98CE6E31F}" type="pres">
      <dgm:prSet presAssocID="{1E698CCF-F90A-40B3-8AB9-AFA0F3AC6F37}" presName="level2Shape" presStyleLbl="node2" presStyleIdx="3" presStyleCnt="5"/>
      <dgm:spPr/>
    </dgm:pt>
    <dgm:pt modelId="{CAC096B4-909C-48CC-BDC8-E2DFD3CEB02F}" type="pres">
      <dgm:prSet presAssocID="{1E698CCF-F90A-40B3-8AB9-AFA0F3AC6F37}" presName="hierChild3" presStyleCnt="0"/>
      <dgm:spPr/>
    </dgm:pt>
    <dgm:pt modelId="{6D255F23-488F-4EDA-9FD4-114EEA0C2B93}" type="pres">
      <dgm:prSet presAssocID="{3336FC22-BCEA-4864-9E4D-3A4D775B12AA}" presName="Name19" presStyleLbl="parChTrans1D2" presStyleIdx="4" presStyleCnt="5"/>
      <dgm:spPr/>
    </dgm:pt>
    <dgm:pt modelId="{4E518438-F60B-4F72-88D3-5EA7EBE53057}" type="pres">
      <dgm:prSet presAssocID="{9FF5134A-EF5C-4CB5-A54D-AE1DB0BA0C62}" presName="Name21" presStyleCnt="0"/>
      <dgm:spPr/>
    </dgm:pt>
    <dgm:pt modelId="{319E41ED-7216-4B6C-BEDB-50A2D7A806AB}" type="pres">
      <dgm:prSet presAssocID="{9FF5134A-EF5C-4CB5-A54D-AE1DB0BA0C62}" presName="level2Shape" presStyleLbl="node2" presStyleIdx="4" presStyleCnt="5"/>
      <dgm:spPr/>
    </dgm:pt>
    <dgm:pt modelId="{F9062364-5102-42C8-B331-00D482BC45BD}" type="pres">
      <dgm:prSet presAssocID="{9FF5134A-EF5C-4CB5-A54D-AE1DB0BA0C62}" presName="hierChild3" presStyleCnt="0"/>
      <dgm:spPr/>
    </dgm:pt>
    <dgm:pt modelId="{430CAD3C-4515-4CEF-AF35-0A2FCD5D1E98}" type="pres">
      <dgm:prSet presAssocID="{5DA1C0B8-3D58-48BB-AD1B-23815E38CF69}" presName="bgShapesFlow" presStyleCnt="0"/>
      <dgm:spPr/>
    </dgm:pt>
    <dgm:pt modelId="{FA858D51-0291-4F04-88A8-59A0B8FE081E}" type="pres">
      <dgm:prSet presAssocID="{1D255FF4-E9DC-4669-8D86-C514502CBE17}" presName="rectComp" presStyleCnt="0"/>
      <dgm:spPr/>
    </dgm:pt>
    <dgm:pt modelId="{000B6314-5726-493F-9DC1-BF7671CCFEAD}" type="pres">
      <dgm:prSet presAssocID="{1D255FF4-E9DC-4669-8D86-C514502CBE17}" presName="bgRect" presStyleLbl="bgShp" presStyleIdx="0" presStyleCnt="3"/>
      <dgm:spPr/>
    </dgm:pt>
    <dgm:pt modelId="{3355E4FB-094C-4759-8518-94E4E269954E}" type="pres">
      <dgm:prSet presAssocID="{1D255FF4-E9DC-4669-8D86-C514502CBE17}" presName="bgRectTx" presStyleLbl="bgShp" presStyleIdx="0" presStyleCnt="3">
        <dgm:presLayoutVars>
          <dgm:bulletEnabled val="1"/>
        </dgm:presLayoutVars>
      </dgm:prSet>
      <dgm:spPr/>
    </dgm:pt>
    <dgm:pt modelId="{35A291E2-43D9-49E3-8300-CBB70A054E7B}" type="pres">
      <dgm:prSet presAssocID="{1D255FF4-E9DC-4669-8D86-C514502CBE17}" presName="spComp" presStyleCnt="0"/>
      <dgm:spPr/>
    </dgm:pt>
    <dgm:pt modelId="{8FF59F5A-6995-46FF-A021-314F226652C4}" type="pres">
      <dgm:prSet presAssocID="{1D255FF4-E9DC-4669-8D86-C514502CBE17}" presName="vSp" presStyleCnt="0"/>
      <dgm:spPr/>
    </dgm:pt>
    <dgm:pt modelId="{3FB8FDB1-3B64-4D41-88D5-6A9EF3CE9306}" type="pres">
      <dgm:prSet presAssocID="{CE8A0EC9-BC35-49D6-8A9F-3D5CA2968036}" presName="rectComp" presStyleCnt="0"/>
      <dgm:spPr/>
    </dgm:pt>
    <dgm:pt modelId="{A324AAC4-0FA2-43EA-9459-A1F256806A80}" type="pres">
      <dgm:prSet presAssocID="{CE8A0EC9-BC35-49D6-8A9F-3D5CA2968036}" presName="bgRect" presStyleLbl="bgShp" presStyleIdx="1" presStyleCnt="3"/>
      <dgm:spPr/>
    </dgm:pt>
    <dgm:pt modelId="{1A8DE68C-DF93-4748-AE2A-70155CA4CFD7}" type="pres">
      <dgm:prSet presAssocID="{CE8A0EC9-BC35-49D6-8A9F-3D5CA2968036}" presName="bgRectTx" presStyleLbl="bgShp" presStyleIdx="1" presStyleCnt="3">
        <dgm:presLayoutVars>
          <dgm:bulletEnabled val="1"/>
        </dgm:presLayoutVars>
      </dgm:prSet>
      <dgm:spPr/>
    </dgm:pt>
    <dgm:pt modelId="{87A2778C-D6B1-4BC7-A691-52D314F021E3}" type="pres">
      <dgm:prSet presAssocID="{CE8A0EC9-BC35-49D6-8A9F-3D5CA2968036}" presName="spComp" presStyleCnt="0"/>
      <dgm:spPr/>
    </dgm:pt>
    <dgm:pt modelId="{FF12321F-7F16-41E7-AC4A-9ED43E30B38E}" type="pres">
      <dgm:prSet presAssocID="{CE8A0EC9-BC35-49D6-8A9F-3D5CA2968036}" presName="vSp" presStyleCnt="0"/>
      <dgm:spPr/>
    </dgm:pt>
    <dgm:pt modelId="{BD70ED6D-E264-4B51-9FD7-167F4298EE9C}" type="pres">
      <dgm:prSet presAssocID="{4EB33A08-8091-43B1-AE64-25D87EB93B8F}" presName="rectComp" presStyleCnt="0"/>
      <dgm:spPr/>
    </dgm:pt>
    <dgm:pt modelId="{BEC538ED-026D-46EA-8A03-DBAE5D7B9E8F}" type="pres">
      <dgm:prSet presAssocID="{4EB33A08-8091-43B1-AE64-25D87EB93B8F}" presName="bgRect" presStyleLbl="bgShp" presStyleIdx="2" presStyleCnt="3"/>
      <dgm:spPr/>
    </dgm:pt>
    <dgm:pt modelId="{A4CAA08D-C0A7-480D-B8FD-FBB38CF52304}" type="pres">
      <dgm:prSet presAssocID="{4EB33A08-8091-43B1-AE64-25D87EB93B8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F845E01-3C80-4353-AD5C-35863411277A}" type="presOf" srcId="{03F5402C-5E1D-4008-9901-DC34CF0A6B22}" destId="{62C76049-B526-4023-8219-CC44053F127E}" srcOrd="0" destOrd="0" presId="urn:microsoft.com/office/officeart/2005/8/layout/hierarchy6"/>
    <dgm:cxn modelId="{FEBB5B0B-CB49-486B-BF3F-2544B55BED0C}" type="presOf" srcId="{EA93ACBE-525A-4F8D-9736-46E3C81AC056}" destId="{DD65AE73-92B5-48FB-A95D-10986D7064ED}" srcOrd="0" destOrd="0" presId="urn:microsoft.com/office/officeart/2005/8/layout/hierarchy6"/>
    <dgm:cxn modelId="{78F1990B-3EAE-4405-9807-D4CE07BF42B5}" type="presOf" srcId="{24BDAC20-88F0-47E4-A9C8-DB7F6535270C}" destId="{52E5B076-2D42-49F5-85DD-B7776E790BCF}" srcOrd="0" destOrd="0" presId="urn:microsoft.com/office/officeart/2005/8/layout/hierarchy6"/>
    <dgm:cxn modelId="{23B5C814-5804-4739-9DD5-F4B68CFDDE79}" type="presOf" srcId="{F6AFD1D3-AB08-4712-94CF-651DA23C229A}" destId="{393D77DD-AB55-46F4-8C7B-DC7518DF2B39}" srcOrd="0" destOrd="0" presId="urn:microsoft.com/office/officeart/2005/8/layout/hierarchy6"/>
    <dgm:cxn modelId="{6AC0BF16-CF0D-4F1F-9CE7-2ACFC26B22EC}" type="presOf" srcId="{8FB394A3-69EC-4787-A69B-D6D021F790D5}" destId="{D5A7D24E-F41B-4BA2-B7C9-39972A0FEAA6}" srcOrd="0" destOrd="0" presId="urn:microsoft.com/office/officeart/2005/8/layout/hierarchy6"/>
    <dgm:cxn modelId="{952E9D19-59CC-446F-9E02-7F23E7C57546}" type="presOf" srcId="{37855794-8143-4668-8241-C94462D5C365}" destId="{AA13F8BE-7F30-4FC2-ACCC-19BD829F5A21}" srcOrd="0" destOrd="0" presId="urn:microsoft.com/office/officeart/2005/8/layout/hierarchy6"/>
    <dgm:cxn modelId="{B9119324-A9EE-4481-945B-FFB7AAED7F46}" srcId="{5DA1C0B8-3D58-48BB-AD1B-23815E38CF69}" destId="{1D255FF4-E9DC-4669-8D86-C514502CBE17}" srcOrd="1" destOrd="0" parTransId="{8CFC2B8F-0960-4A2D-9159-495C47B8058D}" sibTransId="{FDC07F31-8BB9-4EFE-B6FF-E94BFAC54AC3}"/>
    <dgm:cxn modelId="{DC36512A-9949-4FDD-927E-F5880D1CAFC3}" srcId="{24BDAC20-88F0-47E4-A9C8-DB7F6535270C}" destId="{1E698CCF-F90A-40B3-8AB9-AFA0F3AC6F37}" srcOrd="3" destOrd="0" parTransId="{37855794-8143-4668-8241-C94462D5C365}" sibTransId="{F4DB1622-F297-4ADC-8C20-CB7DC449D8E6}"/>
    <dgm:cxn modelId="{A9C1BB2F-FB42-4AE6-96DF-045DDF056C64}" srcId="{24BDAC20-88F0-47E4-A9C8-DB7F6535270C}" destId="{13C2D152-529E-4DA3-BD63-686365685619}" srcOrd="1" destOrd="0" parTransId="{77175B68-A6EA-428E-A66B-C62670A14149}" sibTransId="{61743BE0-98FD-4365-911B-16425E6A0AAD}"/>
    <dgm:cxn modelId="{0FF73F37-23F4-482F-BD61-33E72AAEEAAF}" type="presOf" srcId="{4EB33A08-8091-43B1-AE64-25D87EB93B8F}" destId="{A4CAA08D-C0A7-480D-B8FD-FBB38CF52304}" srcOrd="1" destOrd="0" presId="urn:microsoft.com/office/officeart/2005/8/layout/hierarchy6"/>
    <dgm:cxn modelId="{6DD4E738-E27E-4775-A0D4-06CA0C9419B5}" srcId="{5DA1C0B8-3D58-48BB-AD1B-23815E38CF69}" destId="{24BDAC20-88F0-47E4-A9C8-DB7F6535270C}" srcOrd="0" destOrd="0" parTransId="{D919049D-87DD-4AA5-A8A2-2059DDCA8393}" sibTransId="{7194B272-A45A-47DB-9E05-3B84393CCDAA}"/>
    <dgm:cxn modelId="{826AEE3D-F2D0-4A14-9DC6-BBCB7A9A6EE1}" type="presOf" srcId="{77557A3F-5ACD-4414-ACDE-8C59B482E5D2}" destId="{0A2EF098-240E-48EB-91A2-1B2FDE66BB80}" srcOrd="0" destOrd="0" presId="urn:microsoft.com/office/officeart/2005/8/layout/hierarchy6"/>
    <dgm:cxn modelId="{B31BF146-C123-4292-B30D-7B0A8C77A245}" type="presOf" srcId="{9FF5134A-EF5C-4CB5-A54D-AE1DB0BA0C62}" destId="{319E41ED-7216-4B6C-BEDB-50A2D7A806AB}" srcOrd="0" destOrd="0" presId="urn:microsoft.com/office/officeart/2005/8/layout/hierarchy6"/>
    <dgm:cxn modelId="{247C184A-7DA8-44B8-B9CF-AD5EB43E9303}" type="presOf" srcId="{833BECEE-6CBA-466E-8F24-26DD5DFAAA0D}" destId="{0B686145-3BA9-4695-B114-7CBDE51021C6}" srcOrd="0" destOrd="0" presId="urn:microsoft.com/office/officeart/2005/8/layout/hierarchy6"/>
    <dgm:cxn modelId="{9D66C06A-BFA1-48BE-9CCD-F3C4603EEB61}" type="presOf" srcId="{1E698CCF-F90A-40B3-8AB9-AFA0F3AC6F37}" destId="{D6F34674-7962-40B2-A6AB-6BF98CE6E31F}" srcOrd="0" destOrd="0" presId="urn:microsoft.com/office/officeart/2005/8/layout/hierarchy6"/>
    <dgm:cxn modelId="{454E806B-5E0A-44E5-8326-B5C0DEF8AD72}" srcId="{5DA1C0B8-3D58-48BB-AD1B-23815E38CF69}" destId="{4EB33A08-8091-43B1-AE64-25D87EB93B8F}" srcOrd="3" destOrd="0" parTransId="{0645B01E-BA53-4266-9D3B-C6428C47293B}" sibTransId="{12CC1A4A-0ADA-41A4-BF6F-7A936B1D11FA}"/>
    <dgm:cxn modelId="{02EE854E-5A31-4CBC-AEA3-26BC1A18A581}" type="presOf" srcId="{CE8A0EC9-BC35-49D6-8A9F-3D5CA2968036}" destId="{A324AAC4-0FA2-43EA-9459-A1F256806A80}" srcOrd="0" destOrd="0" presId="urn:microsoft.com/office/officeart/2005/8/layout/hierarchy6"/>
    <dgm:cxn modelId="{146B8275-966E-4290-8D88-0E7C96631E09}" type="presOf" srcId="{CE8A0EC9-BC35-49D6-8A9F-3D5CA2968036}" destId="{1A8DE68C-DF93-4748-AE2A-70155CA4CFD7}" srcOrd="1" destOrd="0" presId="urn:microsoft.com/office/officeart/2005/8/layout/hierarchy6"/>
    <dgm:cxn modelId="{0D9F2486-8636-4224-838B-A9C9D83422C8}" srcId="{24BDAC20-88F0-47E4-A9C8-DB7F6535270C}" destId="{77557A3F-5ACD-4414-ACDE-8C59B482E5D2}" srcOrd="0" destOrd="0" parTransId="{EA93ACBE-525A-4F8D-9736-46E3C81AC056}" sibTransId="{2FB91ADC-8EB7-4F6E-8E53-C33F17FC3851}"/>
    <dgm:cxn modelId="{C7027989-A60F-4055-A534-7E64D26A6A0C}" type="presOf" srcId="{77175B68-A6EA-428E-A66B-C62670A14149}" destId="{4D756770-EBAB-4CB9-943B-289CF14ABD45}" srcOrd="0" destOrd="0" presId="urn:microsoft.com/office/officeart/2005/8/layout/hierarchy6"/>
    <dgm:cxn modelId="{A1FE018F-6F24-446F-8036-695010FE228E}" type="presOf" srcId="{5DA1C0B8-3D58-48BB-AD1B-23815E38CF69}" destId="{7E4DE68A-9687-4E61-8892-3D6762C989D6}" srcOrd="0" destOrd="0" presId="urn:microsoft.com/office/officeart/2005/8/layout/hierarchy6"/>
    <dgm:cxn modelId="{726B7A91-F20B-4E0A-9992-92DF7F6AFAE1}" type="presOf" srcId="{13C2D152-529E-4DA3-BD63-686365685619}" destId="{26483592-2E14-4F7C-9D4E-5BB958E66B6C}" srcOrd="0" destOrd="0" presId="urn:microsoft.com/office/officeart/2005/8/layout/hierarchy6"/>
    <dgm:cxn modelId="{5795B797-EF08-4947-A305-C51FE1B962DA}" type="presOf" srcId="{99A62F67-9D1A-4D1A-9B84-87AA78844C3C}" destId="{F0522CA7-A495-4E5A-A332-8677716C8B87}" srcOrd="0" destOrd="0" presId="urn:microsoft.com/office/officeart/2005/8/layout/hierarchy6"/>
    <dgm:cxn modelId="{64E4F8A4-6300-4FC4-92D2-B94C97763749}" srcId="{AA10B280-A8F7-4E00-B63C-1DA04D79B260}" destId="{99A62F67-9D1A-4D1A-9B84-87AA78844C3C}" srcOrd="0" destOrd="0" parTransId="{110DC858-9C2F-43B8-B732-BB0EC143C943}" sibTransId="{C379D712-4E41-4276-8DAE-702E80A1F622}"/>
    <dgm:cxn modelId="{939E05AA-DB4D-4007-9FE7-0613BFCEB1E9}" type="presOf" srcId="{4EB33A08-8091-43B1-AE64-25D87EB93B8F}" destId="{BEC538ED-026D-46EA-8A03-DBAE5D7B9E8F}" srcOrd="0" destOrd="0" presId="urn:microsoft.com/office/officeart/2005/8/layout/hierarchy6"/>
    <dgm:cxn modelId="{CE5EE5AB-07DB-43C1-B6C6-6CA255564D7B}" srcId="{AA10B280-A8F7-4E00-B63C-1DA04D79B260}" destId="{03F5402C-5E1D-4008-9901-DC34CF0A6B22}" srcOrd="1" destOrd="0" parTransId="{ACEDA6D9-7824-4F3F-B1C1-5EA60FBB2C35}" sibTransId="{6EA3D8AB-CF62-42B4-ACEF-A766A9CB7CB6}"/>
    <dgm:cxn modelId="{72DB2FBB-298F-4DC5-A3A0-FCAF0F7638D6}" type="presOf" srcId="{ACEDA6D9-7824-4F3F-B1C1-5EA60FBB2C35}" destId="{49D5E938-B2F5-439D-AF6F-1928E6C7895A}" srcOrd="0" destOrd="0" presId="urn:microsoft.com/office/officeart/2005/8/layout/hierarchy6"/>
    <dgm:cxn modelId="{171306BD-C5A6-4654-B3C2-5ECAD7AB91E7}" type="presOf" srcId="{110DC858-9C2F-43B8-B732-BB0EC143C943}" destId="{3A142806-B122-48E9-A809-168FB050C74D}" srcOrd="0" destOrd="0" presId="urn:microsoft.com/office/officeart/2005/8/layout/hierarchy6"/>
    <dgm:cxn modelId="{367F86C1-AF43-4BEE-AEA2-35B3A5B1AD06}" srcId="{24BDAC20-88F0-47E4-A9C8-DB7F6535270C}" destId="{9FF5134A-EF5C-4CB5-A54D-AE1DB0BA0C62}" srcOrd="4" destOrd="0" parTransId="{3336FC22-BCEA-4864-9E4D-3A4D775B12AA}" sibTransId="{59A43906-A48E-4D72-B528-665FF0134E34}"/>
    <dgm:cxn modelId="{17AEDAD3-1961-48F5-A701-6DC5FA69ABBB}" type="presOf" srcId="{1D255FF4-E9DC-4669-8D86-C514502CBE17}" destId="{000B6314-5726-493F-9DC1-BF7671CCFEAD}" srcOrd="0" destOrd="0" presId="urn:microsoft.com/office/officeart/2005/8/layout/hierarchy6"/>
    <dgm:cxn modelId="{087CACD7-AD3D-4E8F-B21D-0C3B44CD3222}" srcId="{5DA1C0B8-3D58-48BB-AD1B-23815E38CF69}" destId="{CE8A0EC9-BC35-49D6-8A9F-3D5CA2968036}" srcOrd="2" destOrd="0" parTransId="{891F39C1-2DC3-485F-A4EA-FE436F80FA63}" sibTransId="{5E1A96E3-860B-4E88-8061-583FC278E903}"/>
    <dgm:cxn modelId="{6EC0BBDC-08D1-457F-9376-E46342446684}" type="presOf" srcId="{3336FC22-BCEA-4864-9E4D-3A4D775B12AA}" destId="{6D255F23-488F-4EDA-9FD4-114EEA0C2B93}" srcOrd="0" destOrd="0" presId="urn:microsoft.com/office/officeart/2005/8/layout/hierarchy6"/>
    <dgm:cxn modelId="{0DED39DD-076C-436D-8F88-F135A62520E4}" srcId="{AA10B280-A8F7-4E00-B63C-1DA04D79B260}" destId="{833BECEE-6CBA-466E-8F24-26DD5DFAAA0D}" srcOrd="2" destOrd="0" parTransId="{8FB394A3-69EC-4787-A69B-D6D021F790D5}" sibTransId="{0687362D-CA58-4BE7-B04E-9D2CC1162074}"/>
    <dgm:cxn modelId="{02D16EDE-E6DF-4100-8EA6-852569DA9482}" type="presOf" srcId="{1D255FF4-E9DC-4669-8D86-C514502CBE17}" destId="{3355E4FB-094C-4759-8518-94E4E269954E}" srcOrd="1" destOrd="0" presId="urn:microsoft.com/office/officeart/2005/8/layout/hierarchy6"/>
    <dgm:cxn modelId="{5A76D6EC-FF3F-48F6-8602-CAF9EFAB029A}" srcId="{24BDAC20-88F0-47E4-A9C8-DB7F6535270C}" destId="{AA10B280-A8F7-4E00-B63C-1DA04D79B260}" srcOrd="2" destOrd="0" parTransId="{F6AFD1D3-AB08-4712-94CF-651DA23C229A}" sibTransId="{53095792-36F7-4E0B-9E7D-7CD5039C3B6D}"/>
    <dgm:cxn modelId="{A77744F9-342D-4F52-8CC3-D498F7375541}" type="presOf" srcId="{AA10B280-A8F7-4E00-B63C-1DA04D79B260}" destId="{D5DCF23D-225B-4018-8A23-360091775551}" srcOrd="0" destOrd="0" presId="urn:microsoft.com/office/officeart/2005/8/layout/hierarchy6"/>
    <dgm:cxn modelId="{366F9239-984C-4F85-937C-44D2A2F59E2B}" type="presParOf" srcId="{7E4DE68A-9687-4E61-8892-3D6762C989D6}" destId="{CDD0DBD9-7C98-4781-8FBE-52976B9EFABD}" srcOrd="0" destOrd="0" presId="urn:microsoft.com/office/officeart/2005/8/layout/hierarchy6"/>
    <dgm:cxn modelId="{5983D6A5-2518-41BD-8B57-52075236DCAE}" type="presParOf" srcId="{CDD0DBD9-7C98-4781-8FBE-52976B9EFABD}" destId="{8066583A-E5FE-472A-9E4D-F27F96077B95}" srcOrd="0" destOrd="0" presId="urn:microsoft.com/office/officeart/2005/8/layout/hierarchy6"/>
    <dgm:cxn modelId="{B975CF53-540F-4A5C-859B-AE9A2C2626ED}" type="presParOf" srcId="{CDD0DBD9-7C98-4781-8FBE-52976B9EFABD}" destId="{487A896E-1FC2-46DE-BF77-65B02C14FAD9}" srcOrd="1" destOrd="0" presId="urn:microsoft.com/office/officeart/2005/8/layout/hierarchy6"/>
    <dgm:cxn modelId="{5C9F259C-A3A8-4BCB-91AD-BF5A87A7CE9B}" type="presParOf" srcId="{487A896E-1FC2-46DE-BF77-65B02C14FAD9}" destId="{6DC4BBD3-6EF9-4137-B687-A2EE31328D1B}" srcOrd="0" destOrd="0" presId="urn:microsoft.com/office/officeart/2005/8/layout/hierarchy6"/>
    <dgm:cxn modelId="{228DEA69-E797-4216-9780-50BEC439DBE7}" type="presParOf" srcId="{6DC4BBD3-6EF9-4137-B687-A2EE31328D1B}" destId="{52E5B076-2D42-49F5-85DD-B7776E790BCF}" srcOrd="0" destOrd="0" presId="urn:microsoft.com/office/officeart/2005/8/layout/hierarchy6"/>
    <dgm:cxn modelId="{108587A8-DE7E-49BB-A3D2-F2F70B3E64F5}" type="presParOf" srcId="{6DC4BBD3-6EF9-4137-B687-A2EE31328D1B}" destId="{F6F3F622-CDF7-4718-A4E8-8848D3492F64}" srcOrd="1" destOrd="0" presId="urn:microsoft.com/office/officeart/2005/8/layout/hierarchy6"/>
    <dgm:cxn modelId="{EFA943FA-A61D-4BFD-907E-EE0F0754CE01}" type="presParOf" srcId="{F6F3F622-CDF7-4718-A4E8-8848D3492F64}" destId="{DD65AE73-92B5-48FB-A95D-10986D7064ED}" srcOrd="0" destOrd="0" presId="urn:microsoft.com/office/officeart/2005/8/layout/hierarchy6"/>
    <dgm:cxn modelId="{FC105D69-725D-4726-ABA2-8240B1DAE5AC}" type="presParOf" srcId="{F6F3F622-CDF7-4718-A4E8-8848D3492F64}" destId="{0B7D32FC-F4B6-482D-BF6A-A1958D154F44}" srcOrd="1" destOrd="0" presId="urn:microsoft.com/office/officeart/2005/8/layout/hierarchy6"/>
    <dgm:cxn modelId="{8908C422-F1B8-4BD2-A83A-0421A289B04A}" type="presParOf" srcId="{0B7D32FC-F4B6-482D-BF6A-A1958D154F44}" destId="{0A2EF098-240E-48EB-91A2-1B2FDE66BB80}" srcOrd="0" destOrd="0" presId="urn:microsoft.com/office/officeart/2005/8/layout/hierarchy6"/>
    <dgm:cxn modelId="{4D31D3CB-88B6-44E4-A6DA-73045FCC8414}" type="presParOf" srcId="{0B7D32FC-F4B6-482D-BF6A-A1958D154F44}" destId="{369A7F21-078A-453D-8BFB-09A08DCA5892}" srcOrd="1" destOrd="0" presId="urn:microsoft.com/office/officeart/2005/8/layout/hierarchy6"/>
    <dgm:cxn modelId="{5E01E929-2976-4D48-9EEA-58A9CF4FDA06}" type="presParOf" srcId="{F6F3F622-CDF7-4718-A4E8-8848D3492F64}" destId="{4D756770-EBAB-4CB9-943B-289CF14ABD45}" srcOrd="2" destOrd="0" presId="urn:microsoft.com/office/officeart/2005/8/layout/hierarchy6"/>
    <dgm:cxn modelId="{2738794D-2F71-4F97-B2AC-C5695B1C35E6}" type="presParOf" srcId="{F6F3F622-CDF7-4718-A4E8-8848D3492F64}" destId="{DBDD9FFC-5324-4ACA-86E6-3533FDBB7F5B}" srcOrd="3" destOrd="0" presId="urn:microsoft.com/office/officeart/2005/8/layout/hierarchy6"/>
    <dgm:cxn modelId="{4159241A-9AE5-4441-841F-DFC82D3697A0}" type="presParOf" srcId="{DBDD9FFC-5324-4ACA-86E6-3533FDBB7F5B}" destId="{26483592-2E14-4F7C-9D4E-5BB958E66B6C}" srcOrd="0" destOrd="0" presId="urn:microsoft.com/office/officeart/2005/8/layout/hierarchy6"/>
    <dgm:cxn modelId="{CC40C450-E2AA-4704-BE70-5753AF416993}" type="presParOf" srcId="{DBDD9FFC-5324-4ACA-86E6-3533FDBB7F5B}" destId="{66EEFBBD-F502-4A3C-B683-2A0900A1424D}" srcOrd="1" destOrd="0" presId="urn:microsoft.com/office/officeart/2005/8/layout/hierarchy6"/>
    <dgm:cxn modelId="{F5713710-716E-4DD9-925C-422AF7B84E77}" type="presParOf" srcId="{F6F3F622-CDF7-4718-A4E8-8848D3492F64}" destId="{393D77DD-AB55-46F4-8C7B-DC7518DF2B39}" srcOrd="4" destOrd="0" presId="urn:microsoft.com/office/officeart/2005/8/layout/hierarchy6"/>
    <dgm:cxn modelId="{BC09FF94-C730-4383-9CB5-D3B026ED80A4}" type="presParOf" srcId="{F6F3F622-CDF7-4718-A4E8-8848D3492F64}" destId="{6A195A21-8D9B-4530-9E4F-59966005D809}" srcOrd="5" destOrd="0" presId="urn:microsoft.com/office/officeart/2005/8/layout/hierarchy6"/>
    <dgm:cxn modelId="{EC752AB3-6786-4D68-BB02-2899A3009E02}" type="presParOf" srcId="{6A195A21-8D9B-4530-9E4F-59966005D809}" destId="{D5DCF23D-225B-4018-8A23-360091775551}" srcOrd="0" destOrd="0" presId="urn:microsoft.com/office/officeart/2005/8/layout/hierarchy6"/>
    <dgm:cxn modelId="{4F078D4C-213A-4B57-BB94-93989D2505D4}" type="presParOf" srcId="{6A195A21-8D9B-4530-9E4F-59966005D809}" destId="{5C46E083-30ED-442E-A259-723D6299D4E0}" srcOrd="1" destOrd="0" presId="urn:microsoft.com/office/officeart/2005/8/layout/hierarchy6"/>
    <dgm:cxn modelId="{5AA1BD07-8821-46D3-A15F-7F2CA31D2FD0}" type="presParOf" srcId="{5C46E083-30ED-442E-A259-723D6299D4E0}" destId="{3A142806-B122-48E9-A809-168FB050C74D}" srcOrd="0" destOrd="0" presId="urn:microsoft.com/office/officeart/2005/8/layout/hierarchy6"/>
    <dgm:cxn modelId="{EE341308-BCE6-44F5-A529-6DA286C23F18}" type="presParOf" srcId="{5C46E083-30ED-442E-A259-723D6299D4E0}" destId="{743FB900-1B77-444B-9913-C521C473323A}" srcOrd="1" destOrd="0" presId="urn:microsoft.com/office/officeart/2005/8/layout/hierarchy6"/>
    <dgm:cxn modelId="{F91F0535-AC92-49E0-B3E1-2115FA24BA8F}" type="presParOf" srcId="{743FB900-1B77-444B-9913-C521C473323A}" destId="{F0522CA7-A495-4E5A-A332-8677716C8B87}" srcOrd="0" destOrd="0" presId="urn:microsoft.com/office/officeart/2005/8/layout/hierarchy6"/>
    <dgm:cxn modelId="{AA18BAB5-99C9-406D-BB22-4EAEE65A7589}" type="presParOf" srcId="{743FB900-1B77-444B-9913-C521C473323A}" destId="{37B9506F-C00E-4D6C-AE55-CE218F9CEB92}" srcOrd="1" destOrd="0" presId="urn:microsoft.com/office/officeart/2005/8/layout/hierarchy6"/>
    <dgm:cxn modelId="{6EBD7EC1-212B-49CA-8DDD-40117CE581A9}" type="presParOf" srcId="{5C46E083-30ED-442E-A259-723D6299D4E0}" destId="{49D5E938-B2F5-439D-AF6F-1928E6C7895A}" srcOrd="2" destOrd="0" presId="urn:microsoft.com/office/officeart/2005/8/layout/hierarchy6"/>
    <dgm:cxn modelId="{C46D47D6-6FC8-4B8F-A1C4-8FF2F7393925}" type="presParOf" srcId="{5C46E083-30ED-442E-A259-723D6299D4E0}" destId="{AFB5EFB9-09B5-4E46-81D9-C25F01C78884}" srcOrd="3" destOrd="0" presId="urn:microsoft.com/office/officeart/2005/8/layout/hierarchy6"/>
    <dgm:cxn modelId="{92B9724B-BFB8-42DC-8D2E-62CCCF0BA631}" type="presParOf" srcId="{AFB5EFB9-09B5-4E46-81D9-C25F01C78884}" destId="{62C76049-B526-4023-8219-CC44053F127E}" srcOrd="0" destOrd="0" presId="urn:microsoft.com/office/officeart/2005/8/layout/hierarchy6"/>
    <dgm:cxn modelId="{2A180145-9F73-4521-9901-8D907A0A278F}" type="presParOf" srcId="{AFB5EFB9-09B5-4E46-81D9-C25F01C78884}" destId="{0872F845-F3F0-466D-9CD1-AC572CA124E0}" srcOrd="1" destOrd="0" presId="urn:microsoft.com/office/officeart/2005/8/layout/hierarchy6"/>
    <dgm:cxn modelId="{42912A8B-232C-479D-8F23-5321AEE55CB1}" type="presParOf" srcId="{5C46E083-30ED-442E-A259-723D6299D4E0}" destId="{D5A7D24E-F41B-4BA2-B7C9-39972A0FEAA6}" srcOrd="4" destOrd="0" presId="urn:microsoft.com/office/officeart/2005/8/layout/hierarchy6"/>
    <dgm:cxn modelId="{59CC83E5-EE76-4948-A520-6E19FC783717}" type="presParOf" srcId="{5C46E083-30ED-442E-A259-723D6299D4E0}" destId="{9FAB658C-E833-4A67-87A8-87CA1329F152}" srcOrd="5" destOrd="0" presId="urn:microsoft.com/office/officeart/2005/8/layout/hierarchy6"/>
    <dgm:cxn modelId="{CF77C9FB-B3DA-4036-B7E4-210849B706F7}" type="presParOf" srcId="{9FAB658C-E833-4A67-87A8-87CA1329F152}" destId="{0B686145-3BA9-4695-B114-7CBDE51021C6}" srcOrd="0" destOrd="0" presId="urn:microsoft.com/office/officeart/2005/8/layout/hierarchy6"/>
    <dgm:cxn modelId="{876ADFE8-3557-4B07-BD16-38CADCF707CE}" type="presParOf" srcId="{9FAB658C-E833-4A67-87A8-87CA1329F152}" destId="{2479F86C-A8F1-4CAD-A18D-6E876F643CA8}" srcOrd="1" destOrd="0" presId="urn:microsoft.com/office/officeart/2005/8/layout/hierarchy6"/>
    <dgm:cxn modelId="{2807360E-8994-406A-AB72-2C77A020E13A}" type="presParOf" srcId="{F6F3F622-CDF7-4718-A4E8-8848D3492F64}" destId="{AA13F8BE-7F30-4FC2-ACCC-19BD829F5A21}" srcOrd="6" destOrd="0" presId="urn:microsoft.com/office/officeart/2005/8/layout/hierarchy6"/>
    <dgm:cxn modelId="{5BA59F2A-B33B-4EA0-862B-828DA9747FB9}" type="presParOf" srcId="{F6F3F622-CDF7-4718-A4E8-8848D3492F64}" destId="{1797CC26-CFCA-480A-A7F5-74DC812EDC41}" srcOrd="7" destOrd="0" presId="urn:microsoft.com/office/officeart/2005/8/layout/hierarchy6"/>
    <dgm:cxn modelId="{508590D5-2DB2-46BF-BA69-211590A447AD}" type="presParOf" srcId="{1797CC26-CFCA-480A-A7F5-74DC812EDC41}" destId="{D6F34674-7962-40B2-A6AB-6BF98CE6E31F}" srcOrd="0" destOrd="0" presId="urn:microsoft.com/office/officeart/2005/8/layout/hierarchy6"/>
    <dgm:cxn modelId="{3C693D59-5BC2-454C-876D-277D2D3C7AEA}" type="presParOf" srcId="{1797CC26-CFCA-480A-A7F5-74DC812EDC41}" destId="{CAC096B4-909C-48CC-BDC8-E2DFD3CEB02F}" srcOrd="1" destOrd="0" presId="urn:microsoft.com/office/officeart/2005/8/layout/hierarchy6"/>
    <dgm:cxn modelId="{5B03641B-ECDE-4D83-85D5-50DD593B18AF}" type="presParOf" srcId="{F6F3F622-CDF7-4718-A4E8-8848D3492F64}" destId="{6D255F23-488F-4EDA-9FD4-114EEA0C2B93}" srcOrd="8" destOrd="0" presId="urn:microsoft.com/office/officeart/2005/8/layout/hierarchy6"/>
    <dgm:cxn modelId="{44A829F3-DA2D-4325-B434-1F9851B5952D}" type="presParOf" srcId="{F6F3F622-CDF7-4718-A4E8-8848D3492F64}" destId="{4E518438-F60B-4F72-88D3-5EA7EBE53057}" srcOrd="9" destOrd="0" presId="urn:microsoft.com/office/officeart/2005/8/layout/hierarchy6"/>
    <dgm:cxn modelId="{AD04ABEC-496E-4D6F-B95F-DEE7A9CA6CDA}" type="presParOf" srcId="{4E518438-F60B-4F72-88D3-5EA7EBE53057}" destId="{319E41ED-7216-4B6C-BEDB-50A2D7A806AB}" srcOrd="0" destOrd="0" presId="urn:microsoft.com/office/officeart/2005/8/layout/hierarchy6"/>
    <dgm:cxn modelId="{AF2E0BCB-90B5-4933-9AD3-7B16F589329F}" type="presParOf" srcId="{4E518438-F60B-4F72-88D3-5EA7EBE53057}" destId="{F9062364-5102-42C8-B331-00D482BC45BD}" srcOrd="1" destOrd="0" presId="urn:microsoft.com/office/officeart/2005/8/layout/hierarchy6"/>
    <dgm:cxn modelId="{A6897AF0-6D60-4F16-A86E-1EA4AD6806D9}" type="presParOf" srcId="{7E4DE68A-9687-4E61-8892-3D6762C989D6}" destId="{430CAD3C-4515-4CEF-AF35-0A2FCD5D1E98}" srcOrd="1" destOrd="0" presId="urn:microsoft.com/office/officeart/2005/8/layout/hierarchy6"/>
    <dgm:cxn modelId="{90417A3A-85B6-426F-A4CA-F81341793757}" type="presParOf" srcId="{430CAD3C-4515-4CEF-AF35-0A2FCD5D1E98}" destId="{FA858D51-0291-4F04-88A8-59A0B8FE081E}" srcOrd="0" destOrd="0" presId="urn:microsoft.com/office/officeart/2005/8/layout/hierarchy6"/>
    <dgm:cxn modelId="{C2B7501D-4653-484C-BAFF-E85F4AF5487B}" type="presParOf" srcId="{FA858D51-0291-4F04-88A8-59A0B8FE081E}" destId="{000B6314-5726-493F-9DC1-BF7671CCFEAD}" srcOrd="0" destOrd="0" presId="urn:microsoft.com/office/officeart/2005/8/layout/hierarchy6"/>
    <dgm:cxn modelId="{349733BF-D7D0-4A38-A473-BEFF86C5614D}" type="presParOf" srcId="{FA858D51-0291-4F04-88A8-59A0B8FE081E}" destId="{3355E4FB-094C-4759-8518-94E4E269954E}" srcOrd="1" destOrd="0" presId="urn:microsoft.com/office/officeart/2005/8/layout/hierarchy6"/>
    <dgm:cxn modelId="{B1C68267-128B-4AE3-BE23-B05CAA47991D}" type="presParOf" srcId="{430CAD3C-4515-4CEF-AF35-0A2FCD5D1E98}" destId="{35A291E2-43D9-49E3-8300-CBB70A054E7B}" srcOrd="1" destOrd="0" presId="urn:microsoft.com/office/officeart/2005/8/layout/hierarchy6"/>
    <dgm:cxn modelId="{984ADAD3-8647-4BE0-A581-0AFE71CCBB14}" type="presParOf" srcId="{35A291E2-43D9-49E3-8300-CBB70A054E7B}" destId="{8FF59F5A-6995-46FF-A021-314F226652C4}" srcOrd="0" destOrd="0" presId="urn:microsoft.com/office/officeart/2005/8/layout/hierarchy6"/>
    <dgm:cxn modelId="{7E7CA736-3EF7-4070-8F45-005F01621DBF}" type="presParOf" srcId="{430CAD3C-4515-4CEF-AF35-0A2FCD5D1E98}" destId="{3FB8FDB1-3B64-4D41-88D5-6A9EF3CE9306}" srcOrd="2" destOrd="0" presId="urn:microsoft.com/office/officeart/2005/8/layout/hierarchy6"/>
    <dgm:cxn modelId="{98CF9A35-FB8F-45B5-BCE9-CD57EFE90F1E}" type="presParOf" srcId="{3FB8FDB1-3B64-4D41-88D5-6A9EF3CE9306}" destId="{A324AAC4-0FA2-43EA-9459-A1F256806A80}" srcOrd="0" destOrd="0" presId="urn:microsoft.com/office/officeart/2005/8/layout/hierarchy6"/>
    <dgm:cxn modelId="{A50B5059-66D8-4C3C-92B6-B16B4BDBD9FB}" type="presParOf" srcId="{3FB8FDB1-3B64-4D41-88D5-6A9EF3CE9306}" destId="{1A8DE68C-DF93-4748-AE2A-70155CA4CFD7}" srcOrd="1" destOrd="0" presId="urn:microsoft.com/office/officeart/2005/8/layout/hierarchy6"/>
    <dgm:cxn modelId="{3835FF09-77F3-459C-BA08-9A396E9881EF}" type="presParOf" srcId="{430CAD3C-4515-4CEF-AF35-0A2FCD5D1E98}" destId="{87A2778C-D6B1-4BC7-A691-52D314F021E3}" srcOrd="3" destOrd="0" presId="urn:microsoft.com/office/officeart/2005/8/layout/hierarchy6"/>
    <dgm:cxn modelId="{BEBCF5E3-B094-436F-B5DE-1D81B0654BB0}" type="presParOf" srcId="{87A2778C-D6B1-4BC7-A691-52D314F021E3}" destId="{FF12321F-7F16-41E7-AC4A-9ED43E30B38E}" srcOrd="0" destOrd="0" presId="urn:microsoft.com/office/officeart/2005/8/layout/hierarchy6"/>
    <dgm:cxn modelId="{9F73B111-8937-4FFC-B7BB-CFB51528B303}" type="presParOf" srcId="{430CAD3C-4515-4CEF-AF35-0A2FCD5D1E98}" destId="{BD70ED6D-E264-4B51-9FD7-167F4298EE9C}" srcOrd="4" destOrd="0" presId="urn:microsoft.com/office/officeart/2005/8/layout/hierarchy6"/>
    <dgm:cxn modelId="{8544B008-6EBB-4CA1-AD81-300B26E80B56}" type="presParOf" srcId="{BD70ED6D-E264-4B51-9FD7-167F4298EE9C}" destId="{BEC538ED-026D-46EA-8A03-DBAE5D7B9E8F}" srcOrd="0" destOrd="0" presId="urn:microsoft.com/office/officeart/2005/8/layout/hierarchy6"/>
    <dgm:cxn modelId="{9296C48A-A888-4C8E-BE3D-3622B1D066B0}" type="presParOf" srcId="{BD70ED6D-E264-4B51-9FD7-167F4298EE9C}" destId="{A4CAA08D-C0A7-480D-B8FD-FBB38CF5230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538ED-026D-46EA-8A03-DBAE5D7B9E8F}">
      <dsp:nvSpPr>
        <dsp:cNvPr id="0" name=""/>
        <dsp:cNvSpPr/>
      </dsp:nvSpPr>
      <dsp:spPr>
        <a:xfrm>
          <a:off x="0" y="3225590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 err="1"/>
            <a:t>Moving_Objects</a:t>
          </a:r>
          <a:endParaRPr lang="zh-TW" altLang="en-US" sz="3100" kern="1200" dirty="0"/>
        </a:p>
      </dsp:txBody>
      <dsp:txXfrm>
        <a:off x="0" y="3225590"/>
        <a:ext cx="3053715" cy="892654"/>
      </dsp:txXfrm>
    </dsp:sp>
    <dsp:sp modelId="{A324AAC4-0FA2-43EA-9459-A1F256806A80}">
      <dsp:nvSpPr>
        <dsp:cNvPr id="0" name=""/>
        <dsp:cNvSpPr/>
      </dsp:nvSpPr>
      <dsp:spPr>
        <a:xfrm>
          <a:off x="0" y="2184160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/>
            <a:t>Scene</a:t>
          </a:r>
          <a:endParaRPr lang="zh-TW" altLang="en-US" sz="3100" kern="1200" dirty="0"/>
        </a:p>
      </dsp:txBody>
      <dsp:txXfrm>
        <a:off x="0" y="2184160"/>
        <a:ext cx="3053715" cy="892654"/>
      </dsp:txXfrm>
    </dsp:sp>
    <dsp:sp modelId="{000B6314-5726-493F-9DC1-BF7671CCFEAD}">
      <dsp:nvSpPr>
        <dsp:cNvPr id="0" name=""/>
        <dsp:cNvSpPr/>
      </dsp:nvSpPr>
      <dsp:spPr>
        <a:xfrm>
          <a:off x="0" y="1142729"/>
          <a:ext cx="10179050" cy="8926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100" kern="1200" dirty="0" err="1"/>
            <a:t>Snowcraft</a:t>
          </a:r>
          <a:endParaRPr lang="zh-TW" altLang="en-US" sz="3100" kern="1200" dirty="0"/>
        </a:p>
      </dsp:txBody>
      <dsp:txXfrm>
        <a:off x="0" y="1142729"/>
        <a:ext cx="3053715" cy="892654"/>
      </dsp:txXfrm>
    </dsp:sp>
    <dsp:sp modelId="{52E5B076-2D42-49F5-85DD-B7776E790BCF}">
      <dsp:nvSpPr>
        <dsp:cNvPr id="0" name=""/>
        <dsp:cNvSpPr/>
      </dsp:nvSpPr>
      <dsp:spPr>
        <a:xfrm>
          <a:off x="5956682" y="121711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snowcraft</a:t>
          </a:r>
          <a:endParaRPr lang="zh-TW" altLang="en-US" sz="1300" kern="1200" dirty="0"/>
        </a:p>
      </dsp:txBody>
      <dsp:txXfrm>
        <a:off x="5978469" y="1238904"/>
        <a:ext cx="1072244" cy="700305"/>
      </dsp:txXfrm>
    </dsp:sp>
    <dsp:sp modelId="{DD65AE73-92B5-48FB-A95D-10986D7064ED}">
      <dsp:nvSpPr>
        <dsp:cNvPr id="0" name=""/>
        <dsp:cNvSpPr/>
      </dsp:nvSpPr>
      <dsp:spPr>
        <a:xfrm>
          <a:off x="3613463" y="1960996"/>
          <a:ext cx="2901128" cy="297551"/>
        </a:xfrm>
        <a:custGeom>
          <a:avLst/>
          <a:gdLst/>
          <a:ahLst/>
          <a:cxnLst/>
          <a:rect l="0" t="0" r="0" b="0"/>
          <a:pathLst>
            <a:path>
              <a:moveTo>
                <a:pt x="2901128" y="0"/>
              </a:moveTo>
              <a:lnTo>
                <a:pt x="2901128" y="148775"/>
              </a:lnTo>
              <a:lnTo>
                <a:pt x="0" y="148775"/>
              </a:lnTo>
              <a:lnTo>
                <a:pt x="0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EF098-240E-48EB-91A2-1B2FDE66BB80}">
      <dsp:nvSpPr>
        <dsp:cNvPr id="0" name=""/>
        <dsp:cNvSpPr/>
      </dsp:nvSpPr>
      <dsp:spPr>
        <a:xfrm>
          <a:off x="3055553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Start_menu</a:t>
          </a:r>
          <a:endParaRPr lang="zh-TW" altLang="en-US" sz="1300" kern="1200" dirty="0"/>
        </a:p>
      </dsp:txBody>
      <dsp:txXfrm>
        <a:off x="3077340" y="2280334"/>
        <a:ext cx="1072244" cy="700305"/>
      </dsp:txXfrm>
    </dsp:sp>
    <dsp:sp modelId="{4D756770-EBAB-4CB9-943B-289CF14ABD45}">
      <dsp:nvSpPr>
        <dsp:cNvPr id="0" name=""/>
        <dsp:cNvSpPr/>
      </dsp:nvSpPr>
      <dsp:spPr>
        <a:xfrm>
          <a:off x="5064027" y="1960996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1450564" y="0"/>
              </a:moveTo>
              <a:lnTo>
                <a:pt x="1450564" y="148775"/>
              </a:lnTo>
              <a:lnTo>
                <a:pt x="0" y="148775"/>
              </a:lnTo>
              <a:lnTo>
                <a:pt x="0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83592-2E14-4F7C-9D4E-5BB958E66B6C}">
      <dsp:nvSpPr>
        <dsp:cNvPr id="0" name=""/>
        <dsp:cNvSpPr/>
      </dsp:nvSpPr>
      <dsp:spPr>
        <a:xfrm>
          <a:off x="4506118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Middle_scene</a:t>
          </a:r>
          <a:endParaRPr lang="zh-TW" altLang="en-US" sz="1300" kern="1200" dirty="0"/>
        </a:p>
      </dsp:txBody>
      <dsp:txXfrm>
        <a:off x="4527905" y="2280334"/>
        <a:ext cx="1072244" cy="700305"/>
      </dsp:txXfrm>
    </dsp:sp>
    <dsp:sp modelId="{393D77DD-AB55-46F4-8C7B-DC7518DF2B39}">
      <dsp:nvSpPr>
        <dsp:cNvPr id="0" name=""/>
        <dsp:cNvSpPr/>
      </dsp:nvSpPr>
      <dsp:spPr>
        <a:xfrm>
          <a:off x="6468871" y="1960996"/>
          <a:ext cx="91440" cy="297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CF23D-225B-4018-8A23-360091775551}">
      <dsp:nvSpPr>
        <dsp:cNvPr id="0" name=""/>
        <dsp:cNvSpPr/>
      </dsp:nvSpPr>
      <dsp:spPr>
        <a:xfrm>
          <a:off x="5956682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Battle_scene</a:t>
          </a:r>
          <a:endParaRPr lang="zh-TW" altLang="en-US" sz="1300" kern="1200" dirty="0"/>
        </a:p>
      </dsp:txBody>
      <dsp:txXfrm>
        <a:off x="5978469" y="2280334"/>
        <a:ext cx="1072244" cy="700305"/>
      </dsp:txXfrm>
    </dsp:sp>
    <dsp:sp modelId="{3A142806-B122-48E9-A809-168FB050C74D}">
      <dsp:nvSpPr>
        <dsp:cNvPr id="0" name=""/>
        <dsp:cNvSpPr/>
      </dsp:nvSpPr>
      <dsp:spPr>
        <a:xfrm>
          <a:off x="5064027" y="3002427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1450564" y="0"/>
              </a:moveTo>
              <a:lnTo>
                <a:pt x="1450564" y="148775"/>
              </a:lnTo>
              <a:lnTo>
                <a:pt x="0" y="148775"/>
              </a:lnTo>
              <a:lnTo>
                <a:pt x="0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22CA7-A495-4E5A-A332-8677716C8B87}">
      <dsp:nvSpPr>
        <dsp:cNvPr id="0" name=""/>
        <dsp:cNvSpPr/>
      </dsp:nvSpPr>
      <dsp:spPr>
        <a:xfrm>
          <a:off x="4506118" y="3299978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Hero</a:t>
          </a:r>
        </a:p>
      </dsp:txBody>
      <dsp:txXfrm>
        <a:off x="4527905" y="3321765"/>
        <a:ext cx="1072244" cy="700305"/>
      </dsp:txXfrm>
    </dsp:sp>
    <dsp:sp modelId="{49D5E938-B2F5-439D-AF6F-1928E6C7895A}">
      <dsp:nvSpPr>
        <dsp:cNvPr id="0" name=""/>
        <dsp:cNvSpPr/>
      </dsp:nvSpPr>
      <dsp:spPr>
        <a:xfrm>
          <a:off x="6468871" y="3002427"/>
          <a:ext cx="91440" cy="297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6049-B526-4023-8219-CC44053F127E}">
      <dsp:nvSpPr>
        <dsp:cNvPr id="0" name=""/>
        <dsp:cNvSpPr/>
      </dsp:nvSpPr>
      <dsp:spPr>
        <a:xfrm>
          <a:off x="5956682" y="3299978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Enemy</a:t>
          </a:r>
          <a:endParaRPr lang="zh-TW" altLang="en-US" sz="1300" kern="1200" dirty="0"/>
        </a:p>
      </dsp:txBody>
      <dsp:txXfrm>
        <a:off x="5978469" y="3321765"/>
        <a:ext cx="1072244" cy="700305"/>
      </dsp:txXfrm>
    </dsp:sp>
    <dsp:sp modelId="{D5A7D24E-F41B-4BA2-B7C9-39972A0FEAA6}">
      <dsp:nvSpPr>
        <dsp:cNvPr id="0" name=""/>
        <dsp:cNvSpPr/>
      </dsp:nvSpPr>
      <dsp:spPr>
        <a:xfrm>
          <a:off x="6514592" y="3002427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75"/>
              </a:lnTo>
              <a:lnTo>
                <a:pt x="1450564" y="148775"/>
              </a:lnTo>
              <a:lnTo>
                <a:pt x="1450564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6145-3BA9-4695-B114-7CBDE51021C6}">
      <dsp:nvSpPr>
        <dsp:cNvPr id="0" name=""/>
        <dsp:cNvSpPr/>
      </dsp:nvSpPr>
      <dsp:spPr>
        <a:xfrm>
          <a:off x="7407246" y="3299978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Snowball</a:t>
          </a:r>
          <a:endParaRPr lang="zh-TW" altLang="en-US" sz="1300" kern="1200" dirty="0"/>
        </a:p>
      </dsp:txBody>
      <dsp:txXfrm>
        <a:off x="7429033" y="3321765"/>
        <a:ext cx="1072244" cy="700305"/>
      </dsp:txXfrm>
    </dsp:sp>
    <dsp:sp modelId="{AA13F8BE-7F30-4FC2-ACCC-19BD829F5A21}">
      <dsp:nvSpPr>
        <dsp:cNvPr id="0" name=""/>
        <dsp:cNvSpPr/>
      </dsp:nvSpPr>
      <dsp:spPr>
        <a:xfrm>
          <a:off x="6514592" y="1960996"/>
          <a:ext cx="1450564" cy="29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75"/>
              </a:lnTo>
              <a:lnTo>
                <a:pt x="1450564" y="148775"/>
              </a:lnTo>
              <a:lnTo>
                <a:pt x="1450564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34674-7962-40B2-A6AB-6BF98CE6E31F}">
      <dsp:nvSpPr>
        <dsp:cNvPr id="0" name=""/>
        <dsp:cNvSpPr/>
      </dsp:nvSpPr>
      <dsp:spPr>
        <a:xfrm>
          <a:off x="7407246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Death_scene</a:t>
          </a:r>
          <a:endParaRPr lang="zh-TW" altLang="en-US" sz="1300" kern="1200" dirty="0"/>
        </a:p>
      </dsp:txBody>
      <dsp:txXfrm>
        <a:off x="7429033" y="2280334"/>
        <a:ext cx="1072244" cy="700305"/>
      </dsp:txXfrm>
    </dsp:sp>
    <dsp:sp modelId="{6D255F23-488F-4EDA-9FD4-114EEA0C2B93}">
      <dsp:nvSpPr>
        <dsp:cNvPr id="0" name=""/>
        <dsp:cNvSpPr/>
      </dsp:nvSpPr>
      <dsp:spPr>
        <a:xfrm>
          <a:off x="6514592" y="1960996"/>
          <a:ext cx="2901128" cy="29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75"/>
              </a:lnTo>
              <a:lnTo>
                <a:pt x="2901128" y="148775"/>
              </a:lnTo>
              <a:lnTo>
                <a:pt x="2901128" y="297551"/>
              </a:lnTo>
            </a:path>
          </a:pathLst>
        </a:custGeom>
        <a:noFill/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E41ED-7216-4B6C-BEDB-50A2D7A806AB}">
      <dsp:nvSpPr>
        <dsp:cNvPr id="0" name=""/>
        <dsp:cNvSpPr/>
      </dsp:nvSpPr>
      <dsp:spPr>
        <a:xfrm>
          <a:off x="8857811" y="2258547"/>
          <a:ext cx="1115818" cy="743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Win_scene</a:t>
          </a:r>
          <a:endParaRPr lang="zh-TW" altLang="en-US" sz="1300" kern="1200" dirty="0"/>
        </a:p>
      </dsp:txBody>
      <dsp:txXfrm>
        <a:off x="8879598" y="2280334"/>
        <a:ext cx="1072244" cy="70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02D6-189A-4981-9F58-99367BCF6CC4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71DE-82BE-47DB-87A1-B22D91B0C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79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771DE-82BE-47DB-87A1-B22D91B0C8F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9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4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1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9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63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  <p:extLst>
      <p:ext uri="{BB962C8B-B14F-4D97-AF65-F5344CB8AC3E}">
        <p14:creationId xmlns:p14="http://schemas.microsoft.com/office/powerpoint/2010/main" val="248023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0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87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9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4B6DC0-F071-469F-93D7-B4455B7FC3AE}" type="datetimeFigureOut">
              <a:rPr lang="zh-TW" altLang="en-US" smtClean="0"/>
              <a:t>2020/9/18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6D5668-7781-429B-817A-0DA5FC47E6D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84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8522" y="889841"/>
            <a:ext cx="10318418" cy="4394988"/>
          </a:xfrm>
        </p:spPr>
        <p:txBody>
          <a:bodyPr>
            <a:norm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成圖技術與應用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/>
              <a:t>FINAL PROJECT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15045" y="4315326"/>
            <a:ext cx="8045373" cy="2406149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dirty="0"/>
              <a:t>組員： 資工四 </a:t>
            </a:r>
            <a:r>
              <a:rPr lang="en-US" altLang="zh-TW" dirty="0"/>
              <a:t>4104056004</a:t>
            </a:r>
            <a:r>
              <a:rPr lang="zh-TW" altLang="en-US" dirty="0"/>
              <a:t> 李家駿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 資工四 </a:t>
            </a:r>
            <a:r>
              <a:rPr lang="en-US" altLang="zh-TW" dirty="0"/>
              <a:t>4104056034</a:t>
            </a:r>
            <a:r>
              <a:rPr lang="zh-TW" altLang="en-US" dirty="0"/>
              <a:t> 柯冠名</a:t>
            </a:r>
          </a:p>
        </p:txBody>
      </p:sp>
    </p:spTree>
    <p:extLst>
      <p:ext uri="{BB962C8B-B14F-4D97-AF65-F5344CB8AC3E}">
        <p14:creationId xmlns:p14="http://schemas.microsoft.com/office/powerpoint/2010/main" val="304606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遊戲機制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敵人移動模式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分成三種模式</a:t>
            </a:r>
            <a:r>
              <a:rPr lang="en-US" altLang="zh-TW" sz="3600" dirty="0"/>
              <a:t>:</a:t>
            </a:r>
            <a:r>
              <a:rPr lang="zh-TW" altLang="en-US" sz="3600" dirty="0"/>
              <a:t>直線，三角形與矩形</a:t>
            </a:r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當敵人走到頂點位置，便會發射一顆雪球</a:t>
            </a:r>
            <a:endParaRPr lang="en-US" altLang="zh-TW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64" y="2676086"/>
            <a:ext cx="46291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9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遊戲機制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雪球擊退效果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當己方或敵人被雪球擊中時，會產生擊退效果。</a:t>
            </a:r>
            <a:endParaRPr lang="en-US" altLang="zh-TW" sz="3600" dirty="0"/>
          </a:p>
          <a:p>
            <a:r>
              <a:rPr lang="zh-TW" altLang="en-US" sz="3600" dirty="0"/>
              <a:t>被擊中時，會取得雪球的</a:t>
            </a:r>
            <a:r>
              <a:rPr lang="en-US" altLang="zh-TW" sz="3600" dirty="0"/>
              <a:t>X</a:t>
            </a:r>
            <a:r>
              <a:rPr lang="zh-TW" altLang="en-US" sz="3600" dirty="0"/>
              <a:t>軸方向速度，並讓己方或敵人根據這個速度後退。</a:t>
            </a:r>
            <a:endParaRPr lang="en-US" altLang="zh-TW" sz="3600" dirty="0"/>
          </a:p>
          <a:p>
            <a:r>
              <a:rPr lang="zh-TW" altLang="en-US" sz="3600" dirty="0"/>
              <a:t>這個速度會每次衰退</a:t>
            </a:r>
            <a:r>
              <a:rPr lang="en-US" altLang="zh-TW" sz="3600" dirty="0"/>
              <a:t>10%</a:t>
            </a:r>
            <a:r>
              <a:rPr lang="zh-TW" altLang="en-US" sz="3600" dirty="0"/>
              <a:t>，直到暈眩時間</a:t>
            </a:r>
            <a:r>
              <a:rPr lang="en-US" altLang="zh-TW" sz="3600" dirty="0"/>
              <a:t>3</a:t>
            </a:r>
            <a:r>
              <a:rPr lang="zh-TW" altLang="en-US" sz="3600" dirty="0"/>
              <a:t>秒結束。</a:t>
            </a:r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</p:txBody>
      </p:sp>
      <p:sp>
        <p:nvSpPr>
          <p:cNvPr id="3" name="矩形 2"/>
          <p:cNvSpPr/>
          <p:nvPr/>
        </p:nvSpPr>
        <p:spPr>
          <a:xfrm>
            <a:off x="8422105" y="4908884"/>
            <a:ext cx="895150" cy="170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9348537" y="5491212"/>
            <a:ext cx="587141" cy="539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9935678" y="5760719"/>
            <a:ext cx="1001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 flipH="1">
            <a:off x="5212080" y="5327582"/>
            <a:ext cx="1944303" cy="8662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47462" y="4908883"/>
            <a:ext cx="895150" cy="170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425567" y="4750066"/>
            <a:ext cx="1001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292867" y="5274642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292866" y="5760719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292866" y="6264440"/>
            <a:ext cx="6160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9887552" y="5142916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sb.velocity</a:t>
            </a:r>
            <a:r>
              <a:rPr lang="en-US" altLang="zh-TW" dirty="0"/>
              <a:t>=(1.2,0,0)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960896" y="4504077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enemy.velocity</a:t>
            </a:r>
            <a:r>
              <a:rPr lang="en-US" altLang="zh-TW" dirty="0"/>
              <a:t>=(0,0,0)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450658" y="4521724"/>
            <a:ext cx="308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enemy.velocity</a:t>
            </a:r>
            <a:r>
              <a:rPr lang="en-US" altLang="zh-TW" dirty="0"/>
              <a:t>=(1.2*0.9^t,0,0)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6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8000" dirty="0">
                <a:latin typeface="+mn-ea"/>
              </a:rPr>
              <a:t>Demo</a:t>
            </a:r>
            <a:endParaRPr lang="zh-TW" altLang="en-US" sz="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697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1678" y="141754"/>
            <a:ext cx="10178322" cy="149213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633886"/>
            <a:ext cx="10178322" cy="502358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動機</a:t>
            </a:r>
            <a:endParaRPr lang="en-US" altLang="zh-TW" sz="4000" dirty="0"/>
          </a:p>
          <a:p>
            <a:r>
              <a:rPr lang="zh-TW" altLang="en-US" sz="4000" dirty="0"/>
              <a:t>作品簡介</a:t>
            </a:r>
            <a:endParaRPr lang="en-US" altLang="zh-TW" sz="4000" dirty="0"/>
          </a:p>
          <a:p>
            <a:r>
              <a:rPr lang="en-US" altLang="zh-TW" sz="4000" dirty="0"/>
              <a:t>Demo</a:t>
            </a:r>
          </a:p>
          <a:p>
            <a:r>
              <a:rPr lang="zh-TW" altLang="en-US" sz="4000" dirty="0"/>
              <a:t>程式架構</a:t>
            </a:r>
            <a:endParaRPr lang="en-US" altLang="zh-TW" sz="4000" dirty="0"/>
          </a:p>
          <a:p>
            <a:r>
              <a:rPr lang="zh-TW" altLang="en-US" sz="4000" dirty="0"/>
              <a:t>遊戲機制</a:t>
            </a:r>
          </a:p>
        </p:txBody>
      </p:sp>
    </p:spTree>
    <p:extLst>
      <p:ext uri="{BB962C8B-B14F-4D97-AF65-F5344CB8AC3E}">
        <p14:creationId xmlns:p14="http://schemas.microsoft.com/office/powerpoint/2010/main" val="426177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懷舊小遊戲 </a:t>
            </a:r>
            <a:r>
              <a:rPr lang="en-US" altLang="zh-TW" sz="3600" dirty="0" err="1"/>
              <a:t>Snowcraft</a:t>
            </a:r>
            <a:endParaRPr lang="en-US" altLang="zh-TW" sz="3600" dirty="0"/>
          </a:p>
          <a:p>
            <a:r>
              <a:rPr lang="zh-TW" altLang="en-US" sz="3600" dirty="0"/>
              <a:t>互相丟雪球，擊倒對方的闖關遊戲</a:t>
            </a:r>
          </a:p>
        </p:txBody>
      </p:sp>
      <p:pic>
        <p:nvPicPr>
          <p:cNvPr id="1028" name="Picture 4" descr="http://www.flashgames555.com/pictures/action/SnowCraf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229" y="3497179"/>
            <a:ext cx="6221771" cy="336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2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1678" y="1475874"/>
            <a:ext cx="10178322" cy="5261809"/>
          </a:xfrm>
        </p:spPr>
        <p:txBody>
          <a:bodyPr>
            <a:normAutofit/>
          </a:bodyPr>
          <a:lstStyle/>
          <a:p>
            <a:r>
              <a:rPr lang="zh-TW" altLang="en-US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名稱：</a:t>
            </a:r>
            <a:r>
              <a:rPr lang="en-US" altLang="zh-TW" sz="3200" cap="all" spc="200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Snowcraft</a:t>
            </a:r>
            <a:r>
              <a:rPr lang="en-US" altLang="zh-TW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打雪仗</a:t>
            </a:r>
            <a:r>
              <a:rPr lang="en-US" altLang="zh-TW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</a:p>
          <a:p>
            <a:r>
              <a:rPr lang="zh-TW" altLang="en-US" sz="32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遊戲規則：</a:t>
            </a:r>
            <a:endParaRPr lang="en-US" altLang="zh-TW" sz="32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共有</a:t>
            </a:r>
            <a:r>
              <a:rPr lang="en-US" altLang="zh-TW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5</a:t>
            </a:r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關，己方</a:t>
            </a:r>
            <a:r>
              <a:rPr lang="en-US" altLang="zh-TW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</a:t>
            </a:r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人，敵人每關增加兩人</a:t>
            </a:r>
            <a:endParaRPr lang="en-US" altLang="zh-TW" sz="3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用滑鼠移動人物，並用左鍵來進行集氣及射擊，集氣越多射程越遠，數字</a:t>
            </a:r>
            <a:r>
              <a:rPr lang="en-US" altLang="zh-TW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1,2,3</a:t>
            </a:r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可以切換人物</a:t>
            </a:r>
            <a:endParaRPr lang="en-US" altLang="zh-TW" sz="3000" cap="all" spc="2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如果被對方擊中，會有</a:t>
            </a:r>
            <a:r>
              <a:rPr lang="en-US" altLang="zh-TW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</a:t>
            </a:r>
            <a:r>
              <a:rPr lang="zh-TW" altLang="en-US" sz="3000" cap="all" spc="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秒不能發射雪球</a:t>
            </a:r>
          </a:p>
        </p:txBody>
      </p:sp>
    </p:spTree>
    <p:extLst>
      <p:ext uri="{BB962C8B-B14F-4D97-AF65-F5344CB8AC3E}">
        <p14:creationId xmlns:p14="http://schemas.microsoft.com/office/powerpoint/2010/main" val="263024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454132"/>
              </p:ext>
            </p:extLst>
          </p:nvPr>
        </p:nvGraphicFramePr>
        <p:xfrm>
          <a:off x="1250950" y="1476375"/>
          <a:ext cx="10179050" cy="52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29BF1E-3141-4B61-B866-A5F222D7E70C}"/>
              </a:ext>
            </a:extLst>
          </p:cNvPr>
          <p:cNvSpPr txBox="1"/>
          <p:nvPr/>
        </p:nvSpPr>
        <p:spPr>
          <a:xfrm>
            <a:off x="1250949" y="1982803"/>
            <a:ext cx="8393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+mn-ea"/>
              </a:rPr>
              <a:t>此遊戲共有三大類物件</a:t>
            </a:r>
            <a:r>
              <a:rPr lang="en-US" altLang="zh-TW" sz="2200" dirty="0">
                <a:latin typeface="+mn-ea"/>
              </a:rPr>
              <a:t>:</a:t>
            </a:r>
            <a:r>
              <a:rPr lang="en-US" altLang="zh-TW" sz="2200" dirty="0" err="1">
                <a:latin typeface="+mn-ea"/>
              </a:rPr>
              <a:t>Snowcraft</a:t>
            </a:r>
            <a:r>
              <a:rPr lang="en-US" altLang="zh-TW" sz="2200" dirty="0">
                <a:latin typeface="+mn-ea"/>
              </a:rPr>
              <a:t>, Scene</a:t>
            </a:r>
            <a:r>
              <a:rPr lang="zh-TW" altLang="en-US" sz="2200" dirty="0">
                <a:latin typeface="+mn-ea"/>
              </a:rPr>
              <a:t> 與 </a:t>
            </a:r>
            <a:r>
              <a:rPr lang="en-US" altLang="zh-TW" sz="2200" dirty="0" err="1">
                <a:latin typeface="+mn-ea"/>
              </a:rPr>
              <a:t>Moving_Objects</a:t>
            </a:r>
            <a:endParaRPr lang="zh-TW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8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Class:Snowcraft</a:t>
            </a:r>
            <a:endParaRPr lang="en-US" altLang="zh-TW" sz="3600" dirty="0"/>
          </a:p>
          <a:p>
            <a:r>
              <a:rPr lang="zh-TW" altLang="en-US" sz="3600" dirty="0"/>
              <a:t>載入所有</a:t>
            </a:r>
            <a:r>
              <a:rPr lang="en-US" altLang="zh-TW" sz="3600" dirty="0" err="1"/>
              <a:t>obj</a:t>
            </a:r>
            <a:r>
              <a:rPr lang="en-US" altLang="zh-TW" sz="3600" dirty="0"/>
              <a:t> model,</a:t>
            </a:r>
            <a:r>
              <a:rPr lang="zh-TW" altLang="en-US" sz="3600" dirty="0"/>
              <a:t>並初始化每個</a:t>
            </a:r>
            <a:r>
              <a:rPr lang="en-US" altLang="zh-TW" sz="3600" dirty="0"/>
              <a:t>Scene</a:t>
            </a:r>
          </a:p>
          <a:p>
            <a:pPr lvl="0"/>
            <a:r>
              <a:rPr lang="zh-TW" altLang="en-US" sz="3600" dirty="0"/>
              <a:t>控制</a:t>
            </a:r>
            <a:r>
              <a:rPr lang="en-US" altLang="zh-TW" sz="3600" dirty="0"/>
              <a:t>Scene</a:t>
            </a:r>
            <a:r>
              <a:rPr lang="zh-TW" altLang="en-US" sz="3600" dirty="0"/>
              <a:t>之間的切換</a:t>
            </a:r>
          </a:p>
        </p:txBody>
      </p:sp>
    </p:spTree>
    <p:extLst>
      <p:ext uri="{BB962C8B-B14F-4D97-AF65-F5344CB8AC3E}">
        <p14:creationId xmlns:p14="http://schemas.microsoft.com/office/powerpoint/2010/main" val="277362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Class:</a:t>
            </a:r>
            <a:r>
              <a:rPr lang="en-US" altLang="zh-TW" sz="3200" dirty="0"/>
              <a:t>Start_menu,Middle_scene,Battle_scene,Win_scene,Death_scene</a:t>
            </a:r>
          </a:p>
          <a:p>
            <a:r>
              <a:rPr lang="zh-TW" altLang="en-US" sz="3600" dirty="0"/>
              <a:t>繼承</a:t>
            </a:r>
            <a:r>
              <a:rPr lang="en-US" altLang="zh-TW" sz="3600" dirty="0" err="1"/>
              <a:t>Class:Scene</a:t>
            </a:r>
            <a:endParaRPr lang="en-US" altLang="zh-TW" sz="3600" dirty="0"/>
          </a:p>
          <a:p>
            <a:r>
              <a:rPr lang="zh-TW" altLang="en-US" sz="3600" dirty="0"/>
              <a:t>初始化時載入所有</a:t>
            </a:r>
            <a:r>
              <a:rPr lang="en-US" altLang="zh-TW" sz="3600" dirty="0"/>
              <a:t>Texture</a:t>
            </a:r>
          </a:p>
          <a:p>
            <a:r>
              <a:rPr lang="zh-TW" altLang="en-US" sz="3600" dirty="0"/>
              <a:t>根據鍵盤滑鼠輸入，控制場景顯示</a:t>
            </a:r>
          </a:p>
        </p:txBody>
      </p:sp>
    </p:spTree>
    <p:extLst>
      <p:ext uri="{BB962C8B-B14F-4D97-AF65-F5344CB8AC3E}">
        <p14:creationId xmlns:p14="http://schemas.microsoft.com/office/powerpoint/2010/main" val="155477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程式架構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983482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Class:Hero,Enemy,Snowball</a:t>
            </a:r>
            <a:endParaRPr lang="en-US" altLang="zh-TW" sz="3600" dirty="0"/>
          </a:p>
          <a:p>
            <a:r>
              <a:rPr lang="zh-TW" altLang="en-US" sz="3600" dirty="0"/>
              <a:t>繼承</a:t>
            </a:r>
            <a:r>
              <a:rPr lang="en-US" altLang="zh-TW" sz="3600" dirty="0" err="1"/>
              <a:t>Class:Moving_object</a:t>
            </a:r>
            <a:endParaRPr lang="en-US" altLang="zh-TW" sz="3600" dirty="0"/>
          </a:p>
          <a:p>
            <a:r>
              <a:rPr lang="zh-TW" altLang="en-US" sz="3600" dirty="0"/>
              <a:t>每個物件有各自的座標與速度，可以依速度向量作等速率直線運動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9849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526E9-6F1F-47A3-9E45-DB949E8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zh-TW" altLang="en-US" sz="7200" b="0" i="0" u="none" strike="noStrike" kern="1200" cap="all" spc="20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遊戲機制</a:t>
            </a:r>
            <a:r>
              <a:rPr kumimoji="0" lang="en-US" altLang="zh-TW" sz="7200" b="0" i="0" u="none" strike="noStrike" kern="1200" cap="all" spc="20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-</a:t>
            </a:r>
            <a:r>
              <a:rPr lang="zh-TW" altLang="en-US" sz="7200" dirty="0">
                <a:solidFill>
                  <a:srgbClr val="4E3B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場景轉換</a:t>
            </a:r>
            <a:r>
              <a:rPr kumimoji="0" lang="zh-TW" altLang="en-US" sz="7200" b="0" i="0" u="none" strike="noStrike" kern="1200" cap="all" spc="200" normalizeH="0" baseline="0" noProof="0" dirty="0">
                <a:ln>
                  <a:noFill/>
                </a:ln>
                <a:solidFill>
                  <a:srgbClr val="4E3B3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流程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F552E16-A320-4A48-A3B9-09C846EB866D}"/>
              </a:ext>
            </a:extLst>
          </p:cNvPr>
          <p:cNvSpPr/>
          <p:nvPr/>
        </p:nvSpPr>
        <p:spPr>
          <a:xfrm>
            <a:off x="1747220" y="2270674"/>
            <a:ext cx="1568918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Start_menu</a:t>
            </a:r>
            <a:endParaRPr lang="en-US" altLang="zh-TW" dirty="0"/>
          </a:p>
          <a:p>
            <a:pPr algn="ctr"/>
            <a:r>
              <a:rPr lang="zh-TW" altLang="en-US" dirty="0"/>
              <a:t>開始畫面</a:t>
            </a:r>
            <a:endParaRPr lang="en-US" altLang="zh-TW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F87DB62-F1CF-4FE8-BD09-35ECE797DDFF}"/>
              </a:ext>
            </a:extLst>
          </p:cNvPr>
          <p:cNvSpPr/>
          <p:nvPr/>
        </p:nvSpPr>
        <p:spPr>
          <a:xfrm>
            <a:off x="3595270" y="3429000"/>
            <a:ext cx="1568918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Battle_menu</a:t>
            </a:r>
            <a:endParaRPr lang="en-US" altLang="zh-TW" dirty="0"/>
          </a:p>
          <a:p>
            <a:pPr algn="ctr"/>
            <a:r>
              <a:rPr lang="zh-TW" altLang="en-US" dirty="0"/>
              <a:t>戰鬥畫面</a:t>
            </a:r>
            <a:endParaRPr lang="en-US" altLang="zh-TW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8750B9C-A79B-445D-B051-764B953ECF1C}"/>
              </a:ext>
            </a:extLst>
          </p:cNvPr>
          <p:cNvSpPr/>
          <p:nvPr/>
        </p:nvSpPr>
        <p:spPr>
          <a:xfrm>
            <a:off x="8195987" y="1731132"/>
            <a:ext cx="1568918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Middle_menu</a:t>
            </a:r>
            <a:endParaRPr lang="en-US" altLang="zh-TW" dirty="0"/>
          </a:p>
          <a:p>
            <a:pPr algn="ctr"/>
            <a:r>
              <a:rPr lang="zh-TW" altLang="en-US" dirty="0"/>
              <a:t>過場畫面</a:t>
            </a:r>
            <a:endParaRPr lang="en-US" altLang="zh-TW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BD4387C-298F-4164-95FC-E7DFAB9CC7F1}"/>
              </a:ext>
            </a:extLst>
          </p:cNvPr>
          <p:cNvSpPr/>
          <p:nvPr/>
        </p:nvSpPr>
        <p:spPr>
          <a:xfrm>
            <a:off x="8195987" y="4983483"/>
            <a:ext cx="1568918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Win_scene</a:t>
            </a:r>
            <a:endParaRPr lang="en-US" altLang="zh-TW" dirty="0"/>
          </a:p>
          <a:p>
            <a:pPr algn="ctr"/>
            <a:r>
              <a:rPr lang="zh-TW" altLang="en-US" dirty="0"/>
              <a:t>勝利畫面</a:t>
            </a:r>
            <a:endParaRPr lang="en-US" altLang="zh-TW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6033694-7044-47BC-B000-FD989050C53A}"/>
              </a:ext>
            </a:extLst>
          </p:cNvPr>
          <p:cNvSpPr/>
          <p:nvPr/>
        </p:nvSpPr>
        <p:spPr>
          <a:xfrm>
            <a:off x="5841991" y="4983483"/>
            <a:ext cx="1568918" cy="1010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Death_scene</a:t>
            </a:r>
            <a:endParaRPr lang="en-US" altLang="zh-TW" dirty="0"/>
          </a:p>
          <a:p>
            <a:pPr algn="ctr"/>
            <a:r>
              <a:rPr lang="zh-TW" altLang="en-US" dirty="0"/>
              <a:t>敗北畫面</a:t>
            </a:r>
            <a:endParaRPr lang="en-US" altLang="zh-TW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3F6159F-07CE-4F62-8041-B015AF7E2B4D}"/>
              </a:ext>
            </a:extLst>
          </p:cNvPr>
          <p:cNvSpPr/>
          <p:nvPr/>
        </p:nvSpPr>
        <p:spPr>
          <a:xfrm rot="5400000">
            <a:off x="2289638" y="1644667"/>
            <a:ext cx="484078" cy="4597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ECEAC5D7-9FD7-4120-93E4-EAC40B6F0BE9}"/>
              </a:ext>
            </a:extLst>
          </p:cNvPr>
          <p:cNvSpPr/>
          <p:nvPr/>
        </p:nvSpPr>
        <p:spPr>
          <a:xfrm rot="2958094">
            <a:off x="2987543" y="3414295"/>
            <a:ext cx="494154" cy="526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00E735DF-1353-40BA-B9C6-DEFDF58DFFB7}"/>
              </a:ext>
            </a:extLst>
          </p:cNvPr>
          <p:cNvSpPr/>
          <p:nvPr/>
        </p:nvSpPr>
        <p:spPr>
          <a:xfrm>
            <a:off x="7945615" y="3385092"/>
            <a:ext cx="2339166" cy="10106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最後一關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7CD26FDD-758C-4FEA-A22C-20A49ADBD0D6}"/>
              </a:ext>
            </a:extLst>
          </p:cNvPr>
          <p:cNvSpPr/>
          <p:nvPr/>
        </p:nvSpPr>
        <p:spPr>
          <a:xfrm>
            <a:off x="5841991" y="3429000"/>
            <a:ext cx="1425821" cy="101065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勝利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9EE8C0-FB1A-47BA-B441-B6FD8CFCC5BF}"/>
              </a:ext>
            </a:extLst>
          </p:cNvPr>
          <p:cNvSpPr/>
          <p:nvPr/>
        </p:nvSpPr>
        <p:spPr>
          <a:xfrm>
            <a:off x="5164187" y="4852721"/>
            <a:ext cx="6530507" cy="1272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FEE347-6E9F-4FC6-B0F0-F61FDE56CAF1}"/>
              </a:ext>
            </a:extLst>
          </p:cNvPr>
          <p:cNvSpPr txBox="1"/>
          <p:nvPr/>
        </p:nvSpPr>
        <p:spPr>
          <a:xfrm>
            <a:off x="10175801" y="5304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遊戲結束</a:t>
            </a: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2C0046C4-91C9-4A73-ABBA-5CB07F78C609}"/>
              </a:ext>
            </a:extLst>
          </p:cNvPr>
          <p:cNvSpPr/>
          <p:nvPr/>
        </p:nvSpPr>
        <p:spPr>
          <a:xfrm rot="16200000">
            <a:off x="5255899" y="3704713"/>
            <a:ext cx="538471" cy="452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811A9123-B9FB-4E0A-AA60-FC93575311BB}"/>
              </a:ext>
            </a:extLst>
          </p:cNvPr>
          <p:cNvSpPr/>
          <p:nvPr/>
        </p:nvSpPr>
        <p:spPr>
          <a:xfrm>
            <a:off x="7344473" y="3661671"/>
            <a:ext cx="524480" cy="45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</a:t>
            </a: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25FC4E7D-0EF7-44C0-83C6-19EA4E607C0C}"/>
              </a:ext>
            </a:extLst>
          </p:cNvPr>
          <p:cNvSpPr/>
          <p:nvPr/>
        </p:nvSpPr>
        <p:spPr>
          <a:xfrm rot="5400000">
            <a:off x="6296389" y="4493284"/>
            <a:ext cx="524480" cy="4559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FC808F1-176D-4283-9108-9AB1404FF641}"/>
              </a:ext>
            </a:extLst>
          </p:cNvPr>
          <p:cNvSpPr txBox="1"/>
          <p:nvPr/>
        </p:nvSpPr>
        <p:spPr>
          <a:xfrm>
            <a:off x="6350880" y="44471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FB5B3AFC-4A62-4CE6-9A58-69CBC4C94945}"/>
              </a:ext>
            </a:extLst>
          </p:cNvPr>
          <p:cNvSpPr/>
          <p:nvPr/>
        </p:nvSpPr>
        <p:spPr>
          <a:xfrm rot="5400000">
            <a:off x="8855439" y="4466229"/>
            <a:ext cx="524480" cy="45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6DE9AD0-6A7A-418B-B7FE-65CF3E57EB57}"/>
              </a:ext>
            </a:extLst>
          </p:cNvPr>
          <p:cNvSpPr txBox="1"/>
          <p:nvPr/>
        </p:nvSpPr>
        <p:spPr>
          <a:xfrm>
            <a:off x="8909930" y="4420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是</a:t>
            </a:r>
          </a:p>
        </p:txBody>
      </p:sp>
      <p:sp>
        <p:nvSpPr>
          <p:cNvPr id="43" name="箭號: 向右 42">
            <a:extLst>
              <a:ext uri="{FF2B5EF4-FFF2-40B4-BE49-F238E27FC236}">
                <a16:creationId xmlns:a16="http://schemas.microsoft.com/office/drawing/2014/main" id="{833277AE-BECC-4F9B-8E40-7897D5D09AEE}"/>
              </a:ext>
            </a:extLst>
          </p:cNvPr>
          <p:cNvSpPr/>
          <p:nvPr/>
        </p:nvSpPr>
        <p:spPr>
          <a:xfrm rot="16200000">
            <a:off x="8839724" y="2858299"/>
            <a:ext cx="524480" cy="4559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EAD1FF-9F6B-460B-AF3E-928027566795}"/>
              </a:ext>
            </a:extLst>
          </p:cNvPr>
          <p:cNvSpPr txBox="1"/>
          <p:nvPr/>
        </p:nvSpPr>
        <p:spPr>
          <a:xfrm>
            <a:off x="8894215" y="2952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否</a:t>
            </a:r>
          </a:p>
        </p:txBody>
      </p:sp>
      <p:sp>
        <p:nvSpPr>
          <p:cNvPr id="46" name="箭號: 彎曲 45">
            <a:extLst>
              <a:ext uri="{FF2B5EF4-FFF2-40B4-BE49-F238E27FC236}">
                <a16:creationId xmlns:a16="http://schemas.microsoft.com/office/drawing/2014/main" id="{EBCBFB1F-7BF8-4BFF-A806-F2F10DF4BB77}"/>
              </a:ext>
            </a:extLst>
          </p:cNvPr>
          <p:cNvSpPr/>
          <p:nvPr/>
        </p:nvSpPr>
        <p:spPr>
          <a:xfrm rot="5400000" flipV="1">
            <a:off x="5521345" y="735416"/>
            <a:ext cx="1137777" cy="3900059"/>
          </a:xfrm>
          <a:prstGeom prst="bentArrow">
            <a:avLst>
              <a:gd name="adj1" fmla="val 2088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DECF955-7236-4872-AFCB-2FB8E5AC65B7}"/>
              </a:ext>
            </a:extLst>
          </p:cNvPr>
          <p:cNvSpPr txBox="1"/>
          <p:nvPr/>
        </p:nvSpPr>
        <p:spPr>
          <a:xfrm>
            <a:off x="5957036" y="20490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前往下一關</a:t>
            </a:r>
          </a:p>
        </p:txBody>
      </p:sp>
    </p:spTree>
    <p:extLst>
      <p:ext uri="{BB962C8B-B14F-4D97-AF65-F5344CB8AC3E}">
        <p14:creationId xmlns:p14="http://schemas.microsoft.com/office/powerpoint/2010/main" val="370083605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黃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3BC1B661-20FB-4F3E-9FE2-91EB0144339A}" vid="{5F550FAD-DA76-43F3-8BA9-B3976ED2317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146</TotalTime>
  <Words>400</Words>
  <Application>Microsoft Office PowerPoint</Application>
  <PresentationFormat>寬螢幕</PresentationFormat>
  <Paragraphs>82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Calibri</vt:lpstr>
      <vt:lpstr>Gill Sans MT</vt:lpstr>
      <vt:lpstr>Impact</vt:lpstr>
      <vt:lpstr>佈景主題1</vt:lpstr>
      <vt:lpstr>成圖技術與應用 FINAL PROJECT</vt:lpstr>
      <vt:lpstr>目錄</vt:lpstr>
      <vt:lpstr>動機</vt:lpstr>
      <vt:lpstr>作品簡介</vt:lpstr>
      <vt:lpstr>程式架構</vt:lpstr>
      <vt:lpstr>程式架構</vt:lpstr>
      <vt:lpstr>程式架構</vt:lpstr>
      <vt:lpstr>程式架構</vt:lpstr>
      <vt:lpstr>遊戲機制-場景轉換流程</vt:lpstr>
      <vt:lpstr>遊戲機制-敵人移動模式</vt:lpstr>
      <vt:lpstr>遊戲機制-雪球擊退效果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成圖技術與應用 FINAL PROJECT</dc:title>
  <dc:creator>kokoming</dc:creator>
  <cp:lastModifiedBy>家駿 李</cp:lastModifiedBy>
  <cp:revision>23</cp:revision>
  <dcterms:created xsi:type="dcterms:W3CDTF">2019-06-12T07:49:26Z</dcterms:created>
  <dcterms:modified xsi:type="dcterms:W3CDTF">2020-09-18T14:09:01Z</dcterms:modified>
</cp:coreProperties>
</file>