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1"/>
  </p:sldMasterIdLst>
  <p:notesMasterIdLst>
    <p:notesMasterId r:id="rId36"/>
  </p:notesMasterIdLst>
  <p:handoutMasterIdLst>
    <p:handoutMasterId r:id="rId37"/>
  </p:handoutMasterIdLst>
  <p:sldIdLst>
    <p:sldId id="225565205" r:id="rId2"/>
    <p:sldId id="225565206" r:id="rId3"/>
    <p:sldId id="225565207" r:id="rId4"/>
    <p:sldId id="225565208" r:id="rId5"/>
    <p:sldId id="225565209" r:id="rId6"/>
    <p:sldId id="225565210" r:id="rId7"/>
    <p:sldId id="225565211" r:id="rId8"/>
    <p:sldId id="225565212" r:id="rId9"/>
    <p:sldId id="225565213" r:id="rId10"/>
    <p:sldId id="225565214" r:id="rId11"/>
    <p:sldId id="225565215" r:id="rId12"/>
    <p:sldId id="225565216" r:id="rId13"/>
    <p:sldId id="256" r:id="rId14"/>
    <p:sldId id="264" r:id="rId15"/>
    <p:sldId id="225565204" r:id="rId16"/>
    <p:sldId id="225565189" r:id="rId17"/>
    <p:sldId id="260" r:id="rId18"/>
    <p:sldId id="225565196" r:id="rId19"/>
    <p:sldId id="261" r:id="rId20"/>
    <p:sldId id="225565197" r:id="rId21"/>
    <p:sldId id="225565191" r:id="rId22"/>
    <p:sldId id="225565198" r:id="rId23"/>
    <p:sldId id="225565194" r:id="rId24"/>
    <p:sldId id="225565199" r:id="rId25"/>
    <p:sldId id="225565192" r:id="rId26"/>
    <p:sldId id="225565200" r:id="rId27"/>
    <p:sldId id="225565190" r:id="rId28"/>
    <p:sldId id="225565201" r:id="rId29"/>
    <p:sldId id="225565193" r:id="rId30"/>
    <p:sldId id="225565202" r:id="rId31"/>
    <p:sldId id="225565195" r:id="rId32"/>
    <p:sldId id="225565203" r:id="rId33"/>
    <p:sldId id="225565217" r:id="rId34"/>
    <p:sldId id="265" r:id="rId35"/>
  </p:sldIdLst>
  <p:sldSz cx="12190413" cy="6858000"/>
  <p:notesSz cx="6888163" cy="10020300"/>
  <p:custDataLst>
    <p:tags r:id="rId3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19" userDrawn="1">
          <p15:clr>
            <a:srgbClr val="A4A3A4"/>
          </p15:clr>
        </p15:guide>
        <p15:guide id="2" orient="horz" pos="4085" userDrawn="1">
          <p15:clr>
            <a:srgbClr val="A4A3A4"/>
          </p15:clr>
        </p15:guide>
        <p15:guide id="3" pos="7423" userDrawn="1">
          <p15:clr>
            <a:srgbClr val="A4A3A4"/>
          </p15:clr>
        </p15:guide>
        <p15:guide id="4" orient="horz" pos="10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857">
          <p15:clr>
            <a:srgbClr val="A4A3A4"/>
          </p15:clr>
        </p15:guide>
        <p15:guide id="4" pos="19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a:srgbClr val="00BCFF"/>
    <a:srgbClr val="74C713"/>
    <a:srgbClr val="00A5E2"/>
    <a:srgbClr val="E61A5D"/>
    <a:srgbClr val="FF3162"/>
    <a:srgbClr val="624963"/>
    <a:srgbClr val="D30F4B"/>
    <a:srgbClr val="0091DF"/>
    <a:srgbClr val="0061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F5FD2-3170-4257-98B8-F28A99DB4B39}" v="2" dt="2024-01-22T00:56:3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55" autoAdjust="0"/>
  </p:normalViewPr>
  <p:slideViewPr>
    <p:cSldViewPr snapToGrid="0" snapToObjects="1" showGuides="1">
      <p:cViewPr varScale="1">
        <p:scale>
          <a:sx n="114" d="100"/>
          <a:sy n="114" d="100"/>
        </p:scale>
        <p:origin x="474" y="84"/>
      </p:cViewPr>
      <p:guideLst>
        <p:guide pos="619"/>
        <p:guide orient="horz" pos="4085"/>
        <p:guide pos="7423"/>
        <p:guide orient="horz" pos="1094"/>
      </p:guideLst>
    </p:cSldViewPr>
  </p:slideViewPr>
  <p:notesTextViewPr>
    <p:cViewPr>
      <p:scale>
        <a:sx n="1" d="1"/>
        <a:sy n="1" d="1"/>
      </p:scale>
      <p:origin x="0" y="0"/>
    </p:cViewPr>
  </p:notesTextViewPr>
  <p:notesViewPr>
    <p:cSldViewPr snapToGrid="0" snapToObjects="1">
      <p:cViewPr varScale="1">
        <p:scale>
          <a:sx n="75" d="100"/>
          <a:sy n="75" d="100"/>
        </p:scale>
        <p:origin x="-4050" y="-114"/>
      </p:cViewPr>
      <p:guideLst>
        <p:guide orient="horz" pos="2880"/>
        <p:guide pos="2160"/>
        <p:guide orient="horz" pos="2857"/>
        <p:guide pos="19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userId="36f527b0-3115-45a7-bdb5-3af6b98fe528" providerId="ADAL" clId="{857F5FD2-3170-4257-98B8-F28A99DB4B39}"/>
    <pc:docChg chg="custSel addSld delSld modSld">
      <pc:chgData name="Ganesh Kumar" userId="36f527b0-3115-45a7-bdb5-3af6b98fe528" providerId="ADAL" clId="{857F5FD2-3170-4257-98B8-F28A99DB4B39}" dt="2024-01-22T02:27:43.802" v="1324" actId="20577"/>
      <pc:docMkLst>
        <pc:docMk/>
      </pc:docMkLst>
      <pc:sldChg chg="del">
        <pc:chgData name="Ganesh Kumar" userId="36f527b0-3115-45a7-bdb5-3af6b98fe528" providerId="ADAL" clId="{857F5FD2-3170-4257-98B8-F28A99DB4B39}" dt="2024-01-22T00:56:30.074" v="1" actId="2696"/>
        <pc:sldMkLst>
          <pc:docMk/>
          <pc:sldMk cId="1986970266" sldId="256"/>
        </pc:sldMkLst>
      </pc:sldChg>
      <pc:sldChg chg="add">
        <pc:chgData name="Ganesh Kumar" userId="36f527b0-3115-45a7-bdb5-3af6b98fe528" providerId="ADAL" clId="{857F5FD2-3170-4257-98B8-F28A99DB4B39}" dt="2024-01-22T00:56:39.780" v="2"/>
        <pc:sldMkLst>
          <pc:docMk/>
          <pc:sldMk cId="2941367130" sldId="256"/>
        </pc:sldMkLst>
      </pc:sldChg>
      <pc:sldChg chg="modSp mod">
        <pc:chgData name="Ganesh Kumar" userId="36f527b0-3115-45a7-bdb5-3af6b98fe528" providerId="ADAL" clId="{857F5FD2-3170-4257-98B8-F28A99DB4B39}" dt="2024-01-22T02:23:50.352" v="1233" actId="20577"/>
        <pc:sldMkLst>
          <pc:docMk/>
          <pc:sldMk cId="3431975959" sldId="260"/>
        </pc:sldMkLst>
        <pc:spChg chg="mod">
          <ac:chgData name="Ganesh Kumar" userId="36f527b0-3115-45a7-bdb5-3af6b98fe528" providerId="ADAL" clId="{857F5FD2-3170-4257-98B8-F28A99DB4B39}" dt="2024-01-22T02:23:50.352" v="1233" actId="20577"/>
          <ac:spMkLst>
            <pc:docMk/>
            <pc:sldMk cId="3431975959" sldId="260"/>
            <ac:spMk id="3" creationId="{C8A7DD8F-7063-B90B-7E14-85CF171B1D9C}"/>
          </ac:spMkLst>
        </pc:spChg>
      </pc:sldChg>
      <pc:sldChg chg="modSp mod">
        <pc:chgData name="Ganesh Kumar" userId="36f527b0-3115-45a7-bdb5-3af6b98fe528" providerId="ADAL" clId="{857F5FD2-3170-4257-98B8-F28A99DB4B39}" dt="2024-01-22T02:24:19.706" v="1239" actId="20577"/>
        <pc:sldMkLst>
          <pc:docMk/>
          <pc:sldMk cId="2280431764" sldId="261"/>
        </pc:sldMkLst>
        <pc:spChg chg="mod">
          <ac:chgData name="Ganesh Kumar" userId="36f527b0-3115-45a7-bdb5-3af6b98fe528" providerId="ADAL" clId="{857F5FD2-3170-4257-98B8-F28A99DB4B39}" dt="2024-01-22T02:24:19.706" v="1239" actId="20577"/>
          <ac:spMkLst>
            <pc:docMk/>
            <pc:sldMk cId="2280431764" sldId="261"/>
            <ac:spMk id="3" creationId="{FFBCDFAA-D79E-F75E-C766-2D2A1AEC0C13}"/>
          </ac:spMkLst>
        </pc:spChg>
      </pc:sldChg>
      <pc:sldChg chg="modSp mod">
        <pc:chgData name="Ganesh Kumar" userId="36f527b0-3115-45a7-bdb5-3af6b98fe528" providerId="ADAL" clId="{857F5FD2-3170-4257-98B8-F28A99DB4B39}" dt="2024-01-22T02:23:36.669" v="1230" actId="20577"/>
        <pc:sldMkLst>
          <pc:docMk/>
          <pc:sldMk cId="3463406474" sldId="225565189"/>
        </pc:sldMkLst>
        <pc:spChg chg="mod">
          <ac:chgData name="Ganesh Kumar" userId="36f527b0-3115-45a7-bdb5-3af6b98fe528" providerId="ADAL" clId="{857F5FD2-3170-4257-98B8-F28A99DB4B39}" dt="2024-01-22T02:23:36.669" v="1230" actId="20577"/>
          <ac:spMkLst>
            <pc:docMk/>
            <pc:sldMk cId="3463406474" sldId="225565189"/>
            <ac:spMk id="3" creationId="{CC260138-F954-4D21-9A89-5CE164F52393}"/>
          </ac:spMkLst>
        </pc:spChg>
      </pc:sldChg>
      <pc:sldChg chg="modSp mod">
        <pc:chgData name="Ganesh Kumar" userId="36f527b0-3115-45a7-bdb5-3af6b98fe528" providerId="ADAL" clId="{857F5FD2-3170-4257-98B8-F28A99DB4B39}" dt="2024-01-22T02:24:54.595" v="1251" actId="20577"/>
        <pc:sldMkLst>
          <pc:docMk/>
          <pc:sldMk cId="2568819144" sldId="225565190"/>
        </pc:sldMkLst>
        <pc:spChg chg="mod">
          <ac:chgData name="Ganesh Kumar" userId="36f527b0-3115-45a7-bdb5-3af6b98fe528" providerId="ADAL" clId="{857F5FD2-3170-4257-98B8-F28A99DB4B39}" dt="2024-01-22T02:24:54.595" v="1251" actId="20577"/>
          <ac:spMkLst>
            <pc:docMk/>
            <pc:sldMk cId="2568819144" sldId="225565190"/>
            <ac:spMk id="3" creationId="{AF5F5659-DED7-4D90-CCF0-F76515BD7C55}"/>
          </ac:spMkLst>
        </pc:spChg>
      </pc:sldChg>
      <pc:sldChg chg="modSp mod">
        <pc:chgData name="Ganesh Kumar" userId="36f527b0-3115-45a7-bdb5-3af6b98fe528" providerId="ADAL" clId="{857F5FD2-3170-4257-98B8-F28A99DB4B39}" dt="2024-01-22T02:24:27.569" v="1242" actId="20577"/>
        <pc:sldMkLst>
          <pc:docMk/>
          <pc:sldMk cId="618589667" sldId="225565191"/>
        </pc:sldMkLst>
        <pc:spChg chg="mod">
          <ac:chgData name="Ganesh Kumar" userId="36f527b0-3115-45a7-bdb5-3af6b98fe528" providerId="ADAL" clId="{857F5FD2-3170-4257-98B8-F28A99DB4B39}" dt="2024-01-22T02:24:27.569" v="1242" actId="20577"/>
          <ac:spMkLst>
            <pc:docMk/>
            <pc:sldMk cId="618589667" sldId="225565191"/>
            <ac:spMk id="3" creationId="{C8E1721E-5A4F-79F5-5013-DE203CD1AAC8}"/>
          </ac:spMkLst>
        </pc:spChg>
      </pc:sldChg>
      <pc:sldChg chg="modSp mod">
        <pc:chgData name="Ganesh Kumar" userId="36f527b0-3115-45a7-bdb5-3af6b98fe528" providerId="ADAL" clId="{857F5FD2-3170-4257-98B8-F28A99DB4B39}" dt="2024-01-22T02:24:44.305" v="1248" actId="20577"/>
        <pc:sldMkLst>
          <pc:docMk/>
          <pc:sldMk cId="2342718924" sldId="225565192"/>
        </pc:sldMkLst>
        <pc:spChg chg="mod">
          <ac:chgData name="Ganesh Kumar" userId="36f527b0-3115-45a7-bdb5-3af6b98fe528" providerId="ADAL" clId="{857F5FD2-3170-4257-98B8-F28A99DB4B39}" dt="2024-01-22T02:24:44.305" v="1248" actId="20577"/>
          <ac:spMkLst>
            <pc:docMk/>
            <pc:sldMk cId="2342718924" sldId="225565192"/>
            <ac:spMk id="3" creationId="{AFE951E0-DDEB-8BA2-3017-E686B2E514AC}"/>
          </ac:spMkLst>
        </pc:spChg>
      </pc:sldChg>
      <pc:sldChg chg="modSp mod">
        <pc:chgData name="Ganesh Kumar" userId="36f527b0-3115-45a7-bdb5-3af6b98fe528" providerId="ADAL" clId="{857F5FD2-3170-4257-98B8-F28A99DB4B39}" dt="2024-01-22T02:25:06.070" v="1255" actId="14100"/>
        <pc:sldMkLst>
          <pc:docMk/>
          <pc:sldMk cId="2001781283" sldId="225565193"/>
        </pc:sldMkLst>
        <pc:spChg chg="mod">
          <ac:chgData name="Ganesh Kumar" userId="36f527b0-3115-45a7-bdb5-3af6b98fe528" providerId="ADAL" clId="{857F5FD2-3170-4257-98B8-F28A99DB4B39}" dt="2024-01-22T02:25:06.070" v="1255" actId="14100"/>
          <ac:spMkLst>
            <pc:docMk/>
            <pc:sldMk cId="2001781283" sldId="225565193"/>
            <ac:spMk id="3" creationId="{0E9E5B10-A23F-E665-1E45-070A0A78055F}"/>
          </ac:spMkLst>
        </pc:spChg>
      </pc:sldChg>
      <pc:sldChg chg="modSp mod">
        <pc:chgData name="Ganesh Kumar" userId="36f527b0-3115-45a7-bdb5-3af6b98fe528" providerId="ADAL" clId="{857F5FD2-3170-4257-98B8-F28A99DB4B39}" dt="2024-01-22T02:24:36.176" v="1245" actId="20577"/>
        <pc:sldMkLst>
          <pc:docMk/>
          <pc:sldMk cId="3534528923" sldId="225565194"/>
        </pc:sldMkLst>
        <pc:spChg chg="mod">
          <ac:chgData name="Ganesh Kumar" userId="36f527b0-3115-45a7-bdb5-3af6b98fe528" providerId="ADAL" clId="{857F5FD2-3170-4257-98B8-F28A99DB4B39}" dt="2024-01-22T02:24:36.176" v="1245" actId="20577"/>
          <ac:spMkLst>
            <pc:docMk/>
            <pc:sldMk cId="3534528923" sldId="225565194"/>
            <ac:spMk id="3" creationId="{1CBCC0DF-BBB4-0FBD-84D0-0E121CFDFD6E}"/>
          </ac:spMkLst>
        </pc:spChg>
      </pc:sldChg>
      <pc:sldChg chg="modSp mod">
        <pc:chgData name="Ganesh Kumar" userId="36f527b0-3115-45a7-bdb5-3af6b98fe528" providerId="ADAL" clId="{857F5FD2-3170-4257-98B8-F28A99DB4B39}" dt="2024-01-22T02:25:13.886" v="1258" actId="20577"/>
        <pc:sldMkLst>
          <pc:docMk/>
          <pc:sldMk cId="1184169513" sldId="225565195"/>
        </pc:sldMkLst>
        <pc:spChg chg="mod">
          <ac:chgData name="Ganesh Kumar" userId="36f527b0-3115-45a7-bdb5-3af6b98fe528" providerId="ADAL" clId="{857F5FD2-3170-4257-98B8-F28A99DB4B39}" dt="2024-01-22T02:25:13.886" v="1258" actId="20577"/>
          <ac:spMkLst>
            <pc:docMk/>
            <pc:sldMk cId="1184169513" sldId="225565195"/>
            <ac:spMk id="3" creationId="{EC59726B-7026-ADE8-9E8A-311FAFAAD613}"/>
          </ac:spMkLst>
        </pc:spChg>
      </pc:sldChg>
      <pc:sldChg chg="modSp mod">
        <pc:chgData name="Ganesh Kumar" userId="36f527b0-3115-45a7-bdb5-3af6b98fe528" providerId="ADAL" clId="{857F5FD2-3170-4257-98B8-F28A99DB4B39}" dt="2024-01-22T02:24:08.054" v="1236" actId="20577"/>
        <pc:sldMkLst>
          <pc:docMk/>
          <pc:sldMk cId="2194534493" sldId="225565196"/>
        </pc:sldMkLst>
        <pc:spChg chg="mod">
          <ac:chgData name="Ganesh Kumar" userId="36f527b0-3115-45a7-bdb5-3af6b98fe528" providerId="ADAL" clId="{857F5FD2-3170-4257-98B8-F28A99DB4B39}" dt="2024-01-22T02:24:08.054" v="1236" actId="20577"/>
          <ac:spMkLst>
            <pc:docMk/>
            <pc:sldMk cId="2194534493" sldId="225565196"/>
            <ac:spMk id="3" creationId="{C8A7DD8F-7063-B90B-7E14-85CF171B1D9C}"/>
          </ac:spMkLst>
        </pc:spChg>
      </pc:sldChg>
      <pc:sldChg chg="modSp mod">
        <pc:chgData name="Ganesh Kumar" userId="36f527b0-3115-45a7-bdb5-3af6b98fe528" providerId="ADAL" clId="{857F5FD2-3170-4257-98B8-F28A99DB4B39}" dt="2024-01-22T02:25:22.623" v="1263" actId="20577"/>
        <pc:sldMkLst>
          <pc:docMk/>
          <pc:sldMk cId="1613110842" sldId="225565203"/>
        </pc:sldMkLst>
        <pc:spChg chg="mod">
          <ac:chgData name="Ganesh Kumar" userId="36f527b0-3115-45a7-bdb5-3af6b98fe528" providerId="ADAL" clId="{857F5FD2-3170-4257-98B8-F28A99DB4B39}" dt="2024-01-22T02:25:22.623" v="1263" actId="20577"/>
          <ac:spMkLst>
            <pc:docMk/>
            <pc:sldMk cId="1613110842" sldId="225565203"/>
            <ac:spMk id="3" creationId="{EC59726B-7026-ADE8-9E8A-311FAFAAD613}"/>
          </ac:spMkLst>
        </pc:spChg>
      </pc:sldChg>
      <pc:sldChg chg="modSp mod">
        <pc:chgData name="Ganesh Kumar" userId="36f527b0-3115-45a7-bdb5-3af6b98fe528" providerId="ADAL" clId="{857F5FD2-3170-4257-98B8-F28A99DB4B39}" dt="2024-01-22T00:58:53.602" v="71" actId="20577"/>
        <pc:sldMkLst>
          <pc:docMk/>
          <pc:sldMk cId="552933837" sldId="225565204"/>
        </pc:sldMkLst>
        <pc:spChg chg="mod">
          <ac:chgData name="Ganesh Kumar" userId="36f527b0-3115-45a7-bdb5-3af6b98fe528" providerId="ADAL" clId="{857F5FD2-3170-4257-98B8-F28A99DB4B39}" dt="2024-01-22T00:58:53.602" v="71" actId="20577"/>
          <ac:spMkLst>
            <pc:docMk/>
            <pc:sldMk cId="552933837" sldId="225565204"/>
            <ac:spMk id="6" creationId="{1FC901A5-E5AF-A057-8708-F0C0DAA899E5}"/>
          </ac:spMkLst>
        </pc:spChg>
      </pc:sldChg>
      <pc:sldChg chg="add">
        <pc:chgData name="Ganesh Kumar" userId="36f527b0-3115-45a7-bdb5-3af6b98fe528" providerId="ADAL" clId="{857F5FD2-3170-4257-98B8-F28A99DB4B39}" dt="2024-01-22T00:56:24.914" v="0"/>
        <pc:sldMkLst>
          <pc:docMk/>
          <pc:sldMk cId="1013103712" sldId="225565205"/>
        </pc:sldMkLst>
      </pc:sldChg>
      <pc:sldChg chg="add">
        <pc:chgData name="Ganesh Kumar" userId="36f527b0-3115-45a7-bdb5-3af6b98fe528" providerId="ADAL" clId="{857F5FD2-3170-4257-98B8-F28A99DB4B39}" dt="2024-01-22T00:56:24.914" v="0"/>
        <pc:sldMkLst>
          <pc:docMk/>
          <pc:sldMk cId="1366356689" sldId="225565206"/>
        </pc:sldMkLst>
      </pc:sldChg>
      <pc:sldChg chg="add">
        <pc:chgData name="Ganesh Kumar" userId="36f527b0-3115-45a7-bdb5-3af6b98fe528" providerId="ADAL" clId="{857F5FD2-3170-4257-98B8-F28A99DB4B39}" dt="2024-01-22T00:56:24.914" v="0"/>
        <pc:sldMkLst>
          <pc:docMk/>
          <pc:sldMk cId="3798265487" sldId="225565207"/>
        </pc:sldMkLst>
      </pc:sldChg>
      <pc:sldChg chg="add">
        <pc:chgData name="Ganesh Kumar" userId="36f527b0-3115-45a7-bdb5-3af6b98fe528" providerId="ADAL" clId="{857F5FD2-3170-4257-98B8-F28A99DB4B39}" dt="2024-01-22T00:56:24.914" v="0"/>
        <pc:sldMkLst>
          <pc:docMk/>
          <pc:sldMk cId="3833990919" sldId="225565208"/>
        </pc:sldMkLst>
      </pc:sldChg>
      <pc:sldChg chg="add">
        <pc:chgData name="Ganesh Kumar" userId="36f527b0-3115-45a7-bdb5-3af6b98fe528" providerId="ADAL" clId="{857F5FD2-3170-4257-98B8-F28A99DB4B39}" dt="2024-01-22T00:56:24.914" v="0"/>
        <pc:sldMkLst>
          <pc:docMk/>
          <pc:sldMk cId="1358831620" sldId="225565209"/>
        </pc:sldMkLst>
      </pc:sldChg>
      <pc:sldChg chg="add">
        <pc:chgData name="Ganesh Kumar" userId="36f527b0-3115-45a7-bdb5-3af6b98fe528" providerId="ADAL" clId="{857F5FD2-3170-4257-98B8-F28A99DB4B39}" dt="2024-01-22T00:56:24.914" v="0"/>
        <pc:sldMkLst>
          <pc:docMk/>
          <pc:sldMk cId="3557577272" sldId="225565210"/>
        </pc:sldMkLst>
      </pc:sldChg>
      <pc:sldChg chg="add">
        <pc:chgData name="Ganesh Kumar" userId="36f527b0-3115-45a7-bdb5-3af6b98fe528" providerId="ADAL" clId="{857F5FD2-3170-4257-98B8-F28A99DB4B39}" dt="2024-01-22T00:56:24.914" v="0"/>
        <pc:sldMkLst>
          <pc:docMk/>
          <pc:sldMk cId="1284500261" sldId="225565211"/>
        </pc:sldMkLst>
      </pc:sldChg>
      <pc:sldChg chg="add">
        <pc:chgData name="Ganesh Kumar" userId="36f527b0-3115-45a7-bdb5-3af6b98fe528" providerId="ADAL" clId="{857F5FD2-3170-4257-98B8-F28A99DB4B39}" dt="2024-01-22T00:56:24.914" v="0"/>
        <pc:sldMkLst>
          <pc:docMk/>
          <pc:sldMk cId="3188502037" sldId="225565212"/>
        </pc:sldMkLst>
      </pc:sldChg>
      <pc:sldChg chg="add">
        <pc:chgData name="Ganesh Kumar" userId="36f527b0-3115-45a7-bdb5-3af6b98fe528" providerId="ADAL" clId="{857F5FD2-3170-4257-98B8-F28A99DB4B39}" dt="2024-01-22T00:56:24.914" v="0"/>
        <pc:sldMkLst>
          <pc:docMk/>
          <pc:sldMk cId="1803325103" sldId="225565213"/>
        </pc:sldMkLst>
      </pc:sldChg>
      <pc:sldChg chg="add">
        <pc:chgData name="Ganesh Kumar" userId="36f527b0-3115-45a7-bdb5-3af6b98fe528" providerId="ADAL" clId="{857F5FD2-3170-4257-98B8-F28A99DB4B39}" dt="2024-01-22T00:56:24.914" v="0"/>
        <pc:sldMkLst>
          <pc:docMk/>
          <pc:sldMk cId="3035764993" sldId="225565214"/>
        </pc:sldMkLst>
      </pc:sldChg>
      <pc:sldChg chg="add">
        <pc:chgData name="Ganesh Kumar" userId="36f527b0-3115-45a7-bdb5-3af6b98fe528" providerId="ADAL" clId="{857F5FD2-3170-4257-98B8-F28A99DB4B39}" dt="2024-01-22T00:56:24.914" v="0"/>
        <pc:sldMkLst>
          <pc:docMk/>
          <pc:sldMk cId="541563898" sldId="225565215"/>
        </pc:sldMkLst>
      </pc:sldChg>
      <pc:sldChg chg="add modTransition">
        <pc:chgData name="Ganesh Kumar" userId="36f527b0-3115-45a7-bdb5-3af6b98fe528" providerId="ADAL" clId="{857F5FD2-3170-4257-98B8-F28A99DB4B39}" dt="2024-01-22T00:56:24.914" v="0"/>
        <pc:sldMkLst>
          <pc:docMk/>
          <pc:sldMk cId="1679551183" sldId="225565216"/>
        </pc:sldMkLst>
      </pc:sldChg>
      <pc:sldChg chg="delSp modSp new mod">
        <pc:chgData name="Ganesh Kumar" userId="36f527b0-3115-45a7-bdb5-3af6b98fe528" providerId="ADAL" clId="{857F5FD2-3170-4257-98B8-F28A99DB4B39}" dt="2024-01-22T02:27:43.802" v="1324" actId="20577"/>
        <pc:sldMkLst>
          <pc:docMk/>
          <pc:sldMk cId="1038131930" sldId="225565217"/>
        </pc:sldMkLst>
        <pc:spChg chg="del">
          <ac:chgData name="Ganesh Kumar" userId="36f527b0-3115-45a7-bdb5-3af6b98fe528" providerId="ADAL" clId="{857F5FD2-3170-4257-98B8-F28A99DB4B39}" dt="2024-01-22T01:08:01.846" v="435" actId="478"/>
          <ac:spMkLst>
            <pc:docMk/>
            <pc:sldMk cId="1038131930" sldId="225565217"/>
            <ac:spMk id="2" creationId="{B49A690F-CE8D-E9CE-1DBD-E925A2A9929F}"/>
          </ac:spMkLst>
        </pc:spChg>
        <pc:spChg chg="mod">
          <ac:chgData name="Ganesh Kumar" userId="36f527b0-3115-45a7-bdb5-3af6b98fe528" providerId="ADAL" clId="{857F5FD2-3170-4257-98B8-F28A99DB4B39}" dt="2024-01-22T00:59:15.930" v="80" actId="20577"/>
          <ac:spMkLst>
            <pc:docMk/>
            <pc:sldMk cId="1038131930" sldId="225565217"/>
            <ac:spMk id="3" creationId="{1503AB04-9C23-84B0-4C8D-81456244CC82}"/>
          </ac:spMkLst>
        </pc:spChg>
        <pc:spChg chg="mod">
          <ac:chgData name="Ganesh Kumar" userId="36f527b0-3115-45a7-bdb5-3af6b98fe528" providerId="ADAL" clId="{857F5FD2-3170-4257-98B8-F28A99DB4B39}" dt="2024-01-22T02:27:43.802" v="1324" actId="20577"/>
          <ac:spMkLst>
            <pc:docMk/>
            <pc:sldMk cId="1038131930" sldId="225565217"/>
            <ac:spMk id="6" creationId="{3D9CF1C2-B807-3129-C475-465C8B647AB8}"/>
          </ac:spMkLst>
        </pc:spChg>
      </pc:sldChg>
      <pc:sldChg chg="add del">
        <pc:chgData name="Ganesh Kumar" userId="36f527b0-3115-45a7-bdb5-3af6b98fe528" providerId="ADAL" clId="{857F5FD2-3170-4257-98B8-F28A99DB4B39}" dt="2024-01-22T00:56:41.966" v="3" actId="47"/>
        <pc:sldMkLst>
          <pc:docMk/>
          <pc:sldMk cId="4180438939" sldId="2255652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AD11D-94F5-4569-B077-1DAC3216B5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17505D-5A7C-4A66-946D-789926B96109}">
      <dgm:prSet/>
      <dgm:spPr/>
      <dgm:t>
        <a:bodyPr/>
        <a:lstStyle/>
        <a:p>
          <a:r>
            <a:rPr lang="en-US" dirty="0"/>
            <a:t>Records were extracted from a multi-year “Ultimate file.”  Specifically, commercial finished batch records from August 2020 to August 2023 were reviewed for potential analysis.</a:t>
          </a:r>
        </a:p>
      </dgm:t>
    </dgm:pt>
    <dgm:pt modelId="{49D5D4B0-FB9B-4264-8840-077CBA928D61}" type="parTrans" cxnId="{24FE29F6-41D7-470F-8A73-69D47FDEA12B}">
      <dgm:prSet/>
      <dgm:spPr/>
      <dgm:t>
        <a:bodyPr/>
        <a:lstStyle/>
        <a:p>
          <a:endParaRPr lang="en-US"/>
        </a:p>
      </dgm:t>
    </dgm:pt>
    <dgm:pt modelId="{99372D72-6263-4E39-988B-38E367258B69}" type="sibTrans" cxnId="{24FE29F6-41D7-470F-8A73-69D47FDEA12B}">
      <dgm:prSet/>
      <dgm:spPr/>
      <dgm:t>
        <a:bodyPr/>
        <a:lstStyle/>
        <a:p>
          <a:endParaRPr lang="en-US"/>
        </a:p>
      </dgm:t>
    </dgm:pt>
    <dgm:pt modelId="{58ED0BAB-4D55-45BF-AA86-0191C387F57B}">
      <dgm:prSet/>
      <dgm:spPr/>
      <dgm:t>
        <a:bodyPr/>
        <a:lstStyle/>
        <a:p>
          <a:r>
            <a:rPr lang="en-US"/>
            <a:t>Only new crop batches were considered for analysis to eliminate age and multi-year processing effects from impacting results. </a:t>
          </a:r>
        </a:p>
      </dgm:t>
    </dgm:pt>
    <dgm:pt modelId="{4618ACF9-7784-447F-81DF-72A6C1B45E46}" type="parTrans" cxnId="{C067E701-DC80-4FC6-AF39-C09892D365BB}">
      <dgm:prSet/>
      <dgm:spPr/>
      <dgm:t>
        <a:bodyPr/>
        <a:lstStyle/>
        <a:p>
          <a:endParaRPr lang="en-US"/>
        </a:p>
      </dgm:t>
    </dgm:pt>
    <dgm:pt modelId="{03C7BCBE-60E6-4556-9511-D48746E77C35}" type="sibTrans" cxnId="{C067E701-DC80-4FC6-AF39-C09892D365BB}">
      <dgm:prSet/>
      <dgm:spPr/>
      <dgm:t>
        <a:bodyPr/>
        <a:lstStyle/>
        <a:p>
          <a:endParaRPr lang="en-US"/>
        </a:p>
      </dgm:t>
    </dgm:pt>
    <dgm:pt modelId="{2D975AD7-808C-464E-9F2E-A6E4151A2B53}">
      <dgm:prSet/>
      <dgm:spPr/>
      <dgm:t>
        <a:bodyPr/>
        <a:lstStyle/>
        <a:p>
          <a:r>
            <a:rPr lang="en-US"/>
            <a:t>Only batches produced at internal Bayer plants were considered for analysis</a:t>
          </a:r>
        </a:p>
      </dgm:t>
    </dgm:pt>
    <dgm:pt modelId="{3919E2F0-A5F2-4726-8A58-8F53CA0465BD}" type="parTrans" cxnId="{70E33083-3F6D-4BA7-BE89-B3033D28B631}">
      <dgm:prSet/>
      <dgm:spPr/>
      <dgm:t>
        <a:bodyPr/>
        <a:lstStyle/>
        <a:p>
          <a:endParaRPr lang="en-US"/>
        </a:p>
      </dgm:t>
    </dgm:pt>
    <dgm:pt modelId="{92D1823B-F877-43F1-A1ED-03635B2585C6}" type="sibTrans" cxnId="{70E33083-3F6D-4BA7-BE89-B3033D28B631}">
      <dgm:prSet/>
      <dgm:spPr/>
      <dgm:t>
        <a:bodyPr/>
        <a:lstStyle/>
        <a:p>
          <a:endParaRPr lang="en-US"/>
        </a:p>
      </dgm:t>
    </dgm:pt>
    <dgm:pt modelId="{09FB2CAC-57FD-40F4-8A54-3B8C4FEE8AF9}">
      <dgm:prSet/>
      <dgm:spPr/>
      <dgm:t>
        <a:bodyPr/>
        <a:lstStyle/>
        <a:p>
          <a:r>
            <a:rPr lang="en-US" dirty="0"/>
            <a:t>All hybrids with only one production batch were eliminated from consideration (since hybrid variation could not be determined)</a:t>
          </a:r>
        </a:p>
      </dgm:t>
    </dgm:pt>
    <dgm:pt modelId="{DE21C2DA-73C9-47C0-BE26-3EE1F778B9CF}" type="parTrans" cxnId="{ACA14A12-D504-4A8B-BC18-BD2819148685}">
      <dgm:prSet/>
      <dgm:spPr/>
      <dgm:t>
        <a:bodyPr/>
        <a:lstStyle/>
        <a:p>
          <a:endParaRPr lang="en-US"/>
        </a:p>
      </dgm:t>
    </dgm:pt>
    <dgm:pt modelId="{E462872E-3BF9-438E-B00D-2D42F4DEA2C1}" type="sibTrans" cxnId="{ACA14A12-D504-4A8B-BC18-BD2819148685}">
      <dgm:prSet/>
      <dgm:spPr/>
      <dgm:t>
        <a:bodyPr/>
        <a:lstStyle/>
        <a:p>
          <a:endParaRPr lang="en-US"/>
        </a:p>
      </dgm:t>
    </dgm:pt>
    <dgm:pt modelId="{6EDCF843-B851-4463-89E2-A19763471FD1}">
      <dgm:prSet/>
      <dgm:spPr/>
      <dgm:t>
        <a:bodyPr/>
        <a:lstStyle/>
        <a:p>
          <a:r>
            <a:rPr lang="en-US"/>
            <a:t>RET 2.0 vigor results were used for this analysis.  (Only the most recent record for a batch was considered if there were multiple records for a batch within a year).</a:t>
          </a:r>
        </a:p>
      </dgm:t>
    </dgm:pt>
    <dgm:pt modelId="{14C882C8-EFBB-4BD1-9222-EEC0B6236B41}" type="parTrans" cxnId="{92CE6A11-9992-4A6E-B412-214E89253358}">
      <dgm:prSet/>
      <dgm:spPr/>
      <dgm:t>
        <a:bodyPr/>
        <a:lstStyle/>
        <a:p>
          <a:endParaRPr lang="en-US"/>
        </a:p>
      </dgm:t>
    </dgm:pt>
    <dgm:pt modelId="{9697F9C4-3401-4CAA-BB0D-4A555B9D5EF9}" type="sibTrans" cxnId="{92CE6A11-9992-4A6E-B412-214E89253358}">
      <dgm:prSet/>
      <dgm:spPr/>
      <dgm:t>
        <a:bodyPr/>
        <a:lstStyle/>
        <a:p>
          <a:endParaRPr lang="en-US"/>
        </a:p>
      </dgm:t>
    </dgm:pt>
    <dgm:pt modelId="{767A3F6F-0056-4F7D-8FBB-1FE58D7D4815}">
      <dgm:prSet/>
      <dgm:spPr/>
      <dgm:t>
        <a:bodyPr/>
        <a:lstStyle/>
        <a:p>
          <a:r>
            <a:rPr lang="en-US" dirty="0"/>
            <a:t>23,236 Finished Hybrid corn batches were analyzed</a:t>
          </a:r>
        </a:p>
      </dgm:t>
    </dgm:pt>
    <dgm:pt modelId="{ADE6BB90-A09C-40E4-8C79-3CD1DE040A48}" type="parTrans" cxnId="{1B0307AB-9835-4EE0-9C4E-03816C227EEB}">
      <dgm:prSet/>
      <dgm:spPr/>
      <dgm:t>
        <a:bodyPr/>
        <a:lstStyle/>
        <a:p>
          <a:endParaRPr lang="en-US"/>
        </a:p>
      </dgm:t>
    </dgm:pt>
    <dgm:pt modelId="{8E3A2D37-0336-41E0-9687-F699A492F65C}" type="sibTrans" cxnId="{1B0307AB-9835-4EE0-9C4E-03816C227EEB}">
      <dgm:prSet/>
      <dgm:spPr/>
      <dgm:t>
        <a:bodyPr/>
        <a:lstStyle/>
        <a:p>
          <a:endParaRPr lang="en-US"/>
        </a:p>
      </dgm:t>
    </dgm:pt>
    <dgm:pt modelId="{F428108D-351C-4E1E-B742-A08BF9C45ADD}">
      <dgm:prSet/>
      <dgm:spPr/>
      <dgm:t>
        <a:bodyPr/>
        <a:lstStyle/>
        <a:p>
          <a:r>
            <a:rPr lang="en-US"/>
            <a:t>Base Female and Trait data were not available for analysis</a:t>
          </a:r>
        </a:p>
      </dgm:t>
    </dgm:pt>
    <dgm:pt modelId="{207E2E15-8F7F-454F-837E-4B277332BEB8}" type="parTrans" cxnId="{5917AFFA-6029-46D3-9152-068B1754C0E0}">
      <dgm:prSet/>
      <dgm:spPr/>
      <dgm:t>
        <a:bodyPr/>
        <a:lstStyle/>
        <a:p>
          <a:endParaRPr lang="en-US"/>
        </a:p>
      </dgm:t>
    </dgm:pt>
    <dgm:pt modelId="{E0479843-CA44-4899-8782-2BA0FE65BB75}" type="sibTrans" cxnId="{5917AFFA-6029-46D3-9152-068B1754C0E0}">
      <dgm:prSet/>
      <dgm:spPr/>
      <dgm:t>
        <a:bodyPr/>
        <a:lstStyle/>
        <a:p>
          <a:endParaRPr lang="en-US"/>
        </a:p>
      </dgm:t>
    </dgm:pt>
    <dgm:pt modelId="{02E17491-57F6-436B-BBDB-301658E65590}" type="pres">
      <dgm:prSet presAssocID="{40AAD11D-94F5-4569-B077-1DAC3216B54D}" presName="linear" presStyleCnt="0">
        <dgm:presLayoutVars>
          <dgm:animLvl val="lvl"/>
          <dgm:resizeHandles val="exact"/>
        </dgm:presLayoutVars>
      </dgm:prSet>
      <dgm:spPr/>
    </dgm:pt>
    <dgm:pt modelId="{E2D088D5-73D2-4FBC-B1A5-44BDA470AC33}" type="pres">
      <dgm:prSet presAssocID="{9917505D-5A7C-4A66-946D-789926B96109}" presName="parentText" presStyleLbl="node1" presStyleIdx="0" presStyleCnt="7">
        <dgm:presLayoutVars>
          <dgm:chMax val="0"/>
          <dgm:bulletEnabled val="1"/>
        </dgm:presLayoutVars>
      </dgm:prSet>
      <dgm:spPr/>
    </dgm:pt>
    <dgm:pt modelId="{BB98165E-83F4-4C7E-A5F1-450CCE6D211E}" type="pres">
      <dgm:prSet presAssocID="{99372D72-6263-4E39-988B-38E367258B69}" presName="spacer" presStyleCnt="0"/>
      <dgm:spPr/>
    </dgm:pt>
    <dgm:pt modelId="{1BCC08B4-B2AC-4AF4-A204-31E5ED1B1CB2}" type="pres">
      <dgm:prSet presAssocID="{58ED0BAB-4D55-45BF-AA86-0191C387F57B}" presName="parentText" presStyleLbl="node1" presStyleIdx="1" presStyleCnt="7">
        <dgm:presLayoutVars>
          <dgm:chMax val="0"/>
          <dgm:bulletEnabled val="1"/>
        </dgm:presLayoutVars>
      </dgm:prSet>
      <dgm:spPr/>
    </dgm:pt>
    <dgm:pt modelId="{56FD39A5-0A2D-4B28-A44D-E963521B62F3}" type="pres">
      <dgm:prSet presAssocID="{03C7BCBE-60E6-4556-9511-D48746E77C35}" presName="spacer" presStyleCnt="0"/>
      <dgm:spPr/>
    </dgm:pt>
    <dgm:pt modelId="{30B648E5-8E34-4F12-AAE1-4247A7364A9C}" type="pres">
      <dgm:prSet presAssocID="{2D975AD7-808C-464E-9F2E-A6E4151A2B53}" presName="parentText" presStyleLbl="node1" presStyleIdx="2" presStyleCnt="7">
        <dgm:presLayoutVars>
          <dgm:chMax val="0"/>
          <dgm:bulletEnabled val="1"/>
        </dgm:presLayoutVars>
      </dgm:prSet>
      <dgm:spPr/>
    </dgm:pt>
    <dgm:pt modelId="{BAF7A2B3-F07D-4CF9-9078-B1C89DAA1304}" type="pres">
      <dgm:prSet presAssocID="{92D1823B-F877-43F1-A1ED-03635B2585C6}" presName="spacer" presStyleCnt="0"/>
      <dgm:spPr/>
    </dgm:pt>
    <dgm:pt modelId="{8025ADEE-7FC7-4AF9-9DDE-C7A9E448B07E}" type="pres">
      <dgm:prSet presAssocID="{09FB2CAC-57FD-40F4-8A54-3B8C4FEE8AF9}" presName="parentText" presStyleLbl="node1" presStyleIdx="3" presStyleCnt="7">
        <dgm:presLayoutVars>
          <dgm:chMax val="0"/>
          <dgm:bulletEnabled val="1"/>
        </dgm:presLayoutVars>
      </dgm:prSet>
      <dgm:spPr/>
    </dgm:pt>
    <dgm:pt modelId="{51C0E195-92D0-4A22-B8CC-9919CF1FEEAE}" type="pres">
      <dgm:prSet presAssocID="{E462872E-3BF9-438E-B00D-2D42F4DEA2C1}" presName="spacer" presStyleCnt="0"/>
      <dgm:spPr/>
    </dgm:pt>
    <dgm:pt modelId="{FE514C82-04CD-411B-BD37-3240E992FD95}" type="pres">
      <dgm:prSet presAssocID="{6EDCF843-B851-4463-89E2-A19763471FD1}" presName="parentText" presStyleLbl="node1" presStyleIdx="4" presStyleCnt="7">
        <dgm:presLayoutVars>
          <dgm:chMax val="0"/>
          <dgm:bulletEnabled val="1"/>
        </dgm:presLayoutVars>
      </dgm:prSet>
      <dgm:spPr/>
    </dgm:pt>
    <dgm:pt modelId="{311AE0CA-5F7D-47D1-BA91-B955E7ADFA29}" type="pres">
      <dgm:prSet presAssocID="{9697F9C4-3401-4CAA-BB0D-4A555B9D5EF9}" presName="spacer" presStyleCnt="0"/>
      <dgm:spPr/>
    </dgm:pt>
    <dgm:pt modelId="{BA9142BD-0A16-4E64-BBE7-96702ADC8F75}" type="pres">
      <dgm:prSet presAssocID="{767A3F6F-0056-4F7D-8FBB-1FE58D7D4815}" presName="parentText" presStyleLbl="node1" presStyleIdx="5" presStyleCnt="7">
        <dgm:presLayoutVars>
          <dgm:chMax val="0"/>
          <dgm:bulletEnabled val="1"/>
        </dgm:presLayoutVars>
      </dgm:prSet>
      <dgm:spPr/>
    </dgm:pt>
    <dgm:pt modelId="{F400221D-AC14-4195-9C2A-FFABA9326EB5}" type="pres">
      <dgm:prSet presAssocID="{8E3A2D37-0336-41E0-9687-F699A492F65C}" presName="spacer" presStyleCnt="0"/>
      <dgm:spPr/>
    </dgm:pt>
    <dgm:pt modelId="{F7ED816C-91BB-4AF4-B4BA-B5655048506B}" type="pres">
      <dgm:prSet presAssocID="{F428108D-351C-4E1E-B742-A08BF9C45ADD}" presName="parentText" presStyleLbl="node1" presStyleIdx="6" presStyleCnt="7">
        <dgm:presLayoutVars>
          <dgm:chMax val="0"/>
          <dgm:bulletEnabled val="1"/>
        </dgm:presLayoutVars>
      </dgm:prSet>
      <dgm:spPr/>
    </dgm:pt>
  </dgm:ptLst>
  <dgm:cxnLst>
    <dgm:cxn modelId="{C067E701-DC80-4FC6-AF39-C09892D365BB}" srcId="{40AAD11D-94F5-4569-B077-1DAC3216B54D}" destId="{58ED0BAB-4D55-45BF-AA86-0191C387F57B}" srcOrd="1" destOrd="0" parTransId="{4618ACF9-7784-447F-81DF-72A6C1B45E46}" sibTransId="{03C7BCBE-60E6-4556-9511-D48746E77C35}"/>
    <dgm:cxn modelId="{92CE6A11-9992-4A6E-B412-214E89253358}" srcId="{40AAD11D-94F5-4569-B077-1DAC3216B54D}" destId="{6EDCF843-B851-4463-89E2-A19763471FD1}" srcOrd="4" destOrd="0" parTransId="{14C882C8-EFBB-4BD1-9222-EEC0B6236B41}" sibTransId="{9697F9C4-3401-4CAA-BB0D-4A555B9D5EF9}"/>
    <dgm:cxn modelId="{ACA14A12-D504-4A8B-BC18-BD2819148685}" srcId="{40AAD11D-94F5-4569-B077-1DAC3216B54D}" destId="{09FB2CAC-57FD-40F4-8A54-3B8C4FEE8AF9}" srcOrd="3" destOrd="0" parTransId="{DE21C2DA-73C9-47C0-BE26-3EE1F778B9CF}" sibTransId="{E462872E-3BF9-438E-B00D-2D42F4DEA2C1}"/>
    <dgm:cxn modelId="{23C5357F-2B4D-45A4-9A5C-929DE4B36B71}" type="presOf" srcId="{F428108D-351C-4E1E-B742-A08BF9C45ADD}" destId="{F7ED816C-91BB-4AF4-B4BA-B5655048506B}" srcOrd="0" destOrd="0" presId="urn:microsoft.com/office/officeart/2005/8/layout/vList2"/>
    <dgm:cxn modelId="{70E33083-3F6D-4BA7-BE89-B3033D28B631}" srcId="{40AAD11D-94F5-4569-B077-1DAC3216B54D}" destId="{2D975AD7-808C-464E-9F2E-A6E4151A2B53}" srcOrd="2" destOrd="0" parTransId="{3919E2F0-A5F2-4726-8A58-8F53CA0465BD}" sibTransId="{92D1823B-F877-43F1-A1ED-03635B2585C6}"/>
    <dgm:cxn modelId="{44977E94-9783-4339-9CE9-CD7C59EDEFF9}" type="presOf" srcId="{9917505D-5A7C-4A66-946D-789926B96109}" destId="{E2D088D5-73D2-4FBC-B1A5-44BDA470AC33}" srcOrd="0" destOrd="0" presId="urn:microsoft.com/office/officeart/2005/8/layout/vList2"/>
    <dgm:cxn modelId="{52856EA4-EEDA-45A4-95FE-9EE8B2054C8F}" type="presOf" srcId="{09FB2CAC-57FD-40F4-8A54-3B8C4FEE8AF9}" destId="{8025ADEE-7FC7-4AF9-9DDE-C7A9E448B07E}" srcOrd="0" destOrd="0" presId="urn:microsoft.com/office/officeart/2005/8/layout/vList2"/>
    <dgm:cxn modelId="{303C0FA6-1ACB-4632-99C0-0E3141D9532D}" type="presOf" srcId="{58ED0BAB-4D55-45BF-AA86-0191C387F57B}" destId="{1BCC08B4-B2AC-4AF4-A204-31E5ED1B1CB2}" srcOrd="0" destOrd="0" presId="urn:microsoft.com/office/officeart/2005/8/layout/vList2"/>
    <dgm:cxn modelId="{1B0307AB-9835-4EE0-9C4E-03816C227EEB}" srcId="{40AAD11D-94F5-4569-B077-1DAC3216B54D}" destId="{767A3F6F-0056-4F7D-8FBB-1FE58D7D4815}" srcOrd="5" destOrd="0" parTransId="{ADE6BB90-A09C-40E4-8C79-3CD1DE040A48}" sibTransId="{8E3A2D37-0336-41E0-9687-F699A492F65C}"/>
    <dgm:cxn modelId="{9BC4E5B4-D232-457D-A25E-244913785B41}" type="presOf" srcId="{767A3F6F-0056-4F7D-8FBB-1FE58D7D4815}" destId="{BA9142BD-0A16-4E64-BBE7-96702ADC8F75}" srcOrd="0" destOrd="0" presId="urn:microsoft.com/office/officeart/2005/8/layout/vList2"/>
    <dgm:cxn modelId="{66090EE9-ACFC-498B-995A-7A3E3BFC5B81}" type="presOf" srcId="{40AAD11D-94F5-4569-B077-1DAC3216B54D}" destId="{02E17491-57F6-436B-BBDB-301658E65590}" srcOrd="0" destOrd="0" presId="urn:microsoft.com/office/officeart/2005/8/layout/vList2"/>
    <dgm:cxn modelId="{6E0E7CF5-FFCB-4AED-9C7B-B9B2A00697B5}" type="presOf" srcId="{6EDCF843-B851-4463-89E2-A19763471FD1}" destId="{FE514C82-04CD-411B-BD37-3240E992FD95}" srcOrd="0" destOrd="0" presId="urn:microsoft.com/office/officeart/2005/8/layout/vList2"/>
    <dgm:cxn modelId="{24FE29F6-41D7-470F-8A73-69D47FDEA12B}" srcId="{40AAD11D-94F5-4569-B077-1DAC3216B54D}" destId="{9917505D-5A7C-4A66-946D-789926B96109}" srcOrd="0" destOrd="0" parTransId="{49D5D4B0-FB9B-4264-8840-077CBA928D61}" sibTransId="{99372D72-6263-4E39-988B-38E367258B69}"/>
    <dgm:cxn modelId="{C9203FF7-0114-4961-8FEA-EE7E874177A9}" type="presOf" srcId="{2D975AD7-808C-464E-9F2E-A6E4151A2B53}" destId="{30B648E5-8E34-4F12-AAE1-4247A7364A9C}" srcOrd="0" destOrd="0" presId="urn:microsoft.com/office/officeart/2005/8/layout/vList2"/>
    <dgm:cxn modelId="{5917AFFA-6029-46D3-9152-068B1754C0E0}" srcId="{40AAD11D-94F5-4569-B077-1DAC3216B54D}" destId="{F428108D-351C-4E1E-B742-A08BF9C45ADD}" srcOrd="6" destOrd="0" parTransId="{207E2E15-8F7F-454F-837E-4B277332BEB8}" sibTransId="{E0479843-CA44-4899-8782-2BA0FE65BB75}"/>
    <dgm:cxn modelId="{0B22B460-5797-4A60-BFAE-84A5A7C305A7}" type="presParOf" srcId="{02E17491-57F6-436B-BBDB-301658E65590}" destId="{E2D088D5-73D2-4FBC-B1A5-44BDA470AC33}" srcOrd="0" destOrd="0" presId="urn:microsoft.com/office/officeart/2005/8/layout/vList2"/>
    <dgm:cxn modelId="{30446BE2-2F00-4F79-B57A-D548F04B6676}" type="presParOf" srcId="{02E17491-57F6-436B-BBDB-301658E65590}" destId="{BB98165E-83F4-4C7E-A5F1-450CCE6D211E}" srcOrd="1" destOrd="0" presId="urn:microsoft.com/office/officeart/2005/8/layout/vList2"/>
    <dgm:cxn modelId="{ABE8D41B-F445-4EC0-80E8-9F3A6693CB9D}" type="presParOf" srcId="{02E17491-57F6-436B-BBDB-301658E65590}" destId="{1BCC08B4-B2AC-4AF4-A204-31E5ED1B1CB2}" srcOrd="2" destOrd="0" presId="urn:microsoft.com/office/officeart/2005/8/layout/vList2"/>
    <dgm:cxn modelId="{E91DDC07-6BA6-4A2E-98A3-471166C8935D}" type="presParOf" srcId="{02E17491-57F6-436B-BBDB-301658E65590}" destId="{56FD39A5-0A2D-4B28-A44D-E963521B62F3}" srcOrd="3" destOrd="0" presId="urn:microsoft.com/office/officeart/2005/8/layout/vList2"/>
    <dgm:cxn modelId="{680B7278-C5D4-4671-AC97-B08F27F34BC9}" type="presParOf" srcId="{02E17491-57F6-436B-BBDB-301658E65590}" destId="{30B648E5-8E34-4F12-AAE1-4247A7364A9C}" srcOrd="4" destOrd="0" presId="urn:microsoft.com/office/officeart/2005/8/layout/vList2"/>
    <dgm:cxn modelId="{C178B03C-A032-47B5-B867-920E46137822}" type="presParOf" srcId="{02E17491-57F6-436B-BBDB-301658E65590}" destId="{BAF7A2B3-F07D-4CF9-9078-B1C89DAA1304}" srcOrd="5" destOrd="0" presId="urn:microsoft.com/office/officeart/2005/8/layout/vList2"/>
    <dgm:cxn modelId="{8CA79BAB-9544-4B06-82A9-4167471F6C87}" type="presParOf" srcId="{02E17491-57F6-436B-BBDB-301658E65590}" destId="{8025ADEE-7FC7-4AF9-9DDE-C7A9E448B07E}" srcOrd="6" destOrd="0" presId="urn:microsoft.com/office/officeart/2005/8/layout/vList2"/>
    <dgm:cxn modelId="{07917316-F2C8-4185-B7A9-EFE8D075F29E}" type="presParOf" srcId="{02E17491-57F6-436B-BBDB-301658E65590}" destId="{51C0E195-92D0-4A22-B8CC-9919CF1FEEAE}" srcOrd="7" destOrd="0" presId="urn:microsoft.com/office/officeart/2005/8/layout/vList2"/>
    <dgm:cxn modelId="{8EBDD50A-0C5D-4DD7-BFDB-F6C8365A598C}" type="presParOf" srcId="{02E17491-57F6-436B-BBDB-301658E65590}" destId="{FE514C82-04CD-411B-BD37-3240E992FD95}" srcOrd="8" destOrd="0" presId="urn:microsoft.com/office/officeart/2005/8/layout/vList2"/>
    <dgm:cxn modelId="{B4462733-C122-461F-891E-89939CF15D05}" type="presParOf" srcId="{02E17491-57F6-436B-BBDB-301658E65590}" destId="{311AE0CA-5F7D-47D1-BA91-B955E7ADFA29}" srcOrd="9" destOrd="0" presId="urn:microsoft.com/office/officeart/2005/8/layout/vList2"/>
    <dgm:cxn modelId="{866C37F7-BF71-4CF9-90E1-D6BBDB7C9489}" type="presParOf" srcId="{02E17491-57F6-436B-BBDB-301658E65590}" destId="{BA9142BD-0A16-4E64-BBE7-96702ADC8F75}" srcOrd="10" destOrd="0" presId="urn:microsoft.com/office/officeart/2005/8/layout/vList2"/>
    <dgm:cxn modelId="{F7070519-75FB-47A1-BB3F-2CF243AB4729}" type="presParOf" srcId="{02E17491-57F6-436B-BBDB-301658E65590}" destId="{F400221D-AC14-4195-9C2A-FFABA9326EB5}" srcOrd="11" destOrd="0" presId="urn:microsoft.com/office/officeart/2005/8/layout/vList2"/>
    <dgm:cxn modelId="{BD9EE0ED-30BF-47AA-809D-733F30B5DEA6}" type="presParOf" srcId="{02E17491-57F6-436B-BBDB-301658E65590}" destId="{F7ED816C-91BB-4AF4-B4BA-B5655048506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AD11D-94F5-4569-B077-1DAC3216B5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17505D-5A7C-4A66-946D-789926B96109}">
      <dgm:prSet/>
      <dgm:spPr/>
      <dgm:t>
        <a:bodyPr/>
        <a:lstStyle/>
        <a:p>
          <a:r>
            <a:rPr lang="en-US" dirty="0"/>
            <a:t>Records were extracted by Camille Lordon.  Specifically, commercial finished batch records from FY 2022 to FY 2024 were reviewed for potential analysis.</a:t>
          </a:r>
        </a:p>
      </dgm:t>
    </dgm:pt>
    <dgm:pt modelId="{49D5D4B0-FB9B-4264-8840-077CBA928D61}" type="parTrans" cxnId="{24FE29F6-41D7-470F-8A73-69D47FDEA12B}">
      <dgm:prSet/>
      <dgm:spPr/>
      <dgm:t>
        <a:bodyPr/>
        <a:lstStyle/>
        <a:p>
          <a:endParaRPr lang="en-US"/>
        </a:p>
      </dgm:t>
    </dgm:pt>
    <dgm:pt modelId="{99372D72-6263-4E39-988B-38E367258B69}" type="sibTrans" cxnId="{24FE29F6-41D7-470F-8A73-69D47FDEA12B}">
      <dgm:prSet/>
      <dgm:spPr/>
      <dgm:t>
        <a:bodyPr/>
        <a:lstStyle/>
        <a:p>
          <a:endParaRPr lang="en-US"/>
        </a:p>
      </dgm:t>
    </dgm:pt>
    <dgm:pt modelId="{58ED0BAB-4D55-45BF-AA86-0191C387F57B}">
      <dgm:prSet/>
      <dgm:spPr/>
      <dgm:t>
        <a:bodyPr/>
        <a:lstStyle/>
        <a:p>
          <a:r>
            <a:rPr lang="en-US" dirty="0"/>
            <a:t>New crop batches were considered for analysis to eliminate age and multi-year processing effects from impacting results.  However, carry over/</a:t>
          </a:r>
          <a:r>
            <a:rPr lang="en-US" dirty="0" err="1"/>
            <a:t>rebag</a:t>
          </a:r>
          <a:r>
            <a:rPr lang="en-US" dirty="0"/>
            <a:t> were also considered in a separate analysis.</a:t>
          </a:r>
        </a:p>
      </dgm:t>
    </dgm:pt>
    <dgm:pt modelId="{4618ACF9-7784-447F-81DF-72A6C1B45E46}" type="parTrans" cxnId="{C067E701-DC80-4FC6-AF39-C09892D365BB}">
      <dgm:prSet/>
      <dgm:spPr/>
      <dgm:t>
        <a:bodyPr/>
        <a:lstStyle/>
        <a:p>
          <a:endParaRPr lang="en-US"/>
        </a:p>
      </dgm:t>
    </dgm:pt>
    <dgm:pt modelId="{03C7BCBE-60E6-4556-9511-D48746E77C35}" type="sibTrans" cxnId="{C067E701-DC80-4FC6-AF39-C09892D365BB}">
      <dgm:prSet/>
      <dgm:spPr/>
      <dgm:t>
        <a:bodyPr/>
        <a:lstStyle/>
        <a:p>
          <a:endParaRPr lang="en-US"/>
        </a:p>
      </dgm:t>
    </dgm:pt>
    <dgm:pt modelId="{2D975AD7-808C-464E-9F2E-A6E4151A2B53}">
      <dgm:prSet/>
      <dgm:spPr/>
      <dgm:t>
        <a:bodyPr/>
        <a:lstStyle/>
        <a:p>
          <a:r>
            <a:rPr lang="en-US" dirty="0"/>
            <a:t>All batches were considered except those from Country=AT</a:t>
          </a:r>
        </a:p>
      </dgm:t>
    </dgm:pt>
    <dgm:pt modelId="{3919E2F0-A5F2-4726-8A58-8F53CA0465BD}" type="parTrans" cxnId="{70E33083-3F6D-4BA7-BE89-B3033D28B631}">
      <dgm:prSet/>
      <dgm:spPr/>
      <dgm:t>
        <a:bodyPr/>
        <a:lstStyle/>
        <a:p>
          <a:endParaRPr lang="en-US"/>
        </a:p>
      </dgm:t>
    </dgm:pt>
    <dgm:pt modelId="{92D1823B-F877-43F1-A1ED-03635B2585C6}" type="sibTrans" cxnId="{70E33083-3F6D-4BA7-BE89-B3033D28B631}">
      <dgm:prSet/>
      <dgm:spPr/>
      <dgm:t>
        <a:bodyPr/>
        <a:lstStyle/>
        <a:p>
          <a:endParaRPr lang="en-US"/>
        </a:p>
      </dgm:t>
    </dgm:pt>
    <dgm:pt modelId="{09FB2CAC-57FD-40F4-8A54-3B8C4FEE8AF9}">
      <dgm:prSet/>
      <dgm:spPr/>
      <dgm:t>
        <a:bodyPr/>
        <a:lstStyle/>
        <a:p>
          <a:r>
            <a:rPr lang="en-US" dirty="0"/>
            <a:t>All hybrids with only one production batch were eliminated from consideration (since hybrid variation could not be determined)</a:t>
          </a:r>
        </a:p>
      </dgm:t>
    </dgm:pt>
    <dgm:pt modelId="{DE21C2DA-73C9-47C0-BE26-3EE1F778B9CF}" type="parTrans" cxnId="{ACA14A12-D504-4A8B-BC18-BD2819148685}">
      <dgm:prSet/>
      <dgm:spPr/>
      <dgm:t>
        <a:bodyPr/>
        <a:lstStyle/>
        <a:p>
          <a:endParaRPr lang="en-US"/>
        </a:p>
      </dgm:t>
    </dgm:pt>
    <dgm:pt modelId="{E462872E-3BF9-438E-B00D-2D42F4DEA2C1}" type="sibTrans" cxnId="{ACA14A12-D504-4A8B-BC18-BD2819148685}">
      <dgm:prSet/>
      <dgm:spPr/>
      <dgm:t>
        <a:bodyPr/>
        <a:lstStyle/>
        <a:p>
          <a:endParaRPr lang="en-US"/>
        </a:p>
      </dgm:t>
    </dgm:pt>
    <dgm:pt modelId="{6EDCF843-B851-4463-89E2-A19763471FD1}">
      <dgm:prSet/>
      <dgm:spPr/>
      <dgm:t>
        <a:bodyPr/>
        <a:lstStyle/>
        <a:p>
          <a:r>
            <a:rPr lang="en-US" dirty="0" err="1"/>
            <a:t>eRET</a:t>
          </a:r>
          <a:r>
            <a:rPr lang="en-US" dirty="0"/>
            <a:t> and RET 5mm vigor results were used for this analysis. (5mm cutoff data were also used due to the high number of missing </a:t>
          </a:r>
          <a:r>
            <a:rPr lang="en-US" dirty="0" err="1"/>
            <a:t>eRET</a:t>
          </a:r>
          <a:r>
            <a:rPr lang="en-US" dirty="0"/>
            <a:t>.)</a:t>
          </a:r>
        </a:p>
      </dgm:t>
    </dgm:pt>
    <dgm:pt modelId="{14C882C8-EFBB-4BD1-9222-EEC0B6236B41}" type="parTrans" cxnId="{92CE6A11-9992-4A6E-B412-214E89253358}">
      <dgm:prSet/>
      <dgm:spPr/>
      <dgm:t>
        <a:bodyPr/>
        <a:lstStyle/>
        <a:p>
          <a:endParaRPr lang="en-US"/>
        </a:p>
      </dgm:t>
    </dgm:pt>
    <dgm:pt modelId="{9697F9C4-3401-4CAA-BB0D-4A555B9D5EF9}" type="sibTrans" cxnId="{92CE6A11-9992-4A6E-B412-214E89253358}">
      <dgm:prSet/>
      <dgm:spPr/>
      <dgm:t>
        <a:bodyPr/>
        <a:lstStyle/>
        <a:p>
          <a:endParaRPr lang="en-US"/>
        </a:p>
      </dgm:t>
    </dgm:pt>
    <dgm:pt modelId="{767A3F6F-0056-4F7D-8FBB-1FE58D7D4815}">
      <dgm:prSet/>
      <dgm:spPr/>
      <dgm:t>
        <a:bodyPr/>
        <a:lstStyle/>
        <a:p>
          <a:r>
            <a:rPr lang="en-US" dirty="0"/>
            <a:t>38,429 Finished Hybrid corn batches were analyzed</a:t>
          </a:r>
        </a:p>
      </dgm:t>
    </dgm:pt>
    <dgm:pt modelId="{ADE6BB90-A09C-40E4-8C79-3CD1DE040A48}" type="parTrans" cxnId="{1B0307AB-9835-4EE0-9C4E-03816C227EEB}">
      <dgm:prSet/>
      <dgm:spPr/>
      <dgm:t>
        <a:bodyPr/>
        <a:lstStyle/>
        <a:p>
          <a:endParaRPr lang="en-US"/>
        </a:p>
      </dgm:t>
    </dgm:pt>
    <dgm:pt modelId="{8E3A2D37-0336-41E0-9687-F699A492F65C}" type="sibTrans" cxnId="{1B0307AB-9835-4EE0-9C4E-03816C227EEB}">
      <dgm:prSet/>
      <dgm:spPr/>
      <dgm:t>
        <a:bodyPr/>
        <a:lstStyle/>
        <a:p>
          <a:endParaRPr lang="en-US"/>
        </a:p>
      </dgm:t>
    </dgm:pt>
    <dgm:pt modelId="{02E17491-57F6-436B-BBDB-301658E65590}" type="pres">
      <dgm:prSet presAssocID="{40AAD11D-94F5-4569-B077-1DAC3216B54D}" presName="linear" presStyleCnt="0">
        <dgm:presLayoutVars>
          <dgm:animLvl val="lvl"/>
          <dgm:resizeHandles val="exact"/>
        </dgm:presLayoutVars>
      </dgm:prSet>
      <dgm:spPr/>
    </dgm:pt>
    <dgm:pt modelId="{E2D088D5-73D2-4FBC-B1A5-44BDA470AC33}" type="pres">
      <dgm:prSet presAssocID="{9917505D-5A7C-4A66-946D-789926B96109}" presName="parentText" presStyleLbl="node1" presStyleIdx="0" presStyleCnt="6">
        <dgm:presLayoutVars>
          <dgm:chMax val="0"/>
          <dgm:bulletEnabled val="1"/>
        </dgm:presLayoutVars>
      </dgm:prSet>
      <dgm:spPr/>
    </dgm:pt>
    <dgm:pt modelId="{BB98165E-83F4-4C7E-A5F1-450CCE6D211E}" type="pres">
      <dgm:prSet presAssocID="{99372D72-6263-4E39-988B-38E367258B69}" presName="spacer" presStyleCnt="0"/>
      <dgm:spPr/>
    </dgm:pt>
    <dgm:pt modelId="{1BCC08B4-B2AC-4AF4-A204-31E5ED1B1CB2}" type="pres">
      <dgm:prSet presAssocID="{58ED0BAB-4D55-45BF-AA86-0191C387F57B}" presName="parentText" presStyleLbl="node1" presStyleIdx="1" presStyleCnt="6">
        <dgm:presLayoutVars>
          <dgm:chMax val="0"/>
          <dgm:bulletEnabled val="1"/>
        </dgm:presLayoutVars>
      </dgm:prSet>
      <dgm:spPr/>
    </dgm:pt>
    <dgm:pt modelId="{56FD39A5-0A2D-4B28-A44D-E963521B62F3}" type="pres">
      <dgm:prSet presAssocID="{03C7BCBE-60E6-4556-9511-D48746E77C35}" presName="spacer" presStyleCnt="0"/>
      <dgm:spPr/>
    </dgm:pt>
    <dgm:pt modelId="{30B648E5-8E34-4F12-AAE1-4247A7364A9C}" type="pres">
      <dgm:prSet presAssocID="{2D975AD7-808C-464E-9F2E-A6E4151A2B53}" presName="parentText" presStyleLbl="node1" presStyleIdx="2" presStyleCnt="6">
        <dgm:presLayoutVars>
          <dgm:chMax val="0"/>
          <dgm:bulletEnabled val="1"/>
        </dgm:presLayoutVars>
      </dgm:prSet>
      <dgm:spPr/>
    </dgm:pt>
    <dgm:pt modelId="{BAF7A2B3-F07D-4CF9-9078-B1C89DAA1304}" type="pres">
      <dgm:prSet presAssocID="{92D1823B-F877-43F1-A1ED-03635B2585C6}" presName="spacer" presStyleCnt="0"/>
      <dgm:spPr/>
    </dgm:pt>
    <dgm:pt modelId="{8025ADEE-7FC7-4AF9-9DDE-C7A9E448B07E}" type="pres">
      <dgm:prSet presAssocID="{09FB2CAC-57FD-40F4-8A54-3B8C4FEE8AF9}" presName="parentText" presStyleLbl="node1" presStyleIdx="3" presStyleCnt="6">
        <dgm:presLayoutVars>
          <dgm:chMax val="0"/>
          <dgm:bulletEnabled val="1"/>
        </dgm:presLayoutVars>
      </dgm:prSet>
      <dgm:spPr/>
    </dgm:pt>
    <dgm:pt modelId="{51C0E195-92D0-4A22-B8CC-9919CF1FEEAE}" type="pres">
      <dgm:prSet presAssocID="{E462872E-3BF9-438E-B00D-2D42F4DEA2C1}" presName="spacer" presStyleCnt="0"/>
      <dgm:spPr/>
    </dgm:pt>
    <dgm:pt modelId="{FE514C82-04CD-411B-BD37-3240E992FD95}" type="pres">
      <dgm:prSet presAssocID="{6EDCF843-B851-4463-89E2-A19763471FD1}" presName="parentText" presStyleLbl="node1" presStyleIdx="4" presStyleCnt="6">
        <dgm:presLayoutVars>
          <dgm:chMax val="0"/>
          <dgm:bulletEnabled val="1"/>
        </dgm:presLayoutVars>
      </dgm:prSet>
      <dgm:spPr/>
    </dgm:pt>
    <dgm:pt modelId="{311AE0CA-5F7D-47D1-BA91-B955E7ADFA29}" type="pres">
      <dgm:prSet presAssocID="{9697F9C4-3401-4CAA-BB0D-4A555B9D5EF9}" presName="spacer" presStyleCnt="0"/>
      <dgm:spPr/>
    </dgm:pt>
    <dgm:pt modelId="{BA9142BD-0A16-4E64-BBE7-96702ADC8F75}" type="pres">
      <dgm:prSet presAssocID="{767A3F6F-0056-4F7D-8FBB-1FE58D7D4815}" presName="parentText" presStyleLbl="node1" presStyleIdx="5" presStyleCnt="6">
        <dgm:presLayoutVars>
          <dgm:chMax val="0"/>
          <dgm:bulletEnabled val="1"/>
        </dgm:presLayoutVars>
      </dgm:prSet>
      <dgm:spPr/>
    </dgm:pt>
  </dgm:ptLst>
  <dgm:cxnLst>
    <dgm:cxn modelId="{C067E701-DC80-4FC6-AF39-C09892D365BB}" srcId="{40AAD11D-94F5-4569-B077-1DAC3216B54D}" destId="{58ED0BAB-4D55-45BF-AA86-0191C387F57B}" srcOrd="1" destOrd="0" parTransId="{4618ACF9-7784-447F-81DF-72A6C1B45E46}" sibTransId="{03C7BCBE-60E6-4556-9511-D48746E77C35}"/>
    <dgm:cxn modelId="{92CE6A11-9992-4A6E-B412-214E89253358}" srcId="{40AAD11D-94F5-4569-B077-1DAC3216B54D}" destId="{6EDCF843-B851-4463-89E2-A19763471FD1}" srcOrd="4" destOrd="0" parTransId="{14C882C8-EFBB-4BD1-9222-EEC0B6236B41}" sibTransId="{9697F9C4-3401-4CAA-BB0D-4A555B9D5EF9}"/>
    <dgm:cxn modelId="{ACA14A12-D504-4A8B-BC18-BD2819148685}" srcId="{40AAD11D-94F5-4569-B077-1DAC3216B54D}" destId="{09FB2CAC-57FD-40F4-8A54-3B8C4FEE8AF9}" srcOrd="3" destOrd="0" parTransId="{DE21C2DA-73C9-47C0-BE26-3EE1F778B9CF}" sibTransId="{E462872E-3BF9-438E-B00D-2D42F4DEA2C1}"/>
    <dgm:cxn modelId="{70E33083-3F6D-4BA7-BE89-B3033D28B631}" srcId="{40AAD11D-94F5-4569-B077-1DAC3216B54D}" destId="{2D975AD7-808C-464E-9F2E-A6E4151A2B53}" srcOrd="2" destOrd="0" parTransId="{3919E2F0-A5F2-4726-8A58-8F53CA0465BD}" sibTransId="{92D1823B-F877-43F1-A1ED-03635B2585C6}"/>
    <dgm:cxn modelId="{44977E94-9783-4339-9CE9-CD7C59EDEFF9}" type="presOf" srcId="{9917505D-5A7C-4A66-946D-789926B96109}" destId="{E2D088D5-73D2-4FBC-B1A5-44BDA470AC33}" srcOrd="0" destOrd="0" presId="urn:microsoft.com/office/officeart/2005/8/layout/vList2"/>
    <dgm:cxn modelId="{52856EA4-EEDA-45A4-95FE-9EE8B2054C8F}" type="presOf" srcId="{09FB2CAC-57FD-40F4-8A54-3B8C4FEE8AF9}" destId="{8025ADEE-7FC7-4AF9-9DDE-C7A9E448B07E}" srcOrd="0" destOrd="0" presId="urn:microsoft.com/office/officeart/2005/8/layout/vList2"/>
    <dgm:cxn modelId="{303C0FA6-1ACB-4632-99C0-0E3141D9532D}" type="presOf" srcId="{58ED0BAB-4D55-45BF-AA86-0191C387F57B}" destId="{1BCC08B4-B2AC-4AF4-A204-31E5ED1B1CB2}" srcOrd="0" destOrd="0" presId="urn:microsoft.com/office/officeart/2005/8/layout/vList2"/>
    <dgm:cxn modelId="{1B0307AB-9835-4EE0-9C4E-03816C227EEB}" srcId="{40AAD11D-94F5-4569-B077-1DAC3216B54D}" destId="{767A3F6F-0056-4F7D-8FBB-1FE58D7D4815}" srcOrd="5" destOrd="0" parTransId="{ADE6BB90-A09C-40E4-8C79-3CD1DE040A48}" sibTransId="{8E3A2D37-0336-41E0-9687-F699A492F65C}"/>
    <dgm:cxn modelId="{9BC4E5B4-D232-457D-A25E-244913785B41}" type="presOf" srcId="{767A3F6F-0056-4F7D-8FBB-1FE58D7D4815}" destId="{BA9142BD-0A16-4E64-BBE7-96702ADC8F75}" srcOrd="0" destOrd="0" presId="urn:microsoft.com/office/officeart/2005/8/layout/vList2"/>
    <dgm:cxn modelId="{66090EE9-ACFC-498B-995A-7A3E3BFC5B81}" type="presOf" srcId="{40AAD11D-94F5-4569-B077-1DAC3216B54D}" destId="{02E17491-57F6-436B-BBDB-301658E65590}" srcOrd="0" destOrd="0" presId="urn:microsoft.com/office/officeart/2005/8/layout/vList2"/>
    <dgm:cxn modelId="{6E0E7CF5-FFCB-4AED-9C7B-B9B2A00697B5}" type="presOf" srcId="{6EDCF843-B851-4463-89E2-A19763471FD1}" destId="{FE514C82-04CD-411B-BD37-3240E992FD95}" srcOrd="0" destOrd="0" presId="urn:microsoft.com/office/officeart/2005/8/layout/vList2"/>
    <dgm:cxn modelId="{24FE29F6-41D7-470F-8A73-69D47FDEA12B}" srcId="{40AAD11D-94F5-4569-B077-1DAC3216B54D}" destId="{9917505D-5A7C-4A66-946D-789926B96109}" srcOrd="0" destOrd="0" parTransId="{49D5D4B0-FB9B-4264-8840-077CBA928D61}" sibTransId="{99372D72-6263-4E39-988B-38E367258B69}"/>
    <dgm:cxn modelId="{C9203FF7-0114-4961-8FEA-EE7E874177A9}" type="presOf" srcId="{2D975AD7-808C-464E-9F2E-A6E4151A2B53}" destId="{30B648E5-8E34-4F12-AAE1-4247A7364A9C}" srcOrd="0" destOrd="0" presId="urn:microsoft.com/office/officeart/2005/8/layout/vList2"/>
    <dgm:cxn modelId="{0B22B460-5797-4A60-BFAE-84A5A7C305A7}" type="presParOf" srcId="{02E17491-57F6-436B-BBDB-301658E65590}" destId="{E2D088D5-73D2-4FBC-B1A5-44BDA470AC33}" srcOrd="0" destOrd="0" presId="urn:microsoft.com/office/officeart/2005/8/layout/vList2"/>
    <dgm:cxn modelId="{30446BE2-2F00-4F79-B57A-D548F04B6676}" type="presParOf" srcId="{02E17491-57F6-436B-BBDB-301658E65590}" destId="{BB98165E-83F4-4C7E-A5F1-450CCE6D211E}" srcOrd="1" destOrd="0" presId="urn:microsoft.com/office/officeart/2005/8/layout/vList2"/>
    <dgm:cxn modelId="{ABE8D41B-F445-4EC0-80E8-9F3A6693CB9D}" type="presParOf" srcId="{02E17491-57F6-436B-BBDB-301658E65590}" destId="{1BCC08B4-B2AC-4AF4-A204-31E5ED1B1CB2}" srcOrd="2" destOrd="0" presId="urn:microsoft.com/office/officeart/2005/8/layout/vList2"/>
    <dgm:cxn modelId="{E91DDC07-6BA6-4A2E-98A3-471166C8935D}" type="presParOf" srcId="{02E17491-57F6-436B-BBDB-301658E65590}" destId="{56FD39A5-0A2D-4B28-A44D-E963521B62F3}" srcOrd="3" destOrd="0" presId="urn:microsoft.com/office/officeart/2005/8/layout/vList2"/>
    <dgm:cxn modelId="{680B7278-C5D4-4671-AC97-B08F27F34BC9}" type="presParOf" srcId="{02E17491-57F6-436B-BBDB-301658E65590}" destId="{30B648E5-8E34-4F12-AAE1-4247A7364A9C}" srcOrd="4" destOrd="0" presId="urn:microsoft.com/office/officeart/2005/8/layout/vList2"/>
    <dgm:cxn modelId="{C178B03C-A032-47B5-B867-920E46137822}" type="presParOf" srcId="{02E17491-57F6-436B-BBDB-301658E65590}" destId="{BAF7A2B3-F07D-4CF9-9078-B1C89DAA1304}" srcOrd="5" destOrd="0" presId="urn:microsoft.com/office/officeart/2005/8/layout/vList2"/>
    <dgm:cxn modelId="{8CA79BAB-9544-4B06-82A9-4167471F6C87}" type="presParOf" srcId="{02E17491-57F6-436B-BBDB-301658E65590}" destId="{8025ADEE-7FC7-4AF9-9DDE-C7A9E448B07E}" srcOrd="6" destOrd="0" presId="urn:microsoft.com/office/officeart/2005/8/layout/vList2"/>
    <dgm:cxn modelId="{07917316-F2C8-4185-B7A9-EFE8D075F29E}" type="presParOf" srcId="{02E17491-57F6-436B-BBDB-301658E65590}" destId="{51C0E195-92D0-4A22-B8CC-9919CF1FEEAE}" srcOrd="7" destOrd="0" presId="urn:microsoft.com/office/officeart/2005/8/layout/vList2"/>
    <dgm:cxn modelId="{8EBDD50A-0C5D-4DD7-BFDB-F6C8365A598C}" type="presParOf" srcId="{02E17491-57F6-436B-BBDB-301658E65590}" destId="{FE514C82-04CD-411B-BD37-3240E992FD95}" srcOrd="8" destOrd="0" presId="urn:microsoft.com/office/officeart/2005/8/layout/vList2"/>
    <dgm:cxn modelId="{B4462733-C122-461F-891E-89939CF15D05}" type="presParOf" srcId="{02E17491-57F6-436B-BBDB-301658E65590}" destId="{311AE0CA-5F7D-47D1-BA91-B955E7ADFA29}" srcOrd="9" destOrd="0" presId="urn:microsoft.com/office/officeart/2005/8/layout/vList2"/>
    <dgm:cxn modelId="{866C37F7-BF71-4CF9-90E1-D6BBDB7C9489}" type="presParOf" srcId="{02E17491-57F6-436B-BBDB-301658E65590}" destId="{BA9142BD-0A16-4E64-BBE7-96702ADC8F7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088D5-73D2-4FBC-B1A5-44BDA470AC33}">
      <dsp:nvSpPr>
        <dsp:cNvPr id="0" name=""/>
        <dsp:cNvSpPr/>
      </dsp:nvSpPr>
      <dsp:spPr>
        <a:xfrm>
          <a:off x="0" y="6102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Records were extracted from a multi-year “Ultimate file.”  Specifically, commercial finished batch records from August 2020 to August 2023 were reviewed for potential analysis.</a:t>
          </a:r>
        </a:p>
      </dsp:txBody>
      <dsp:txXfrm>
        <a:off x="30842" y="91862"/>
        <a:ext cx="5158316" cy="570115"/>
      </dsp:txXfrm>
    </dsp:sp>
    <dsp:sp modelId="{1BCC08B4-B2AC-4AF4-A204-31E5ED1B1CB2}">
      <dsp:nvSpPr>
        <dsp:cNvPr id="0" name=""/>
        <dsp:cNvSpPr/>
      </dsp:nvSpPr>
      <dsp:spPr>
        <a:xfrm>
          <a:off x="0" y="72738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Only new crop batches were considered for analysis to eliminate age and multi-year processing effects from impacting results. </a:t>
          </a:r>
        </a:p>
      </dsp:txBody>
      <dsp:txXfrm>
        <a:off x="30842" y="758222"/>
        <a:ext cx="5158316" cy="570115"/>
      </dsp:txXfrm>
    </dsp:sp>
    <dsp:sp modelId="{30B648E5-8E34-4F12-AAE1-4247A7364A9C}">
      <dsp:nvSpPr>
        <dsp:cNvPr id="0" name=""/>
        <dsp:cNvSpPr/>
      </dsp:nvSpPr>
      <dsp:spPr>
        <a:xfrm>
          <a:off x="0" y="139374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Only batches produced at internal Bayer plants were considered for analysis</a:t>
          </a:r>
        </a:p>
      </dsp:txBody>
      <dsp:txXfrm>
        <a:off x="30842" y="1424582"/>
        <a:ext cx="5158316" cy="570115"/>
      </dsp:txXfrm>
    </dsp:sp>
    <dsp:sp modelId="{8025ADEE-7FC7-4AF9-9DDE-C7A9E448B07E}">
      <dsp:nvSpPr>
        <dsp:cNvPr id="0" name=""/>
        <dsp:cNvSpPr/>
      </dsp:nvSpPr>
      <dsp:spPr>
        <a:xfrm>
          <a:off x="0" y="206010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All hybrids with only one production batch were eliminated from consideration (since hybrid variation could not be determined)</a:t>
          </a:r>
        </a:p>
      </dsp:txBody>
      <dsp:txXfrm>
        <a:off x="30842" y="2090942"/>
        <a:ext cx="5158316" cy="570115"/>
      </dsp:txXfrm>
    </dsp:sp>
    <dsp:sp modelId="{FE514C82-04CD-411B-BD37-3240E992FD95}">
      <dsp:nvSpPr>
        <dsp:cNvPr id="0" name=""/>
        <dsp:cNvSpPr/>
      </dsp:nvSpPr>
      <dsp:spPr>
        <a:xfrm>
          <a:off x="0" y="272646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RET 2.0 vigor results were used for this analysis.  (Only the most recent record for a batch was considered if there were multiple records for a batch within a year).</a:t>
          </a:r>
        </a:p>
      </dsp:txBody>
      <dsp:txXfrm>
        <a:off x="30842" y="2757302"/>
        <a:ext cx="5158316" cy="570115"/>
      </dsp:txXfrm>
    </dsp:sp>
    <dsp:sp modelId="{BA9142BD-0A16-4E64-BBE7-96702ADC8F75}">
      <dsp:nvSpPr>
        <dsp:cNvPr id="0" name=""/>
        <dsp:cNvSpPr/>
      </dsp:nvSpPr>
      <dsp:spPr>
        <a:xfrm>
          <a:off x="0" y="339282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23,236 Finished Hybrid corn batches were analyzed</a:t>
          </a:r>
        </a:p>
      </dsp:txBody>
      <dsp:txXfrm>
        <a:off x="30842" y="3423662"/>
        <a:ext cx="5158316" cy="570115"/>
      </dsp:txXfrm>
    </dsp:sp>
    <dsp:sp modelId="{F7ED816C-91BB-4AF4-B4BA-B5655048506B}">
      <dsp:nvSpPr>
        <dsp:cNvPr id="0" name=""/>
        <dsp:cNvSpPr/>
      </dsp:nvSpPr>
      <dsp:spPr>
        <a:xfrm>
          <a:off x="0" y="4059180"/>
          <a:ext cx="5220000" cy="631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Base Female and Trait data were not available for analysis</a:t>
          </a:r>
        </a:p>
      </dsp:txBody>
      <dsp:txXfrm>
        <a:off x="30842" y="4090022"/>
        <a:ext cx="5158316" cy="570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088D5-73D2-4FBC-B1A5-44BDA470AC33}">
      <dsp:nvSpPr>
        <dsp:cNvPr id="0" name=""/>
        <dsp:cNvSpPr/>
      </dsp:nvSpPr>
      <dsp:spPr>
        <a:xfrm>
          <a:off x="0" y="22905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Records were extracted by Camille Lordon.  Specifically, commercial finished batch records from FY 2022 to FY 2024 were reviewed for potential analysis.</a:t>
          </a:r>
        </a:p>
      </dsp:txBody>
      <dsp:txXfrm>
        <a:off x="33412" y="262462"/>
        <a:ext cx="5153176" cy="617626"/>
      </dsp:txXfrm>
    </dsp:sp>
    <dsp:sp modelId="{1BCC08B4-B2AC-4AF4-A204-31E5ED1B1CB2}">
      <dsp:nvSpPr>
        <dsp:cNvPr id="0" name=""/>
        <dsp:cNvSpPr/>
      </dsp:nvSpPr>
      <dsp:spPr>
        <a:xfrm>
          <a:off x="0" y="95094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New crop batches were considered for analysis to eliminate age and multi-year processing effects from impacting results.  However, carry over/</a:t>
          </a:r>
          <a:r>
            <a:rPr lang="en-US" sz="1300" kern="1200" dirty="0" err="1"/>
            <a:t>rebag</a:t>
          </a:r>
          <a:r>
            <a:rPr lang="en-US" sz="1300" kern="1200" dirty="0"/>
            <a:t> were also considered in a separate analysis.</a:t>
          </a:r>
        </a:p>
      </dsp:txBody>
      <dsp:txXfrm>
        <a:off x="33412" y="984352"/>
        <a:ext cx="5153176" cy="617626"/>
      </dsp:txXfrm>
    </dsp:sp>
    <dsp:sp modelId="{30B648E5-8E34-4F12-AAE1-4247A7364A9C}">
      <dsp:nvSpPr>
        <dsp:cNvPr id="0" name=""/>
        <dsp:cNvSpPr/>
      </dsp:nvSpPr>
      <dsp:spPr>
        <a:xfrm>
          <a:off x="0" y="167283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All batches were considered except those from Country=AT</a:t>
          </a:r>
        </a:p>
      </dsp:txBody>
      <dsp:txXfrm>
        <a:off x="33412" y="1706242"/>
        <a:ext cx="5153176" cy="617626"/>
      </dsp:txXfrm>
    </dsp:sp>
    <dsp:sp modelId="{8025ADEE-7FC7-4AF9-9DDE-C7A9E448B07E}">
      <dsp:nvSpPr>
        <dsp:cNvPr id="0" name=""/>
        <dsp:cNvSpPr/>
      </dsp:nvSpPr>
      <dsp:spPr>
        <a:xfrm>
          <a:off x="0" y="239472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All hybrids with only one production batch were eliminated from consideration (since hybrid variation could not be determined)</a:t>
          </a:r>
        </a:p>
      </dsp:txBody>
      <dsp:txXfrm>
        <a:off x="33412" y="2428132"/>
        <a:ext cx="5153176" cy="617626"/>
      </dsp:txXfrm>
    </dsp:sp>
    <dsp:sp modelId="{FE514C82-04CD-411B-BD37-3240E992FD95}">
      <dsp:nvSpPr>
        <dsp:cNvPr id="0" name=""/>
        <dsp:cNvSpPr/>
      </dsp:nvSpPr>
      <dsp:spPr>
        <a:xfrm>
          <a:off x="0" y="311661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eRET</a:t>
          </a:r>
          <a:r>
            <a:rPr lang="en-US" sz="1300" kern="1200" dirty="0"/>
            <a:t> and RET 5mm vigor results were used for this analysis. (5mm cutoff data were also used due to the high number of missing </a:t>
          </a:r>
          <a:r>
            <a:rPr lang="en-US" sz="1300" kern="1200" dirty="0" err="1"/>
            <a:t>eRET</a:t>
          </a:r>
          <a:r>
            <a:rPr lang="en-US" sz="1300" kern="1200" dirty="0"/>
            <a:t>.)</a:t>
          </a:r>
        </a:p>
      </dsp:txBody>
      <dsp:txXfrm>
        <a:off x="33412" y="3150022"/>
        <a:ext cx="5153176" cy="617626"/>
      </dsp:txXfrm>
    </dsp:sp>
    <dsp:sp modelId="{BA9142BD-0A16-4E64-BBE7-96702ADC8F75}">
      <dsp:nvSpPr>
        <dsp:cNvPr id="0" name=""/>
        <dsp:cNvSpPr/>
      </dsp:nvSpPr>
      <dsp:spPr>
        <a:xfrm>
          <a:off x="0" y="3838500"/>
          <a:ext cx="5220000" cy="6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38,429 Finished Hybrid corn batches were analyzed</a:t>
          </a:r>
        </a:p>
      </dsp:txBody>
      <dsp:txXfrm>
        <a:off x="33412" y="3871912"/>
        <a:ext cx="5153176"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2216" y="176715"/>
            <a:ext cx="5983605" cy="1785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2" name="Date Placeholder 2"/>
          <p:cNvSpPr>
            <a:spLocks noGrp="1"/>
          </p:cNvSpPr>
          <p:nvPr>
            <p:ph type="dt" sz="quarter" idx="1"/>
          </p:nvPr>
        </p:nvSpPr>
        <p:spPr bwMode="gray">
          <a:xfrm>
            <a:off x="6216864" y="9671310"/>
            <a:ext cx="492259" cy="1785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a:pPr/>
              <a:t>1/21/2024</a:t>
            </a:fld>
            <a:endParaRPr lang="en-US" dirty="0"/>
          </a:p>
        </p:txBody>
      </p:sp>
      <p:sp>
        <p:nvSpPr>
          <p:cNvPr id="13" name="Footer Placeholder 3"/>
          <p:cNvSpPr>
            <a:spLocks noGrp="1"/>
          </p:cNvSpPr>
          <p:nvPr>
            <p:ph type="ftr" sz="quarter" idx="2"/>
          </p:nvPr>
        </p:nvSpPr>
        <p:spPr bwMode="gray">
          <a:xfrm>
            <a:off x="494926" y="9671310"/>
            <a:ext cx="5567925" cy="1785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Slide Number Placeholder 4"/>
          <p:cNvSpPr>
            <a:spLocks noGrp="1"/>
          </p:cNvSpPr>
          <p:nvPr>
            <p:ph type="sldNum" sz="quarter" idx="3"/>
          </p:nvPr>
        </p:nvSpPr>
        <p:spPr bwMode="gray">
          <a:xfrm>
            <a:off x="175703" y="9671310"/>
            <a:ext cx="190528" cy="1785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a:pPr/>
              <a:t>‹#›</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341769" y="192454"/>
            <a:ext cx="364262" cy="3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theme" Target="../theme/them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53988" y="617538"/>
            <a:ext cx="3292475" cy="185261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2788" y="2938490"/>
            <a:ext cx="6506513" cy="646503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Header Placeholder 1"/>
          <p:cNvSpPr>
            <a:spLocks noGrp="1"/>
          </p:cNvSpPr>
          <p:nvPr>
            <p:ph type="hdr" sz="quarter"/>
          </p:nvPr>
        </p:nvSpPr>
        <p:spPr bwMode="gray">
          <a:xfrm>
            <a:off x="199933" y="183269"/>
            <a:ext cx="5900408" cy="185193"/>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Date Placeholder 2"/>
          <p:cNvSpPr>
            <a:spLocks noGrp="1"/>
          </p:cNvSpPr>
          <p:nvPr>
            <p:ph type="dt" sz="quarter" idx="1"/>
          </p:nvPr>
        </p:nvSpPr>
        <p:spPr bwMode="gray">
          <a:xfrm>
            <a:off x="6157508" y="9658526"/>
            <a:ext cx="540250" cy="185193"/>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a:pPr/>
              <a:t>1/21/2024</a:t>
            </a:fld>
            <a:endParaRPr lang="en-US" dirty="0"/>
          </a:p>
        </p:txBody>
      </p:sp>
      <p:sp>
        <p:nvSpPr>
          <p:cNvPr id="15" name="Footer Placeholder 3"/>
          <p:cNvSpPr>
            <a:spLocks noGrp="1"/>
          </p:cNvSpPr>
          <p:nvPr>
            <p:ph type="ftr" sz="quarter" idx="4"/>
          </p:nvPr>
        </p:nvSpPr>
        <p:spPr bwMode="gray">
          <a:xfrm>
            <a:off x="547782" y="9658526"/>
            <a:ext cx="5465661" cy="185193"/>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6" name="Slide Number Placeholder 4"/>
          <p:cNvSpPr>
            <a:spLocks noGrp="1"/>
          </p:cNvSpPr>
          <p:nvPr>
            <p:ph type="sldNum" sz="quarter" idx="5"/>
          </p:nvPr>
        </p:nvSpPr>
        <p:spPr bwMode="gray">
          <a:xfrm>
            <a:off x="192834" y="9658526"/>
            <a:ext cx="208896" cy="185193"/>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a:pPr/>
              <a:t>‹#›</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298071" y="2056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A2FEF8-95DF-4328-850D-3F7840A62554}"/>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579268C1-3555-40F0-9F50-FDE1FC183A0D}"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Picture Placeholder 16">
            <a:extLst>
              <a:ext uri="{FF2B5EF4-FFF2-40B4-BE49-F238E27FC236}">
                <a16:creationId xmlns:a16="http://schemas.microsoft.com/office/drawing/2014/main" id="{13F626E8-4D4D-4477-BEF3-9372D1A5AD54}"/>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2" name="Logoschutz" hidden="1">
            <a:extLst>
              <a:ext uri="{FF2B5EF4-FFF2-40B4-BE49-F238E27FC236}">
                <a16:creationId xmlns:a16="http://schemas.microsoft.com/office/drawing/2014/main" id="{C9A9C5E1-5EC5-4E10-A801-6F56DB71E6CD}"/>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33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2) &amp; Images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64ACC3FA-741F-4DD7-A29C-E85845E74CE5}" type="datetime1">
              <a:rPr lang="en-US"/>
              <a:t>1/21/2024</a:t>
            </a:fld>
            <a:endParaRPr lang="en-US" dirty="0"/>
          </a:p>
        </p:txBody>
      </p:sp>
      <p:sp>
        <p:nvSpPr>
          <p:cNvPr id="5" name="Footer Placeholder 4"/>
          <p:cNvSpPr>
            <a:spLocks noGrp="1"/>
          </p:cNvSpPr>
          <p:nvPr>
            <p:ph type="ftr" sz="quarter" idx="11"/>
          </p:nvPr>
        </p:nvSpPr>
        <p:spPr bwMode="gray"/>
        <p:txBody>
          <a:body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dirty="0"/>
          </a:p>
        </p:txBody>
      </p:sp>
      <p:sp>
        <p:nvSpPr>
          <p:cNvPr id="11" name="Text Placeholder 10 (left)"/>
          <p:cNvSpPr>
            <a:spLocks noGrp="1"/>
          </p:cNvSpPr>
          <p:nvPr>
            <p:ph type="body" sz="quarter" idx="14"/>
          </p:nvPr>
        </p:nvSpPr>
        <p:spPr bwMode="gray">
          <a:xfrm>
            <a:off x="981820" y="3892749"/>
            <a:ext cx="5220000" cy="259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right)"/>
          <p:cNvSpPr>
            <a:spLocks noGrp="1"/>
          </p:cNvSpPr>
          <p:nvPr>
            <p:ph type="body" sz="quarter" idx="15"/>
          </p:nvPr>
        </p:nvSpPr>
        <p:spPr bwMode="gray">
          <a:xfrm>
            <a:off x="6559719" y="3892749"/>
            <a:ext cx="5220000" cy="2592001"/>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4 (left)"/>
          <p:cNvSpPr>
            <a:spLocks noGrp="1"/>
          </p:cNvSpPr>
          <p:nvPr>
            <p:ph type="pic" sz="quarter" idx="16"/>
          </p:nvPr>
        </p:nvSpPr>
        <p:spPr bwMode="gray">
          <a:xfrm>
            <a:off x="981820" y="1732750"/>
            <a:ext cx="5220000" cy="1800000"/>
          </a:xfrm>
        </p:spPr>
        <p:txBody>
          <a:bodyPr tIns="540000" anchor="ctr"/>
          <a:lstStyle>
            <a:lvl1pPr algn="ctr">
              <a:defRPr/>
            </a:lvl1pPr>
          </a:lstStyle>
          <a:p>
            <a:r>
              <a:rPr lang="en-US"/>
              <a:t>Click icon to add picture</a:t>
            </a:r>
            <a:endParaRPr lang="en-US" dirty="0"/>
          </a:p>
        </p:txBody>
      </p:sp>
      <p:sp>
        <p:nvSpPr>
          <p:cNvPr id="16" name="Picture Placeholder 14 (right)"/>
          <p:cNvSpPr>
            <a:spLocks noGrp="1"/>
          </p:cNvSpPr>
          <p:nvPr>
            <p:ph type="pic" sz="quarter" idx="17"/>
          </p:nvPr>
        </p:nvSpPr>
        <p:spPr bwMode="gray">
          <a:xfrm>
            <a:off x="6559719" y="1732750"/>
            <a:ext cx="5220000" cy="1800000"/>
          </a:xfrm>
        </p:spPr>
        <p:txBody>
          <a:bodyPr tIns="540000" anchor="ctr"/>
          <a:lstStyle>
            <a:lvl1pPr algn="ctr">
              <a:defRPr/>
            </a:lvl1pPr>
          </a:lstStyle>
          <a:p>
            <a:r>
              <a:rPr lang="en-US"/>
              <a:t>Click icon to add picture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14"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157423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08" userDrawn="1">
          <p15:clr>
            <a:srgbClr val="FBAE40"/>
          </p15:clr>
        </p15:guide>
        <p15:guide id="2" pos="4134" userDrawn="1">
          <p15:clr>
            <a:srgbClr val="FBAE40"/>
          </p15:clr>
        </p15:guide>
        <p15:guide id="3" orient="horz" pos="2228" userDrawn="1">
          <p15:clr>
            <a:srgbClr val="FBAE40"/>
          </p15:clr>
        </p15:guide>
        <p15:guide id="4" orient="horz" pos="2455" userDrawn="1">
          <p15:clr>
            <a:srgbClr val="FBAE40"/>
          </p15:clr>
        </p15:guide>
        <p15:guide id="5" pos="619" userDrawn="1">
          <p15:clr>
            <a:srgbClr val="FBAE40"/>
          </p15:clr>
        </p15:guide>
        <p15:guide id="6" pos="7423" userDrawn="1">
          <p15:clr>
            <a:srgbClr val="FBAE40"/>
          </p15:clr>
        </p15:guide>
        <p15:guide id="7" orient="horz" pos="1094" userDrawn="1">
          <p15:clr>
            <a:srgbClr val="FBAE40"/>
          </p15:clr>
        </p15:guide>
        <p15:guide id="8" orient="horz" pos="408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color)">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a:xfrm>
            <a:off x="981821" y="181938"/>
            <a:ext cx="10798460" cy="864000"/>
          </a:xfrm>
        </p:spPr>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F09B50E6-EFC3-4D55-B5FD-6C07B3F1809C}" type="datetime1">
              <a:rPr lang="en-US"/>
              <a:t>1/21/2024</a:t>
            </a:fld>
            <a:endParaRPr lang="en-US" dirty="0"/>
          </a:p>
        </p:txBody>
      </p:sp>
      <p:sp>
        <p:nvSpPr>
          <p:cNvPr id="5" name="Footer Placeholder 4"/>
          <p:cNvSpPr>
            <a:spLocks noGrp="1"/>
          </p:cNvSpPr>
          <p:nvPr>
            <p:ph type="ftr" sz="quarter" idx="11"/>
          </p:nvPr>
        </p:nvSpPr>
        <p:spPr bwMode="gray"/>
        <p:txBody>
          <a:body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9"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142493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4086" userDrawn="1">
          <p15:clr>
            <a:srgbClr val="FBAE40"/>
          </p15:clr>
        </p15:guide>
        <p15:guide id="4" orient="horz" pos="1094" userDrawn="1">
          <p15:clr>
            <a:srgbClr val="FBAE40"/>
          </p15:clr>
        </p15:guide>
        <p15:guide id="5" pos="2150" userDrawn="1">
          <p15:clr>
            <a:srgbClr val="FBAE40"/>
          </p15:clr>
        </p15:guide>
        <p15:guide id="6" pos="2376" userDrawn="1">
          <p15:clr>
            <a:srgbClr val="FBAE40"/>
          </p15:clr>
        </p15:guide>
        <p15:guide id="7" pos="3908" userDrawn="1">
          <p15:clr>
            <a:srgbClr val="FBAE40"/>
          </p15:clr>
        </p15:guide>
        <p15:guide id="8" pos="4021" userDrawn="1">
          <p15:clr>
            <a:srgbClr val="FBAE40"/>
          </p15:clr>
        </p15:guide>
        <p15:guide id="9" pos="4134" userDrawn="1">
          <p15:clr>
            <a:srgbClr val="FBAE40"/>
          </p15:clr>
        </p15:guide>
        <p15:guide id="10" pos="5667" userDrawn="1">
          <p15:clr>
            <a:srgbClr val="FBAE40"/>
          </p15:clr>
        </p15:guide>
        <p15:guide id="11" pos="5894" userDrawn="1">
          <p15:clr>
            <a:srgbClr val="FBAE40"/>
          </p15:clr>
        </p15:guide>
        <p15:guide id="13" orient="horz" pos="2704" userDrawn="1">
          <p15:clr>
            <a:srgbClr val="FBAE40"/>
          </p15:clr>
        </p15:guide>
        <p15:guide id="14" orient="horz" pos="2591" userDrawn="1">
          <p15:clr>
            <a:srgbClr val="FBAE40"/>
          </p15:clr>
        </p15:guide>
        <p15:guide id="15" orient="horz" pos="24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color/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en-US"/>
              <a:t>Click to edit Master subtitle style</a:t>
            </a:r>
            <a:endParaRPr lang="en-US" dirty="0"/>
          </a:p>
        </p:txBody>
      </p:sp>
      <p:sp>
        <p:nvSpPr>
          <p:cNvPr id="2" name="Title 1"/>
          <p:cNvSpPr>
            <a:spLocks noGrp="1"/>
          </p:cNvSpPr>
          <p:nvPr>
            <p:ph type="title"/>
          </p:nvPr>
        </p:nvSpPr>
        <p:spPr bwMode="invGray"/>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bwMode="invGray"/>
        <p:txBody>
          <a:bodyPr/>
          <a:lstStyle/>
          <a:p>
            <a:fld id="{0EA7F3AE-922E-4A2E-A184-1A6BB453B592}" type="datetime1">
              <a:rPr lang="en-US"/>
              <a:t>1/21/2024</a:t>
            </a:fld>
            <a:endParaRPr lang="en-US" dirty="0"/>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endParaRPr lang="en-US" dirty="0"/>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6018"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1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2704" userDrawn="1">
          <p15:clr>
            <a:srgbClr val="FBAE40"/>
          </p15:clr>
        </p15:guide>
        <p15:guide id="5" orient="horz" pos="2478" userDrawn="1">
          <p15:clr>
            <a:srgbClr val="FBAE40"/>
          </p15:clr>
        </p15:guide>
        <p15:guide id="6" orient="horz" pos="4086" userDrawn="1">
          <p15:clr>
            <a:srgbClr val="FBAE40"/>
          </p15:clr>
        </p15:guide>
        <p15:guide id="7" orient="horz" pos="2591" userDrawn="1">
          <p15:clr>
            <a:srgbClr val="FBAE40"/>
          </p15:clr>
        </p15:guide>
        <p15:guide id="8" pos="2150" userDrawn="1">
          <p15:clr>
            <a:srgbClr val="FBAE40"/>
          </p15:clr>
        </p15:guide>
        <p15:guide id="9" pos="2376" userDrawn="1">
          <p15:clr>
            <a:srgbClr val="FBAE40"/>
          </p15:clr>
        </p15:guide>
        <p15:guide id="10" pos="3908" userDrawn="1">
          <p15:clr>
            <a:srgbClr val="FBAE40"/>
          </p15:clr>
        </p15:guide>
        <p15:guide id="11" pos="4021" userDrawn="1">
          <p15:clr>
            <a:srgbClr val="FBAE40"/>
          </p15:clr>
        </p15:guide>
        <p15:guide id="12" pos="4134" userDrawn="1">
          <p15:clr>
            <a:srgbClr val="FBAE40"/>
          </p15:clr>
        </p15:guide>
        <p15:guide id="13" pos="5667" userDrawn="1">
          <p15:clr>
            <a:srgbClr val="FBAE40"/>
          </p15:clr>
        </p15:guide>
        <p15:guide id="14" pos="589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white)">
    <p:spTree>
      <p:nvGrpSpPr>
        <p:cNvPr id="1" name=""/>
        <p:cNvGrpSpPr/>
        <p:nvPr/>
      </p:nvGrpSpPr>
      <p:grpSpPr>
        <a:xfrm>
          <a:off x="0" y="0"/>
          <a:ext cx="0" cy="0"/>
          <a:chOff x="0" y="0"/>
          <a:chExt cx="0" cy="0"/>
        </a:xfrm>
      </p:grpSpPr>
      <p:sp>
        <p:nvSpPr>
          <p:cNvPr id="8" name="Subtitle 2"/>
          <p:cNvSpPr>
            <a:spLocks noGrp="1"/>
          </p:cNvSpPr>
          <p:nvPr>
            <p:ph type="subTitle" idx="13"/>
          </p:nvPr>
        </p:nvSpPr>
        <p:spPr bwMode="invGray">
          <a:xfrm>
            <a:off x="981821" y="1138299"/>
            <a:ext cx="10798460" cy="252000"/>
          </a:xfrm>
        </p:spPr>
        <p:txBody>
          <a:bodyPr anchor="t"/>
          <a:lstStyle>
            <a:lvl1pPr marL="0" indent="0" algn="l">
              <a:buNone/>
              <a:defRPr sz="1800">
                <a:solidFill>
                  <a:schemeClr val="bg1"/>
                </a:solidFill>
              </a:defRPr>
            </a:lvl1pPr>
            <a:lvl2pPr marL="0" indent="0" algn="l">
              <a:buNone/>
              <a:defRPr sz="1800">
                <a:solidFill>
                  <a:schemeClr val="bg1"/>
                </a:solidFill>
              </a:defRPr>
            </a:lvl2pPr>
            <a:lvl3pPr marL="0" indent="0" algn="l">
              <a:buNone/>
              <a:defRPr sz="1800">
                <a:solidFill>
                  <a:schemeClr val="bg1"/>
                </a:solidFill>
              </a:defRPr>
            </a:lvl3pPr>
            <a:lvl4pPr marL="0" indent="0" algn="l">
              <a:buNone/>
              <a:defRPr sz="1800">
                <a:solidFill>
                  <a:schemeClr val="bg1"/>
                </a:solidFill>
              </a:defRPr>
            </a:lvl4pPr>
            <a:lvl5pPr marL="0" indent="0" algn="l">
              <a:buNone/>
              <a:defRPr sz="1800">
                <a:solidFill>
                  <a:schemeClr val="bg1"/>
                </a:solidFill>
              </a:defRPr>
            </a:lvl5pPr>
            <a:lvl6pPr marL="0" indent="0" algn="l">
              <a:buNone/>
              <a:defRPr sz="1800">
                <a:solidFill>
                  <a:schemeClr val="bg1"/>
                </a:solidFill>
              </a:defRPr>
            </a:lvl6pPr>
            <a:lvl7pPr marL="0" indent="0" algn="l">
              <a:buNone/>
              <a:defRPr sz="1800">
                <a:solidFill>
                  <a:schemeClr val="bg1"/>
                </a:solidFill>
              </a:defRPr>
            </a:lvl7pPr>
            <a:lvl8pPr marL="0" indent="0" algn="l">
              <a:buNone/>
              <a:defRPr sz="1800">
                <a:solidFill>
                  <a:schemeClr val="bg1"/>
                </a:solidFill>
              </a:defRPr>
            </a:lvl8pPr>
            <a:lvl9pPr marL="0" indent="0" algn="l">
              <a:buNone/>
              <a:defRPr sz="1800">
                <a:solidFill>
                  <a:schemeClr val="bg1"/>
                </a:solidFill>
              </a:defRPr>
            </a:lvl9pPr>
          </a:lstStyle>
          <a:p>
            <a:pPr lvl="0"/>
            <a:r>
              <a:rPr lang="en-US"/>
              <a:t>Click to edit Master subtitle style</a:t>
            </a:r>
            <a:endParaRPr lang="en-US" dirty="0"/>
          </a:p>
        </p:txBody>
      </p:sp>
      <p:sp>
        <p:nvSpPr>
          <p:cNvPr id="2" name="Title 1"/>
          <p:cNvSpPr>
            <a:spLocks noGrp="1"/>
          </p:cNvSpPr>
          <p:nvPr>
            <p:ph type="title"/>
          </p:nvPr>
        </p:nvSpPr>
        <p:spPr bwMode="invGray"/>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bwMode="invGray"/>
        <p:txBody>
          <a:bodyPr/>
          <a:lstStyle/>
          <a:p>
            <a:fld id="{F5D252DB-0ED2-464E-8741-6A8F1AFB279A}" type="datetime1">
              <a:rPr lang="en-US"/>
              <a:t>1/21/2024</a:t>
            </a:fld>
            <a:endParaRPr lang="en-US" dirty="0"/>
          </a:p>
        </p:txBody>
      </p:sp>
      <p:sp>
        <p:nvSpPr>
          <p:cNvPr id="5" name="Footer Placeholder 4"/>
          <p:cNvSpPr>
            <a:spLocks noGrp="1"/>
          </p:cNvSpPr>
          <p:nvPr>
            <p:ph type="ftr" sz="quarter" idx="11"/>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endParaRPr lang="en-US" dirty="0"/>
          </a:p>
        </p:txBody>
      </p:sp>
      <p:sp>
        <p:nvSpPr>
          <p:cNvPr id="6" name="Slide Number Placeholder 5"/>
          <p:cNvSpPr>
            <a:spLocks noGrp="1"/>
          </p:cNvSpPr>
          <p:nvPr>
            <p:ph type="sldNum" sz="quarter" idx="12"/>
          </p:nvPr>
        </p:nvSpPr>
        <p:spPr bwMode="inv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74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2478" userDrawn="1">
          <p15:clr>
            <a:srgbClr val="FBAE40"/>
          </p15:clr>
        </p15:guide>
        <p15:guide id="5" orient="horz" pos="2591" userDrawn="1">
          <p15:clr>
            <a:srgbClr val="FBAE40"/>
          </p15:clr>
        </p15:guide>
        <p15:guide id="6" orient="horz" pos="2704" userDrawn="1">
          <p15:clr>
            <a:srgbClr val="FBAE40"/>
          </p15:clr>
        </p15:guide>
        <p15:guide id="7" orient="horz" pos="4085" userDrawn="1">
          <p15:clr>
            <a:srgbClr val="FBAE40"/>
          </p15:clr>
        </p15:guide>
        <p15:guide id="8" pos="2150" userDrawn="1">
          <p15:clr>
            <a:srgbClr val="FBAE40"/>
          </p15:clr>
        </p15:guide>
        <p15:guide id="9" pos="2376" userDrawn="1">
          <p15:clr>
            <a:srgbClr val="FBAE40"/>
          </p15:clr>
        </p15:guide>
        <p15:guide id="10" pos="3908" userDrawn="1">
          <p15:clr>
            <a:srgbClr val="FBAE40"/>
          </p15:clr>
        </p15:guide>
        <p15:guide id="11" pos="4021" userDrawn="1">
          <p15:clr>
            <a:srgbClr val="FBAE40"/>
          </p15:clr>
        </p15:guide>
        <p15:guide id="12" pos="4134" userDrawn="1">
          <p15:clr>
            <a:srgbClr val="FBAE40"/>
          </p15:clr>
        </p15:guide>
        <p15:guide id="14" pos="5667" userDrawn="1">
          <p15:clr>
            <a:srgbClr val="FBAE40"/>
          </p15:clr>
        </p15:guide>
        <p15:guide id="15" pos="589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282" y="1052513"/>
            <a:ext cx="10800000" cy="5432237"/>
          </a:xfrm>
        </p:spPr>
        <p:txBody>
          <a:bodyPr bIns="0"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en-US"/>
              <a:t>Click to edit Master subtitle style</a:t>
            </a:r>
            <a:endParaRPr lang="en-US" dirty="0"/>
          </a:p>
        </p:txBody>
      </p:sp>
      <p:sp>
        <p:nvSpPr>
          <p:cNvPr id="3" name="Date Placeholder 2"/>
          <p:cNvSpPr>
            <a:spLocks noGrp="1"/>
          </p:cNvSpPr>
          <p:nvPr>
            <p:ph type="dt" sz="half" idx="10"/>
          </p:nvPr>
        </p:nvSpPr>
        <p:spPr bwMode="gray"/>
        <p:txBody>
          <a:bodyPr/>
          <a:lstStyle/>
          <a:p>
            <a:fld id="{7CF3B6FA-5BE5-423F-AE86-D3FCA9B0BA1B}" type="datetime1">
              <a:rPr lang="en-US"/>
              <a:t>1/21/2024</a:t>
            </a:fld>
            <a:endParaRPr lang="en-US" dirty="0"/>
          </a:p>
        </p:txBody>
      </p:sp>
      <p:sp>
        <p:nvSpPr>
          <p:cNvPr id="4" name="Footer Placeholder 3"/>
          <p:cNvSpPr>
            <a:spLocks noGrp="1"/>
          </p:cNvSpPr>
          <p:nvPr>
            <p:ph type="ftr" sz="quarter" idx="11"/>
          </p:nvPr>
        </p:nvSpPr>
        <p:spPr bwMode="gray"/>
        <p:txBody>
          <a:bodyPr/>
          <a:lstStyle/>
          <a:p>
            <a:r>
              <a:rPr lang="en-US"/>
              <a:t>/// Bayer 16:9 Template /// June 2018</a:t>
            </a:r>
            <a:endParaRPr lang="en-US" dirty="0"/>
          </a:p>
        </p:txBody>
      </p:sp>
      <p:sp>
        <p:nvSpPr>
          <p:cNvPr id="5" name="Slide Number Placeholder 4"/>
          <p:cNvSpPr>
            <a:spLocks noGrp="1"/>
          </p:cNvSpPr>
          <p:nvPr>
            <p:ph type="sldNum" sz="quarter" idx="12"/>
          </p:nvPr>
        </p:nvSpPr>
        <p:spPr bwMode="gray"/>
        <p:txBody>
          <a:bodyPr/>
          <a:lstStyle/>
          <a:p>
            <a:fld id="{EEAD9179-7A6B-4268-BEB2-F3B8EB06115B}" type="slidenum">
              <a:rPr lang="en-US"/>
              <a:pPr/>
              <a:t>‹#›</a:t>
            </a:fld>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8"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42726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663" userDrawn="1">
          <p15:clr>
            <a:srgbClr val="FBAE40"/>
          </p15:clr>
        </p15:guide>
        <p15:guide id="4" orient="horz" pos="40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54D65EF7-0DB8-46AD-91BA-1361F976A2E5}" type="datetime1">
              <a:rPr lang="en-US"/>
              <a:t>1/21/2024</a:t>
            </a:fld>
            <a:endParaRPr lang="en-US" dirty="0"/>
          </a:p>
        </p:txBody>
      </p:sp>
      <p:sp>
        <p:nvSpPr>
          <p:cNvPr id="4" name="Footer Placeholder 3"/>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6" name="Picture Placeholder 14"/>
          <p:cNvSpPr>
            <a:spLocks noGrp="1"/>
          </p:cNvSpPr>
          <p:nvPr>
            <p:ph type="pic" sz="quarter" idx="16"/>
          </p:nvPr>
        </p:nvSpPr>
        <p:spPr bwMode="gray">
          <a:xfrm>
            <a:off x="0" y="0"/>
            <a:ext cx="12190413" cy="6858000"/>
          </a:xfrm>
        </p:spPr>
        <p:txBody>
          <a:bodyPr tIns="540000" anchor="ctr"/>
          <a:lstStyle>
            <a:lvl1pPr algn="ctr">
              <a:defRPr/>
            </a:lvl1pPr>
          </a:lstStyle>
          <a:p>
            <a:r>
              <a:rPr lang="en-US"/>
              <a:t>Click icon to add picture</a:t>
            </a:r>
          </a:p>
        </p:txBody>
      </p:sp>
    </p:spTree>
    <p:extLst>
      <p:ext uri="{BB962C8B-B14F-4D97-AF65-F5344CB8AC3E}">
        <p14:creationId xmlns:p14="http://schemas.microsoft.com/office/powerpoint/2010/main" val="411075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Slide">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flip="none" rotWithShape="1">
            <a:gsLst>
              <a:gs pos="32760">
                <a:srgbClr val="00617F"/>
              </a:gs>
              <a:gs pos="0">
                <a:srgbClr val="00617F"/>
              </a:gs>
              <a:gs pos="72000">
                <a:srgbClr val="10384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19" y="1732422"/>
            <a:ext cx="5381498"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91DAC8AC-69B9-434F-A771-029EB0ECF11E}"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white">
          <a:xfrm>
            <a:off x="708819" y="2424948"/>
            <a:ext cx="5381498" cy="1620000"/>
          </a:xfrm>
        </p:spPr>
        <p:txBody>
          <a:bodyPr anchor="t"/>
          <a:lstStyle>
            <a:lvl1pPr>
              <a:defRPr sz="5400" i="1">
                <a:solidFill>
                  <a:schemeClr val="accent4"/>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35582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nal Slide 2">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2B6636"/>
              </a:gs>
              <a:gs pos="0">
                <a:srgbClr val="2B6636"/>
              </a:gs>
              <a:gs pos="72000">
                <a:srgbClr val="00442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1"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5576CC04-5BC7-4D90-881D-F4830D1A1CA8}"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tx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321881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nal Slide 3">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624963"/>
              </a:gs>
              <a:gs pos="0">
                <a:srgbClr val="624963"/>
              </a:gs>
              <a:gs pos="72000">
                <a:srgbClr val="443247"/>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0"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42804E57-7BF7-4369-9EB4-F1EAB6B023F9}"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accent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76484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9F33C267-8000-477D-991A-6C15839D7000}"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tx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8C0614FA-2289-4D50-861D-D1CE2042502D}"/>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2CD53346-3B88-4ECD-BC3C-B158CECCD4F5}"/>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3" name="Logoschutz" hidden="1">
            <a:extLst>
              <a:ext uri="{FF2B5EF4-FFF2-40B4-BE49-F238E27FC236}">
                <a16:creationId xmlns:a16="http://schemas.microsoft.com/office/drawing/2014/main" id="{2FE56050-78D4-446C-87C6-B9C42DDC4070}"/>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36417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5"/>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58331062-53AF-412B-A235-6DCBA819F08B}"/>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p:txBody>
          <a:bodyPr/>
          <a:lstStyle/>
          <a:p>
            <a:fld id="{8CDB9F33-836B-4915-B13C-79B01E209756}" type="datetime1">
              <a:rPr lang="en-US"/>
              <a:t>1/21/2024</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 Bayer 16:9 Template /// January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en-US"/>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5" name="Picture Placeholder 14">
            <a:extLst>
              <a:ext uri="{FF2B5EF4-FFF2-40B4-BE49-F238E27FC236}">
                <a16:creationId xmlns:a16="http://schemas.microsoft.com/office/drawing/2014/main" id="{4F895202-4A4D-43A2-B3BF-4253EA64031B}"/>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a:t>Click icon to add picture</a:t>
            </a:r>
            <a:endParaRPr lang="de-DE" dirty="0"/>
          </a:p>
        </p:txBody>
      </p:sp>
      <p:sp>
        <p:nvSpPr>
          <p:cNvPr id="13" name="Logoschutz" hidden="1">
            <a:extLst>
              <a:ext uri="{FF2B5EF4-FFF2-40B4-BE49-F238E27FC236}">
                <a16:creationId xmlns:a16="http://schemas.microsoft.com/office/drawing/2014/main" id="{82EE1829-716E-40CB-A4A0-CAB36B358641}"/>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6729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976765" y="403540"/>
            <a:ext cx="9624002" cy="864000"/>
          </a:xfrm>
        </p:spPr>
        <p:txBody>
          <a:bodyPr/>
          <a:lstStyle>
            <a:lvl1pPr>
              <a:defRPr/>
            </a:lvl1pPr>
          </a:lstStyle>
          <a:p>
            <a:r>
              <a:rPr lang="en-US" dirty="0"/>
              <a:t>Click to edit Master title style</a:t>
            </a:r>
          </a:p>
        </p:txBody>
      </p:sp>
      <p:sp>
        <p:nvSpPr>
          <p:cNvPr id="55" name="Text Placeholder 54"/>
          <p:cNvSpPr>
            <a:spLocks noGrp="1"/>
          </p:cNvSpPr>
          <p:nvPr>
            <p:ph type="body" sz="quarter" idx="13"/>
          </p:nvPr>
        </p:nvSpPr>
        <p:spPr bwMode="gray">
          <a:xfrm>
            <a:off x="2005337" y="1843721"/>
            <a:ext cx="4680000" cy="4641030"/>
          </a:xfrm>
        </p:spPr>
        <p:txBody>
          <a:bodyPr/>
          <a:lstStyle>
            <a:lvl1pPr marL="270000" indent="-270000">
              <a:spcBef>
                <a:spcPts val="1800"/>
              </a:spcBef>
              <a:spcAft>
                <a:spcPts val="0"/>
              </a:spcAft>
              <a:buFontTx/>
              <a:buBlip>
                <a:blip r:embed="rId3"/>
              </a:buBlip>
              <a:defRPr sz="2000"/>
            </a:lvl1pPr>
            <a:lvl2pPr marL="540000" indent="-270000">
              <a:spcBef>
                <a:spcPts val="600"/>
              </a:spcBef>
              <a:spcAft>
                <a:spcPts val="0"/>
              </a:spcAft>
              <a:buFontTx/>
              <a:buBlip>
                <a:blip r:embed="rId4"/>
              </a:buBlip>
              <a:defRPr sz="2000"/>
            </a:lvl2pPr>
            <a:lvl3pPr marL="810000" indent="-270000">
              <a:spcBef>
                <a:spcPts val="600"/>
              </a:spcBef>
              <a:spcAft>
                <a:spcPts val="0"/>
              </a:spcAft>
              <a:buFontTx/>
              <a:buBlip>
                <a:blip r:embed="rId5"/>
              </a:buBlip>
              <a:defRPr sz="2000"/>
            </a:lvl3pPr>
            <a:lvl4pPr marL="1080000" indent="-270000">
              <a:spcBef>
                <a:spcPts val="600"/>
              </a:spcBef>
              <a:spcAft>
                <a:spcPts val="0"/>
              </a:spcAft>
              <a:buFontTx/>
              <a:buBlip>
                <a:blip r:embed="rId6"/>
              </a:buBlip>
              <a:defRPr sz="2000"/>
            </a:lvl4pPr>
            <a:lvl5pPr>
              <a:spcBef>
                <a:spcPts val="600"/>
              </a:spcBef>
              <a:spcAft>
                <a:spcPts val="0"/>
              </a:spcAft>
              <a:defRPr sz="2000"/>
            </a:lvl5pPr>
            <a:lvl6pPr>
              <a:spcBef>
                <a:spcPts val="600"/>
              </a:spcBef>
              <a:spcAft>
                <a:spcPts val="0"/>
              </a:spcAft>
              <a:defRPr sz="2000"/>
            </a:lvl6pPr>
            <a:lvl7pPr>
              <a:spcBef>
                <a:spcPts val="600"/>
              </a:spcBef>
              <a:spcAft>
                <a:spcPts val="0"/>
              </a:spcAft>
              <a:defRPr sz="2000"/>
            </a:lvl7pPr>
            <a:lvl8pPr>
              <a:spcBef>
                <a:spcPts val="600"/>
              </a:spcBef>
              <a:spcAft>
                <a:spcPts val="0"/>
              </a:spcAft>
              <a:defRPr sz="2000"/>
            </a:lvl8pPr>
            <a:lvl9pPr>
              <a:spcBef>
                <a:spcPts val="600"/>
              </a:spcBef>
              <a:spcAft>
                <a:spcPts val="0"/>
              </a:spcAft>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0"/>
          </p:nvPr>
        </p:nvSpPr>
        <p:spPr bwMode="gray"/>
        <p:txBody>
          <a:bodyPr/>
          <a:lstStyle/>
          <a:p>
            <a:fld id="{48FAAE86-FF76-44CC-A668-018373AE554F}" type="datetime1">
              <a:rPr lang="en-US"/>
              <a:t>1/21/2024</a:t>
            </a:fld>
            <a:endParaRPr lang="en-US" dirty="0"/>
          </a:p>
        </p:txBody>
      </p:sp>
      <p:sp>
        <p:nvSpPr>
          <p:cNvPr id="4" name="Footer Placeholder 3"/>
          <p:cNvSpPr>
            <a:spLocks noGrp="1"/>
          </p:cNvSpPr>
          <p:nvPr>
            <p:ph type="ftr" sz="quarter" idx="11"/>
          </p:nvPr>
        </p:nvSpPr>
        <p:spPr bwMode="gray">
          <a:xfrm>
            <a:off x="974672" y="6617933"/>
            <a:ext cx="5710665" cy="108000"/>
          </a:xfrm>
        </p:spPr>
        <p:txBody>
          <a:bodyPr/>
          <a:lstStyle/>
          <a:p>
            <a:r>
              <a:rPr lang="en-US"/>
              <a:t>/// Bayer 16:9 Template /// June 2018</a:t>
            </a:r>
            <a:endParaRPr lang="en-US" dirty="0"/>
          </a:p>
        </p:txBody>
      </p:sp>
      <p:sp>
        <p:nvSpPr>
          <p:cNvPr id="5" name="Slide Number Placeholder 4"/>
          <p:cNvSpPr>
            <a:spLocks noGrp="1"/>
          </p:cNvSpPr>
          <p:nvPr>
            <p:ph type="sldNum" sz="quarter" idx="12"/>
          </p:nvPr>
        </p:nvSpPr>
        <p:spPr bwMode="gray">
          <a:xfrm>
            <a:off x="195843" y="6617933"/>
            <a:ext cx="392326" cy="108000"/>
          </a:xfrm>
        </p:spPr>
        <p:txBody>
          <a:bodyPr/>
          <a:lstStyle/>
          <a:p>
            <a:fld id="{EEAD9179-7A6B-4268-BEB2-F3B8EB06115B}" type="slidenum">
              <a:rPr lang="en-US"/>
              <a:pPr/>
              <a:t>‹#›</a:t>
            </a:fld>
            <a:endParaRPr lang="en-US" dirty="0"/>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gray">
          <a:xfrm>
            <a:off x="701832" y="70485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bwMode="black">
          <a:xfrm>
            <a:off x="7804236" y="1"/>
            <a:ext cx="4386177" cy="6858000"/>
            <a:chOff x="7804236" y="1"/>
            <a:chExt cx="4386177" cy="6858000"/>
          </a:xfrm>
        </p:grpSpPr>
        <p:sp>
          <p:nvSpPr>
            <p:cNvPr id="19" name="Freeform 6"/>
            <p:cNvSpPr>
              <a:spLocks/>
            </p:cNvSpPr>
            <p:nvPr userDrawn="1"/>
          </p:nvSpPr>
          <p:spPr bwMode="black">
            <a:xfrm>
              <a:off x="7804236" y="1"/>
              <a:ext cx="2489310" cy="6858000"/>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black">
            <a:xfrm>
              <a:off x="8456276" y="1408976"/>
              <a:ext cx="3734137" cy="5449024"/>
            </a:xfrm>
            <a:custGeom>
              <a:avLst/>
              <a:gdLst>
                <a:gd name="T0" fmla="*/ 0 w 2785"/>
                <a:gd name="T1" fmla="*/ 4064 h 4064"/>
                <a:gd name="T2" fmla="*/ 11 w 2785"/>
                <a:gd name="T3" fmla="*/ 4064 h 4064"/>
                <a:gd name="T4" fmla="*/ 2785 w 2785"/>
                <a:gd name="T5" fmla="*/ 17 h 4064"/>
                <a:gd name="T6" fmla="*/ 2785 w 2785"/>
                <a:gd name="T7" fmla="*/ 0 h 4064"/>
                <a:gd name="T8" fmla="*/ 0 w 2785"/>
                <a:gd name="T9" fmla="*/ 4064 h 4064"/>
              </a:gdLst>
              <a:ahLst/>
              <a:cxnLst>
                <a:cxn ang="0">
                  <a:pos x="T0" y="T1"/>
                </a:cxn>
                <a:cxn ang="0">
                  <a:pos x="T2" y="T3"/>
                </a:cxn>
                <a:cxn ang="0">
                  <a:pos x="T4" y="T5"/>
                </a:cxn>
                <a:cxn ang="0">
                  <a:pos x="T6" y="T7"/>
                </a:cxn>
                <a:cxn ang="0">
                  <a:pos x="T8" y="T9"/>
                </a:cxn>
              </a:cxnLst>
              <a:rect l="0" t="0" r="r" b="b"/>
              <a:pathLst>
                <a:path w="2785" h="4064">
                  <a:moveTo>
                    <a:pt x="0" y="4064"/>
                  </a:moveTo>
                  <a:lnTo>
                    <a:pt x="11" y="4064"/>
                  </a:lnTo>
                  <a:lnTo>
                    <a:pt x="2785" y="17"/>
                  </a:lnTo>
                  <a:lnTo>
                    <a:pt x="2785" y="0"/>
                  </a:lnTo>
                  <a:lnTo>
                    <a:pt x="0" y="40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6"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32296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254" userDrawn="1">
          <p15:clr>
            <a:srgbClr val="FBAE40"/>
          </p15:clr>
        </p15:guide>
        <p15:guide id="2" orient="horz" pos="4086" userDrawn="1">
          <p15:clr>
            <a:srgbClr val="FBAE40"/>
          </p15:clr>
        </p15:guide>
        <p15:guide id="3" orient="horz" pos="1162" userDrawn="1">
          <p15:clr>
            <a:srgbClr val="FBAE40"/>
          </p15:clr>
        </p15:guide>
        <p15:guide id="4" pos="421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p:bg>
      <p:bgPr>
        <a:solidFill>
          <a:schemeClr val="tx2"/>
        </a:solidFill>
        <a:effectLst/>
      </p:bgPr>
    </p:bg>
    <p:spTree>
      <p:nvGrpSpPr>
        <p:cNvPr id="1" name=""/>
        <p:cNvGrpSpPr/>
        <p:nvPr/>
      </p:nvGrpSpPr>
      <p:grpSpPr>
        <a:xfrm>
          <a:off x="0" y="0"/>
          <a:ext cx="0" cy="0"/>
          <a:chOff x="0" y="0"/>
          <a:chExt cx="0" cy="0"/>
        </a:xfrm>
      </p:grpSpPr>
      <p:sp>
        <p:nvSpPr>
          <p:cNvPr id="6" name="Freeform 5"/>
          <p:cNvSpPr/>
          <p:nvPr/>
        </p:nvSpPr>
        <p:spPr bwMode="invGray">
          <a:xfrm>
            <a:off x="0" y="0"/>
            <a:ext cx="2104575" cy="6861175"/>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1175"/>
              <a:gd name="connsiteX1" fmla="*/ 2104575 w 2104575"/>
              <a:gd name="connsiteY1" fmla="*/ 0 h 6861175"/>
              <a:gd name="connsiteX2" fmla="*/ 650732 w 2104575"/>
              <a:gd name="connsiteY2" fmla="*/ 6861175 h 6861175"/>
              <a:gd name="connsiteX3" fmla="*/ 0 w 2104575"/>
              <a:gd name="connsiteY3" fmla="*/ 6858000 h 6861175"/>
              <a:gd name="connsiteX4" fmla="*/ 0 w 2104575"/>
              <a:gd name="connsiteY4" fmla="*/ 0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1175">
                <a:moveTo>
                  <a:pt x="0" y="0"/>
                </a:moveTo>
                <a:lnTo>
                  <a:pt x="2104575" y="0"/>
                </a:lnTo>
                <a:lnTo>
                  <a:pt x="650732" y="6861175"/>
                </a:lnTo>
                <a:lnTo>
                  <a:pt x="0" y="6858000"/>
                </a:lnTo>
                <a:lnTo>
                  <a:pt x="0" y="0"/>
                </a:lnTo>
                <a:close/>
              </a:path>
            </a:pathLst>
          </a:custGeom>
          <a:gradFill flip="none" rotWithShape="1">
            <a:gsLst>
              <a:gs pos="0">
                <a:srgbClr val="E61A5D"/>
              </a:gs>
              <a:gs pos="50000">
                <a:srgbClr val="E61A5D"/>
              </a:gs>
              <a:gs pos="84000">
                <a:srgbClr val="E61A5D">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3" name="Date Placeholder 2"/>
          <p:cNvSpPr>
            <a:spLocks noGrp="1"/>
          </p:cNvSpPr>
          <p:nvPr>
            <p:ph type="dt" sz="half" idx="10"/>
          </p:nvPr>
        </p:nvSpPr>
        <p:spPr bwMode="gray"/>
        <p:txBody>
          <a:bodyPr/>
          <a:lstStyle/>
          <a:p>
            <a:fld id="{37D638D7-8796-4CCC-8CE6-AEAD9E04E798}" type="datetime1">
              <a:rPr lang="en-US"/>
              <a:t>1/21/2024</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dirty="0"/>
          </a:p>
        </p:txBody>
      </p:sp>
      <p:sp>
        <p:nvSpPr>
          <p:cNvPr id="26" name="Subtitle 2"/>
          <p:cNvSpPr>
            <a:spLocks noGrp="1"/>
          </p:cNvSpPr>
          <p:nvPr>
            <p:ph type="subTitle" idx="1"/>
          </p:nvPr>
        </p:nvSpPr>
        <p:spPr bwMode="black">
          <a:xfrm>
            <a:off x="6846097" y="3064854"/>
            <a:ext cx="4500000" cy="720000"/>
          </a:xfrm>
        </p:spPr>
        <p:txBody>
          <a:bodyPr anchor="t"/>
          <a:lstStyle>
            <a:lvl1pPr marL="0" indent="0" algn="l">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black">
          <a:xfrm>
            <a:off x="1809949" y="1473902"/>
            <a:ext cx="4140000" cy="1440753"/>
          </a:xfrm>
        </p:spPr>
        <p:txBody>
          <a:bodyPr anchor="b"/>
          <a:lstStyle>
            <a:lvl1pPr algn="r">
              <a:defRPr sz="4800" i="1">
                <a:solidFill>
                  <a:schemeClr val="bg1"/>
                </a:solidFill>
              </a:defRPr>
            </a:lvl1pPr>
          </a:lstStyle>
          <a:p>
            <a:r>
              <a:rPr lang="en-US"/>
              <a:t>Click to edit Master title style</a:t>
            </a:r>
            <a:endParaRPr lang="en-US" dirty="0"/>
          </a:p>
        </p:txBody>
      </p:sp>
      <p:grpSp>
        <p:nvGrpSpPr>
          <p:cNvPr id="49" name="Group 48"/>
          <p:cNvGrpSpPr/>
          <p:nvPr/>
        </p:nvGrpSpPr>
        <p:grpSpPr bwMode="black">
          <a:xfrm>
            <a:off x="4710111" y="1"/>
            <a:ext cx="2593510" cy="6858000"/>
            <a:chOff x="4710111" y="1"/>
            <a:chExt cx="2593510" cy="6858000"/>
          </a:xfrm>
        </p:grpSpPr>
        <p:sp>
          <p:nvSpPr>
            <p:cNvPr id="50" name="Freeform 6"/>
            <p:cNvSpPr>
              <a:spLocks/>
            </p:cNvSpPr>
            <p:nvPr userDrawn="1"/>
          </p:nvSpPr>
          <p:spPr bwMode="black">
            <a:xfrm>
              <a:off x="4710111" y="1"/>
              <a:ext cx="2393982" cy="6858000"/>
            </a:xfrm>
            <a:custGeom>
              <a:avLst/>
              <a:gdLst>
                <a:gd name="T0" fmla="*/ 9 w 1781"/>
                <a:gd name="T1" fmla="*/ 5102 h 5102"/>
                <a:gd name="T2" fmla="*/ 1781 w 1781"/>
                <a:gd name="T3" fmla="*/ 0 h 5102"/>
                <a:gd name="T4" fmla="*/ 1770 w 1781"/>
                <a:gd name="T5" fmla="*/ 0 h 5102"/>
                <a:gd name="T6" fmla="*/ 0 w 1781"/>
                <a:gd name="T7" fmla="*/ 5102 h 5102"/>
                <a:gd name="T8" fmla="*/ 9 w 1781"/>
                <a:gd name="T9" fmla="*/ 5102 h 5102"/>
              </a:gdLst>
              <a:ahLst/>
              <a:cxnLst>
                <a:cxn ang="0">
                  <a:pos x="T0" y="T1"/>
                </a:cxn>
                <a:cxn ang="0">
                  <a:pos x="T2" y="T3"/>
                </a:cxn>
                <a:cxn ang="0">
                  <a:pos x="T4" y="T5"/>
                </a:cxn>
                <a:cxn ang="0">
                  <a:pos x="T6" y="T7"/>
                </a:cxn>
                <a:cxn ang="0">
                  <a:pos x="T8" y="T9"/>
                </a:cxn>
              </a:cxnLst>
              <a:rect l="0" t="0" r="r" b="b"/>
              <a:pathLst>
                <a:path w="1781" h="5102">
                  <a:moveTo>
                    <a:pt x="9" y="5102"/>
                  </a:moveTo>
                  <a:lnTo>
                    <a:pt x="1781" y="0"/>
                  </a:lnTo>
                  <a:lnTo>
                    <a:pt x="1770" y="0"/>
                  </a:lnTo>
                  <a:lnTo>
                    <a:pt x="0" y="5102"/>
                  </a:lnTo>
                  <a:lnTo>
                    <a:pt x="9" y="5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userDrawn="1"/>
          </p:nvSpPr>
          <p:spPr bwMode="black">
            <a:xfrm>
              <a:off x="5945695" y="2"/>
              <a:ext cx="1357926" cy="6857998"/>
            </a:xfrm>
            <a:custGeom>
              <a:avLst/>
              <a:gdLst>
                <a:gd name="T0" fmla="*/ 9 w 1013"/>
                <a:gd name="T1" fmla="*/ 5116 h 5116"/>
                <a:gd name="T2" fmla="*/ 1013 w 1013"/>
                <a:gd name="T3" fmla="*/ 0 h 5116"/>
                <a:gd name="T4" fmla="*/ 1004 w 1013"/>
                <a:gd name="T5" fmla="*/ 0 h 5116"/>
                <a:gd name="T6" fmla="*/ 0 w 1013"/>
                <a:gd name="T7" fmla="*/ 5116 h 5116"/>
                <a:gd name="T8" fmla="*/ 9 w 1013"/>
                <a:gd name="T9" fmla="*/ 5116 h 5116"/>
              </a:gdLst>
              <a:ahLst/>
              <a:cxnLst>
                <a:cxn ang="0">
                  <a:pos x="T0" y="T1"/>
                </a:cxn>
                <a:cxn ang="0">
                  <a:pos x="T2" y="T3"/>
                </a:cxn>
                <a:cxn ang="0">
                  <a:pos x="T4" y="T5"/>
                </a:cxn>
                <a:cxn ang="0">
                  <a:pos x="T6" y="T7"/>
                </a:cxn>
                <a:cxn ang="0">
                  <a:pos x="T8" y="T9"/>
                </a:cxn>
              </a:cxnLst>
              <a:rect l="0" t="0" r="r" b="b"/>
              <a:pathLst>
                <a:path w="1013" h="5116">
                  <a:moveTo>
                    <a:pt x="9" y="5116"/>
                  </a:moveTo>
                  <a:lnTo>
                    <a:pt x="1013" y="0"/>
                  </a:lnTo>
                  <a:lnTo>
                    <a:pt x="1004" y="0"/>
                  </a:lnTo>
                  <a:lnTo>
                    <a:pt x="0" y="5116"/>
                  </a:lnTo>
                  <a:lnTo>
                    <a:pt x="9" y="5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22297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2">
    <p:bg>
      <p:bgPr>
        <a:solidFill>
          <a:schemeClr val="accent2"/>
        </a:solidFill>
        <a:effectLst/>
      </p:bgPr>
    </p:bg>
    <p:spTree>
      <p:nvGrpSpPr>
        <p:cNvPr id="1" name=""/>
        <p:cNvGrpSpPr/>
        <p:nvPr/>
      </p:nvGrpSpPr>
      <p:grpSpPr>
        <a:xfrm>
          <a:off x="0" y="0"/>
          <a:ext cx="0" cy="0"/>
          <a:chOff x="0" y="0"/>
          <a:chExt cx="0" cy="0"/>
        </a:xfrm>
      </p:grpSpPr>
      <p:grpSp>
        <p:nvGrpSpPr>
          <p:cNvPr id="36" name="Group 35"/>
          <p:cNvGrpSpPr/>
          <p:nvPr/>
        </p:nvGrpSpPr>
        <p:grpSpPr bwMode="black">
          <a:xfrm>
            <a:off x="5739926" y="0"/>
            <a:ext cx="6450487" cy="6858000"/>
            <a:chOff x="-7368753" y="-1854009"/>
            <a:chExt cx="6299342" cy="6697306"/>
          </a:xfrm>
        </p:grpSpPr>
        <p:sp>
          <p:nvSpPr>
            <p:cNvPr id="37" name="Freeform 6"/>
            <p:cNvSpPr>
              <a:spLocks/>
            </p:cNvSpPr>
            <p:nvPr userDrawn="1"/>
          </p:nvSpPr>
          <p:spPr bwMode="black">
            <a:xfrm>
              <a:off x="-3543591" y="1231517"/>
              <a:ext cx="2474180" cy="3611780"/>
            </a:xfrm>
            <a:custGeom>
              <a:avLst/>
              <a:gdLst>
                <a:gd name="T0" fmla="*/ 0 w 1890"/>
                <a:gd name="T1" fmla="*/ 2759 h 2759"/>
                <a:gd name="T2" fmla="*/ 12 w 1890"/>
                <a:gd name="T3" fmla="*/ 2759 h 2759"/>
                <a:gd name="T4" fmla="*/ 1890 w 1890"/>
                <a:gd name="T5" fmla="*/ 17 h 2759"/>
                <a:gd name="T6" fmla="*/ 1890 w 1890"/>
                <a:gd name="T7" fmla="*/ 0 h 2759"/>
                <a:gd name="T8" fmla="*/ 0 w 1890"/>
                <a:gd name="T9" fmla="*/ 2759 h 2759"/>
              </a:gdLst>
              <a:ahLst/>
              <a:cxnLst>
                <a:cxn ang="0">
                  <a:pos x="T0" y="T1"/>
                </a:cxn>
                <a:cxn ang="0">
                  <a:pos x="T2" y="T3"/>
                </a:cxn>
                <a:cxn ang="0">
                  <a:pos x="T4" y="T5"/>
                </a:cxn>
                <a:cxn ang="0">
                  <a:pos x="T6" y="T7"/>
                </a:cxn>
                <a:cxn ang="0">
                  <a:pos x="T8" y="T9"/>
                </a:cxn>
              </a:cxnLst>
              <a:rect l="0" t="0" r="r" b="b"/>
              <a:pathLst>
                <a:path w="1890" h="2759">
                  <a:moveTo>
                    <a:pt x="0" y="2759"/>
                  </a:moveTo>
                  <a:lnTo>
                    <a:pt x="12" y="2759"/>
                  </a:lnTo>
                  <a:lnTo>
                    <a:pt x="1890" y="17"/>
                  </a:lnTo>
                  <a:lnTo>
                    <a:pt x="1890" y="0"/>
                  </a:lnTo>
                  <a:lnTo>
                    <a:pt x="0" y="27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38" name="Freeform 7"/>
            <p:cNvSpPr>
              <a:spLocks/>
            </p:cNvSpPr>
            <p:nvPr userDrawn="1"/>
          </p:nvSpPr>
          <p:spPr bwMode="black">
            <a:xfrm>
              <a:off x="-7368753" y="-1854009"/>
              <a:ext cx="1327417" cy="6697305"/>
            </a:xfrm>
            <a:custGeom>
              <a:avLst/>
              <a:gdLst>
                <a:gd name="T0" fmla="*/ 10 w 1014"/>
                <a:gd name="T1" fmla="*/ 5116 h 5116"/>
                <a:gd name="T2" fmla="*/ 1014 w 1014"/>
                <a:gd name="T3" fmla="*/ 0 h 5116"/>
                <a:gd name="T4" fmla="*/ 1007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7" y="0"/>
                  </a:lnTo>
                  <a:lnTo>
                    <a:pt x="0" y="5116"/>
                  </a:lnTo>
                  <a:lnTo>
                    <a:pt x="10" y="5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00A5E2"/>
              </a:gs>
              <a:gs pos="50000">
                <a:srgbClr val="00A5E2"/>
              </a:gs>
              <a:gs pos="84000">
                <a:schemeClr val="accent2">
                  <a:alpha val="0"/>
                </a:scheme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6678387" y="2989333"/>
            <a:ext cx="4500000" cy="1440753"/>
          </a:xfrm>
        </p:spPr>
        <p:txBody>
          <a:bodyPr anchor="t"/>
          <a:lstStyle>
            <a:lvl1pPr algn="l">
              <a:defRPr sz="4800" i="1">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fld id="{DD080DD9-49B8-4603-936C-6A08F0541BA0}" type="datetime1">
              <a:rPr lang="en-US"/>
              <a:t>1/21/2024</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dirty="0"/>
          </a:p>
        </p:txBody>
      </p:sp>
      <p:sp>
        <p:nvSpPr>
          <p:cNvPr id="26" name="Subtitle 2"/>
          <p:cNvSpPr>
            <a:spLocks noGrp="1"/>
          </p:cNvSpPr>
          <p:nvPr>
            <p:ph type="subTitle" idx="1"/>
          </p:nvPr>
        </p:nvSpPr>
        <p:spPr bwMode="black">
          <a:xfrm>
            <a:off x="1902190" y="2134650"/>
            <a:ext cx="4500000" cy="720000"/>
          </a:xfrm>
        </p:spPr>
        <p:txBody>
          <a:bodyPr anchor="b"/>
          <a:lstStyle>
            <a:lvl1pPr marL="0" indent="0" algn="r">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a:t>Click to edit Master subtitle style</a:t>
            </a:r>
            <a:endParaRPr lang="en-US" dirty="0"/>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86893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3">
    <p:bg>
      <p:bgPr>
        <a:solidFill>
          <a:schemeClr val="accent4"/>
        </a:solidFill>
        <a:effectLst/>
      </p:bgPr>
    </p:bg>
    <p:spTree>
      <p:nvGrpSpPr>
        <p:cNvPr id="1" name=""/>
        <p:cNvGrpSpPr/>
        <p:nvPr/>
      </p:nvGrpSpPr>
      <p:grpSpPr>
        <a:xfrm>
          <a:off x="0" y="0"/>
          <a:ext cx="0" cy="0"/>
          <a:chOff x="0" y="0"/>
          <a:chExt cx="0" cy="0"/>
        </a:xfrm>
      </p:grpSpPr>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74C713"/>
              </a:gs>
              <a:gs pos="50000">
                <a:srgbClr val="74C713"/>
              </a:gs>
              <a:gs pos="84000">
                <a:srgbClr val="74C713">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4854344" y="1462158"/>
            <a:ext cx="4500000" cy="1440753"/>
          </a:xfrm>
        </p:spPr>
        <p:txBody>
          <a:bodyPr anchor="b"/>
          <a:lstStyle>
            <a:lvl1pPr algn="l">
              <a:defRPr sz="4800" i="1">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fld id="{C67E0C7B-342B-4B60-BBFA-D89E1406DD42}" type="datetime1">
              <a:rPr lang="en-US"/>
              <a:t>1/21/2024</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Bayer 16:9 Template /// June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a:pPr/>
              <a:t>‹#›</a:t>
            </a:fld>
            <a:endParaRPr lang="en-US" dirty="0"/>
          </a:p>
        </p:txBody>
      </p:sp>
      <p:sp>
        <p:nvSpPr>
          <p:cNvPr id="48" name="Subtitle 2"/>
          <p:cNvSpPr>
            <a:spLocks noGrp="1"/>
          </p:cNvSpPr>
          <p:nvPr>
            <p:ph type="subTitle" idx="1"/>
          </p:nvPr>
        </p:nvSpPr>
        <p:spPr bwMode="black">
          <a:xfrm>
            <a:off x="7055681" y="3064854"/>
            <a:ext cx="4500000" cy="720000"/>
          </a:xfrm>
        </p:spPr>
        <p:txBody>
          <a:bodyPr anchor="t"/>
          <a:lstStyle>
            <a:lvl1pPr marL="0" indent="0" algn="l">
              <a:buNone/>
              <a:defRPr sz="2400" b="1">
                <a:solidFill>
                  <a:schemeClr val="accent3"/>
                </a:solidFill>
              </a:defRPr>
            </a:lvl1pPr>
            <a:lvl2pPr marL="0" indent="0" algn="l">
              <a:buNone/>
              <a:defRPr sz="2400" b="1">
                <a:solidFill>
                  <a:schemeClr val="accent3"/>
                </a:solidFill>
              </a:defRPr>
            </a:lvl2pPr>
            <a:lvl3pPr marL="0" indent="0" algn="l">
              <a:buNone/>
              <a:defRPr sz="2400" b="1">
                <a:solidFill>
                  <a:schemeClr val="accent3"/>
                </a:solidFill>
              </a:defRPr>
            </a:lvl3pPr>
            <a:lvl4pPr marL="0" indent="0" algn="l">
              <a:buNone/>
              <a:defRPr sz="2400" b="1">
                <a:solidFill>
                  <a:schemeClr val="accent3"/>
                </a:solidFill>
              </a:defRPr>
            </a:lvl4pPr>
            <a:lvl5pPr marL="0" indent="0" algn="l">
              <a:buNone/>
              <a:defRPr sz="2400" b="1">
                <a:solidFill>
                  <a:schemeClr val="accent3"/>
                </a:solidFill>
              </a:defRPr>
            </a:lvl5pPr>
            <a:lvl6pPr marL="0" indent="0" algn="l">
              <a:buNone/>
              <a:defRPr sz="2400" b="1">
                <a:solidFill>
                  <a:schemeClr val="accent3"/>
                </a:solidFill>
              </a:defRPr>
            </a:lvl6pPr>
            <a:lvl7pPr marL="0" indent="0" algn="l">
              <a:buNone/>
              <a:defRPr sz="2400" b="1">
                <a:solidFill>
                  <a:schemeClr val="accent3"/>
                </a:solidFill>
              </a:defRPr>
            </a:lvl7pPr>
            <a:lvl8pPr marL="0" indent="0" algn="l">
              <a:buNone/>
              <a:defRPr sz="2400" b="1">
                <a:solidFill>
                  <a:schemeClr val="accent3"/>
                </a:solidFill>
              </a:defRPr>
            </a:lvl8pPr>
            <a:lvl9pPr marL="0" indent="0" algn="l">
              <a:buNone/>
              <a:defRPr sz="2400" b="1">
                <a:solidFill>
                  <a:schemeClr val="accent3"/>
                </a:solidFill>
              </a:defRPr>
            </a:lvl9pPr>
          </a:lstStyle>
          <a:p>
            <a:pPr lvl="0"/>
            <a:r>
              <a:rPr lang="en-US"/>
              <a:t>Click to edit Master subtitle style</a:t>
            </a:r>
            <a:endParaRPr lang="en-US" dirty="0"/>
          </a:p>
        </p:txBody>
      </p:sp>
      <p:grpSp>
        <p:nvGrpSpPr>
          <p:cNvPr id="24" name="Group 23"/>
          <p:cNvGrpSpPr/>
          <p:nvPr/>
        </p:nvGrpSpPr>
        <p:grpSpPr bwMode="black">
          <a:xfrm>
            <a:off x="759608" y="1"/>
            <a:ext cx="4148849" cy="6858000"/>
            <a:chOff x="-13927138" y="-1074738"/>
            <a:chExt cx="4913313" cy="8121651"/>
          </a:xfrm>
          <a:solidFill>
            <a:schemeClr val="bg1"/>
          </a:solidFill>
        </p:grpSpPr>
        <p:sp>
          <p:nvSpPr>
            <p:cNvPr id="26" name="Freeform 6"/>
            <p:cNvSpPr>
              <a:spLocks/>
            </p:cNvSpPr>
            <p:nvPr userDrawn="1"/>
          </p:nvSpPr>
          <p:spPr bwMode="black">
            <a:xfrm>
              <a:off x="-13927138" y="-1074738"/>
              <a:ext cx="2947988" cy="8121651"/>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userDrawn="1"/>
          </p:nvSpPr>
          <p:spPr bwMode="black">
            <a:xfrm>
              <a:off x="-10623550" y="-1074738"/>
              <a:ext cx="1609725" cy="8121651"/>
            </a:xfrm>
            <a:custGeom>
              <a:avLst/>
              <a:gdLst>
                <a:gd name="T0" fmla="*/ 10 w 1014"/>
                <a:gd name="T1" fmla="*/ 5116 h 5116"/>
                <a:gd name="T2" fmla="*/ 1014 w 1014"/>
                <a:gd name="T3" fmla="*/ 0 h 5116"/>
                <a:gd name="T4" fmla="*/ 1004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4" y="0"/>
                  </a:lnTo>
                  <a:lnTo>
                    <a:pt x="0" y="5116"/>
                  </a:lnTo>
                  <a:lnTo>
                    <a:pt x="10"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105661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1240F759-6C5A-4A96-885E-3AC3B4871ADC}" type="datetime1">
              <a:rPr lang="en-US"/>
              <a:t>1/21/2024</a:t>
            </a:fld>
            <a:endParaRPr lang="en-US" dirty="0"/>
          </a:p>
        </p:txBody>
      </p:sp>
      <p:sp>
        <p:nvSpPr>
          <p:cNvPr id="5" name="Footer Placeholder 4"/>
          <p:cNvSpPr>
            <a:spLocks noGrp="1"/>
          </p:cNvSpPr>
          <p:nvPr>
            <p:ph type="ftr" sz="quarter" idx="11"/>
          </p:nvPr>
        </p:nvSpPr>
        <p:spPr bwMode="gray"/>
        <p:txBody>
          <a:body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4"/>
          </p:nvPr>
        </p:nvSpPr>
        <p:spPr>
          <a:xfrm>
            <a:off x="981820" y="1732751"/>
            <a:ext cx="10798461" cy="475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1" pos="619" userDrawn="1">
          <p15:clr>
            <a:srgbClr val="FBAE40"/>
          </p15:clr>
        </p15:guide>
        <p15:guide id="2" pos="7423" userDrawn="1">
          <p15:clr>
            <a:srgbClr val="FBAE40"/>
          </p15:clr>
        </p15:guide>
        <p15:guide id="3" orient="horz" pos="1094" userDrawn="1">
          <p15:clr>
            <a:srgbClr val="FBAE40"/>
          </p15:clr>
        </p15:guide>
        <p15:guide id="4" orient="horz" pos="408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a:t>Click to edit Master subtitle style</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fld id="{5CC9A96C-B18F-4A61-9FE9-4BC0ED17C09C}" type="datetime1">
              <a:rPr lang="en-US"/>
              <a:t>1/21/2024</a:t>
            </a:fld>
            <a:endParaRPr lang="en-US" dirty="0"/>
          </a:p>
        </p:txBody>
      </p:sp>
      <p:sp>
        <p:nvSpPr>
          <p:cNvPr id="5" name="Footer Placeholder 4"/>
          <p:cNvSpPr>
            <a:spLocks noGrp="1"/>
          </p:cNvSpPr>
          <p:nvPr>
            <p:ph type="ftr" sz="quarter" idx="11"/>
          </p:nvPr>
        </p:nvSpPr>
        <p:spPr bwMode="gray"/>
        <p:txBody>
          <a:bodyPr/>
          <a:lstStyle/>
          <a:p>
            <a:r>
              <a:rPr lang="en-US"/>
              <a:t>/// Bayer 16:9 Template /// June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6"/>
          </p:nvPr>
        </p:nvSpPr>
        <p:spPr>
          <a:xfrm>
            <a:off x="981820" y="1732750"/>
            <a:ext cx="5220000" cy="475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12"/>
          <p:cNvSpPr>
            <a:spLocks noGrp="1"/>
          </p:cNvSpPr>
          <p:nvPr>
            <p:ph sz="quarter" idx="17"/>
          </p:nvPr>
        </p:nvSpPr>
        <p:spPr>
          <a:xfrm>
            <a:off x="6559603" y="1732750"/>
            <a:ext cx="5220000" cy="475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415046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08" userDrawn="1">
          <p15:clr>
            <a:srgbClr val="FBAE40"/>
          </p15:clr>
        </p15:guide>
        <p15:guide id="2" pos="4134" userDrawn="1">
          <p15:clr>
            <a:srgbClr val="FBAE40"/>
          </p15:clr>
        </p15:guide>
        <p15:guide id="3" orient="horz" pos="1094" userDrawn="1">
          <p15:clr>
            <a:srgbClr val="FBAE40"/>
          </p15:clr>
        </p15:guide>
        <p15:guide id="4" orient="horz" pos="4085" userDrawn="1">
          <p15:clr>
            <a:srgbClr val="FBAE40"/>
          </p15:clr>
        </p15:guide>
        <p15:guide id="5" pos="619" userDrawn="1">
          <p15:clr>
            <a:srgbClr val="FBAE40"/>
          </p15:clr>
        </p15:guide>
        <p15:guide id="7"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dirty="0"/>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8E91F6B7-D9DD-40B9-8E0F-7B4E75E5DBFB}" type="datetime1">
              <a:rPr lang="en-US"/>
              <a:t>1/21/2024</a:t>
            </a:fld>
            <a:endParaRPr lang="en-US" dirty="0"/>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Bayer 16:9 Template /// June 2018</a:t>
            </a:r>
            <a:endParaRPr lang="en-US" dirty="0"/>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a:pPr/>
              <a:t>‹#›</a:t>
            </a:fld>
            <a:endParaRPr lang="en-US" dirty="0"/>
          </a:p>
        </p:txBody>
      </p:sp>
      <p:sp>
        <p:nvSpPr>
          <p:cNvPr id="7" name="empower - DO NOT DELETE!!!" hidden="1"/>
          <p:cNvSpPr/>
          <p:nvPr userDrawn="1">
            <p:custDataLst>
              <p:tags r:id="rId20"/>
            </p:custDataLst>
          </p:nvPr>
        </p:nvSpPr>
        <p:spPr bwMode="gray">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a:p>
        </p:txBody>
      </p:sp>
      <p:sp>
        <p:nvSpPr>
          <p:cNvPr id="9" name="TextBox 8">
            <a:extLst>
              <a:ext uri="{FF2B5EF4-FFF2-40B4-BE49-F238E27FC236}">
                <a16:creationId xmlns:a16="http://schemas.microsoft.com/office/drawing/2014/main" id="{0CBA523F-6430-44A4-85ED-1EC70B1D97EA}"/>
              </a:ext>
            </a:extLst>
          </p:cNvPr>
          <p:cNvSpPr txBox="1"/>
          <p:nvPr userDrawn="1">
            <p:extLst>
              <p:ext uri="{1162E1C5-73C7-4A58-AE30-91384D911F3F}">
                <p184:classification xmlns:p184="http://schemas.microsoft.com/office/powerpoint/2018/4/main" val="ftr"/>
              </p:ext>
            </p:extLst>
          </p:nvPr>
        </p:nvSpPr>
        <p:spPr>
          <a:xfrm>
            <a:off x="10636250" y="6522720"/>
            <a:ext cx="1433513" cy="335280"/>
          </a:xfrm>
          <a:prstGeom prst="rect">
            <a:avLst/>
          </a:prstGeom>
        </p:spPr>
        <p:txBody>
          <a:bodyPr horzOverflow="overflow" lIns="0" tIns="0" rIns="0" bIns="0">
            <a:spAutoFit/>
          </a:bodyPr>
          <a:lstStyle/>
          <a:p>
            <a:pPr algn="r"/>
            <a:r>
              <a:rPr lang="de-DE" sz="2200">
                <a:solidFill>
                  <a:srgbClr val="FF8939"/>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57" r:id="rId12"/>
    <p:sldLayoutId id="2147484358" r:id="rId13"/>
    <p:sldLayoutId id="2147484349" r:id="rId14"/>
    <p:sldLayoutId id="2147484350" r:id="rId15"/>
    <p:sldLayoutId id="2147484351" r:id="rId16"/>
    <p:sldLayoutId id="2147484352" r:id="rId17"/>
    <p:sldLayoutId id="2147484353" r:id="rId18"/>
  </p:sldLayoutIdLst>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84="http://schemas.microsoft.com/office/powerpoint/2018/4/main" xmlns:p15="http://schemas.microsoft.com/office/powerpoint/2012/main">
      <p:transition spd="med">
        <p:fade/>
      </p:transition>
    </mc:Fallback>
  </mc:AlternateContent>
  <p:hf hdr="0" dt="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1"/>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22"/>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23"/>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24"/>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24"/>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48D999-3571-4C16-9036-11415E5D2289}"/>
              </a:ext>
            </a:extLst>
          </p:cNvPr>
          <p:cNvSpPr>
            <a:spLocks noGrp="1"/>
          </p:cNvSpPr>
          <p:nvPr>
            <p:ph type="subTitle" idx="1"/>
          </p:nvPr>
        </p:nvSpPr>
        <p:spPr/>
        <p:txBody>
          <a:bodyPr/>
          <a:lstStyle/>
          <a:p>
            <a:endParaRPr lang="en-US"/>
          </a:p>
        </p:txBody>
      </p:sp>
      <p:sp>
        <p:nvSpPr>
          <p:cNvPr id="3" name="Footer Placeholder 2">
            <a:extLst>
              <a:ext uri="{FF2B5EF4-FFF2-40B4-BE49-F238E27FC236}">
                <a16:creationId xmlns:a16="http://schemas.microsoft.com/office/drawing/2014/main" id="{26788611-22B7-48F2-AEDE-57AEC570D88B}"/>
              </a:ext>
            </a:extLst>
          </p:cNvPr>
          <p:cNvSpPr>
            <a:spLocks noGrp="1"/>
          </p:cNvSpPr>
          <p:nvPr>
            <p:ph type="ftr" sz="quarter" idx="11"/>
          </p:nvPr>
        </p:nvSpPr>
        <p:spPr/>
        <p:txBody>
          <a:bodyPr/>
          <a:lstStyle/>
          <a:p>
            <a:r>
              <a:rPr lang="en-US"/>
              <a:t>/// Bayer 16:9 Template /// January 2018</a:t>
            </a:r>
            <a:endParaRPr lang="en-US" dirty="0"/>
          </a:p>
        </p:txBody>
      </p:sp>
      <p:sp>
        <p:nvSpPr>
          <p:cNvPr id="4" name="Slide Number Placeholder 3">
            <a:extLst>
              <a:ext uri="{FF2B5EF4-FFF2-40B4-BE49-F238E27FC236}">
                <a16:creationId xmlns:a16="http://schemas.microsoft.com/office/drawing/2014/main" id="{240CF5A7-95DB-454D-94B3-D62974FC5D16}"/>
              </a:ext>
            </a:extLst>
          </p:cNvPr>
          <p:cNvSpPr>
            <a:spLocks noGrp="1"/>
          </p:cNvSpPr>
          <p:nvPr>
            <p:ph type="sldNum" sz="quarter" idx="12"/>
          </p:nvPr>
        </p:nvSpPr>
        <p:spPr/>
        <p:txBody>
          <a:bodyPr/>
          <a:lstStyle/>
          <a:p>
            <a:fld id="{EEAD9179-7A6B-4268-BEB2-F3B8EB06115B}" type="slidenum">
              <a:rPr lang="en-US"/>
              <a:pPr/>
              <a:t>1</a:t>
            </a:fld>
            <a:endParaRPr lang="en-US" dirty="0"/>
          </a:p>
        </p:txBody>
      </p:sp>
      <p:sp>
        <p:nvSpPr>
          <p:cNvPr id="5" name="Title 4">
            <a:extLst>
              <a:ext uri="{FF2B5EF4-FFF2-40B4-BE49-F238E27FC236}">
                <a16:creationId xmlns:a16="http://schemas.microsoft.com/office/drawing/2014/main" id="{1423E85F-625C-4C12-B075-825562D17C7D}"/>
              </a:ext>
            </a:extLst>
          </p:cNvPr>
          <p:cNvSpPr>
            <a:spLocks noGrp="1"/>
          </p:cNvSpPr>
          <p:nvPr>
            <p:ph type="ctrTitle"/>
          </p:nvPr>
        </p:nvSpPr>
        <p:spPr/>
        <p:txBody>
          <a:bodyPr/>
          <a:lstStyle/>
          <a:p>
            <a:r>
              <a:rPr lang="en-US" dirty="0"/>
              <a:t>Hybrid Variation</a:t>
            </a:r>
            <a:br>
              <a:rPr lang="en-US" dirty="0"/>
            </a:br>
            <a:r>
              <a:rPr lang="en-US" dirty="0"/>
              <a:t>          vs. </a:t>
            </a:r>
            <a:br>
              <a:rPr lang="en-US" dirty="0"/>
            </a:br>
            <a:r>
              <a:rPr lang="en-US" dirty="0"/>
              <a:t>Batch Variation NA</a:t>
            </a:r>
          </a:p>
        </p:txBody>
      </p:sp>
      <p:sp>
        <p:nvSpPr>
          <p:cNvPr id="6" name="Text Placeholder 5">
            <a:extLst>
              <a:ext uri="{FF2B5EF4-FFF2-40B4-BE49-F238E27FC236}">
                <a16:creationId xmlns:a16="http://schemas.microsoft.com/office/drawing/2014/main" id="{9D619A09-698C-4E3C-881C-54FC53972E70}"/>
              </a:ext>
            </a:extLst>
          </p:cNvPr>
          <p:cNvSpPr>
            <a:spLocks noGrp="1"/>
          </p:cNvSpPr>
          <p:nvPr>
            <p:ph type="body" sz="quarter" idx="13"/>
          </p:nvPr>
        </p:nvSpPr>
        <p:spPr/>
        <p:txBody>
          <a:bodyPr/>
          <a:lstStyle/>
          <a:p>
            <a:r>
              <a:rPr lang="en-US" dirty="0"/>
              <a:t>Karen Richard and Ganesh Kumar</a:t>
            </a:r>
          </a:p>
        </p:txBody>
      </p:sp>
      <p:sp>
        <p:nvSpPr>
          <p:cNvPr id="7" name="Picture Placeholder 6">
            <a:extLst>
              <a:ext uri="{FF2B5EF4-FFF2-40B4-BE49-F238E27FC236}">
                <a16:creationId xmlns:a16="http://schemas.microsoft.com/office/drawing/2014/main" id="{FC24AAC7-5B22-41AD-AB18-D2A73C299C43}"/>
              </a:ext>
            </a:extLst>
          </p:cNvPr>
          <p:cNvSpPr>
            <a:spLocks noGrp="1"/>
          </p:cNvSpPr>
          <p:nvPr>
            <p:ph type="pic" sz="quarter" idx="14"/>
          </p:nvPr>
        </p:nvSpPr>
        <p:spPr/>
      </p:sp>
    </p:spTree>
    <p:extLst>
      <p:ext uri="{BB962C8B-B14F-4D97-AF65-F5344CB8AC3E}">
        <p14:creationId xmlns:p14="http://schemas.microsoft.com/office/powerpoint/2010/main" val="101310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0426AF-D89F-DF0D-D7C2-7D62AA05BDEC}"/>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0E9E5B10-A23F-E665-1E45-070A0A78055F}"/>
              </a:ext>
            </a:extLst>
          </p:cNvPr>
          <p:cNvSpPr>
            <a:spLocks noGrp="1"/>
          </p:cNvSpPr>
          <p:nvPr>
            <p:ph type="title"/>
          </p:nvPr>
        </p:nvSpPr>
        <p:spPr/>
        <p:txBody>
          <a:bodyPr/>
          <a:lstStyle/>
          <a:p>
            <a:r>
              <a:rPr lang="en-US" dirty="0"/>
              <a:t>Carry-over and </a:t>
            </a:r>
            <a:r>
              <a:rPr lang="en-US" dirty="0" err="1"/>
              <a:t>Rebag</a:t>
            </a:r>
            <a:r>
              <a:rPr lang="en-US" dirty="0"/>
              <a:t> Batches Show Opposite Effect</a:t>
            </a:r>
          </a:p>
        </p:txBody>
      </p:sp>
      <p:sp>
        <p:nvSpPr>
          <p:cNvPr id="4" name="Footer Placeholder 3">
            <a:extLst>
              <a:ext uri="{FF2B5EF4-FFF2-40B4-BE49-F238E27FC236}">
                <a16:creationId xmlns:a16="http://schemas.microsoft.com/office/drawing/2014/main" id="{8B8FEA57-6D95-A4D2-E803-E9FCEA90932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B96E428-C999-8553-4F3D-1808C6C1CECC}"/>
              </a:ext>
            </a:extLst>
          </p:cNvPr>
          <p:cNvSpPr>
            <a:spLocks noGrp="1"/>
          </p:cNvSpPr>
          <p:nvPr>
            <p:ph type="sldNum" sz="quarter" idx="12"/>
          </p:nvPr>
        </p:nvSpPr>
        <p:spPr/>
        <p:txBody>
          <a:bodyPr/>
          <a:lstStyle/>
          <a:p>
            <a:fld id="{EEAD9179-7A6B-4268-BEB2-F3B8EB06115B}" type="slidenum">
              <a:rPr lang="en-US" smtClean="0"/>
              <a:t>10</a:t>
            </a:fld>
            <a:endParaRPr lang="en-US" dirty="0"/>
          </a:p>
        </p:txBody>
      </p:sp>
      <p:pic>
        <p:nvPicPr>
          <p:cNvPr id="8" name="Content Placeholder 7">
            <a:extLst>
              <a:ext uri="{FF2B5EF4-FFF2-40B4-BE49-F238E27FC236}">
                <a16:creationId xmlns:a16="http://schemas.microsoft.com/office/drawing/2014/main" id="{E1694D84-558C-A72D-2372-9DD2D7B4E75A}"/>
              </a:ext>
            </a:extLst>
          </p:cNvPr>
          <p:cNvPicPr>
            <a:picLocks noGrp="1" noChangeAspect="1"/>
          </p:cNvPicPr>
          <p:nvPr>
            <p:ph sz="quarter" idx="14"/>
          </p:nvPr>
        </p:nvPicPr>
        <p:blipFill>
          <a:blip r:embed="rId2"/>
          <a:stretch>
            <a:fillRect/>
          </a:stretch>
        </p:blipFill>
        <p:spPr>
          <a:xfrm>
            <a:off x="341607" y="1482660"/>
            <a:ext cx="5640951" cy="3765615"/>
          </a:xfrm>
        </p:spPr>
      </p:pic>
      <p:pic>
        <p:nvPicPr>
          <p:cNvPr id="10" name="Picture 9">
            <a:extLst>
              <a:ext uri="{FF2B5EF4-FFF2-40B4-BE49-F238E27FC236}">
                <a16:creationId xmlns:a16="http://schemas.microsoft.com/office/drawing/2014/main" id="{96F43568-2722-5291-8E03-0972865BBCC0}"/>
              </a:ext>
            </a:extLst>
          </p:cNvPr>
          <p:cNvPicPr>
            <a:picLocks noChangeAspect="1"/>
          </p:cNvPicPr>
          <p:nvPr/>
        </p:nvPicPr>
        <p:blipFill>
          <a:blip r:embed="rId3"/>
          <a:stretch>
            <a:fillRect/>
          </a:stretch>
        </p:blipFill>
        <p:spPr>
          <a:xfrm>
            <a:off x="5982558" y="2413391"/>
            <a:ext cx="5915292" cy="3769036"/>
          </a:xfrm>
          <a:prstGeom prst="rect">
            <a:avLst/>
          </a:prstGeom>
        </p:spPr>
      </p:pic>
      <p:sp>
        <p:nvSpPr>
          <p:cNvPr id="11" name="TextBox 10">
            <a:extLst>
              <a:ext uri="{FF2B5EF4-FFF2-40B4-BE49-F238E27FC236}">
                <a16:creationId xmlns:a16="http://schemas.microsoft.com/office/drawing/2014/main" id="{7A7775AB-5DBC-9EC8-6CAB-0848FC39CCA2}"/>
              </a:ext>
            </a:extLst>
          </p:cNvPr>
          <p:cNvSpPr txBox="1"/>
          <p:nvPr/>
        </p:nvSpPr>
        <p:spPr bwMode="gray">
          <a:xfrm>
            <a:off x="497149" y="5513033"/>
            <a:ext cx="5379867" cy="807868"/>
          </a:xfrm>
          <a:prstGeom prst="rect">
            <a:avLst/>
          </a:prstGeom>
          <a:noFill/>
        </p:spPr>
        <p:txBody>
          <a:bodyPr wrap="square" lIns="0" tIns="0" rIns="0" bIns="0" rtlCol="0">
            <a:noAutofit/>
          </a:bodyPr>
          <a:lstStyle/>
          <a:p>
            <a:r>
              <a:rPr lang="en-US" dirty="0"/>
              <a:t>63,200 batch records were used in these analyses</a:t>
            </a:r>
          </a:p>
        </p:txBody>
      </p:sp>
    </p:spTree>
    <p:extLst>
      <p:ext uri="{BB962C8B-B14F-4D97-AF65-F5344CB8AC3E}">
        <p14:creationId xmlns:p14="http://schemas.microsoft.com/office/powerpoint/2010/main" val="303576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4E40FC-26BB-2F17-641C-0C99266FB80A}"/>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EC59726B-7026-ADE8-9E8A-311FAFAAD613}"/>
              </a:ext>
            </a:extLst>
          </p:cNvPr>
          <p:cNvSpPr>
            <a:spLocks noGrp="1"/>
          </p:cNvSpPr>
          <p:nvPr>
            <p:ph type="title"/>
          </p:nvPr>
        </p:nvSpPr>
        <p:spPr/>
        <p:txBody>
          <a:bodyPr/>
          <a:lstStyle/>
          <a:p>
            <a:r>
              <a:rPr lang="en-US" dirty="0"/>
              <a:t>Limited Analysis by Seed Size Shows Results Hold</a:t>
            </a:r>
          </a:p>
        </p:txBody>
      </p:sp>
      <p:sp>
        <p:nvSpPr>
          <p:cNvPr id="4" name="Footer Placeholder 3">
            <a:extLst>
              <a:ext uri="{FF2B5EF4-FFF2-40B4-BE49-F238E27FC236}">
                <a16:creationId xmlns:a16="http://schemas.microsoft.com/office/drawing/2014/main" id="{2B504D3A-D8ED-95E4-0A00-30EC70B1CDF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7929877-C63C-8ABE-5130-02A49A258A87}"/>
              </a:ext>
            </a:extLst>
          </p:cNvPr>
          <p:cNvSpPr>
            <a:spLocks noGrp="1"/>
          </p:cNvSpPr>
          <p:nvPr>
            <p:ph type="sldNum" sz="quarter" idx="12"/>
          </p:nvPr>
        </p:nvSpPr>
        <p:spPr/>
        <p:txBody>
          <a:bodyPr/>
          <a:lstStyle/>
          <a:p>
            <a:fld id="{EEAD9179-7A6B-4268-BEB2-F3B8EB06115B}" type="slidenum">
              <a:rPr lang="en-US" smtClean="0"/>
              <a:t>11</a:t>
            </a:fld>
            <a:endParaRPr lang="en-US" dirty="0"/>
          </a:p>
        </p:txBody>
      </p:sp>
      <p:pic>
        <p:nvPicPr>
          <p:cNvPr id="8" name="Content Placeholder 7">
            <a:extLst>
              <a:ext uri="{FF2B5EF4-FFF2-40B4-BE49-F238E27FC236}">
                <a16:creationId xmlns:a16="http://schemas.microsoft.com/office/drawing/2014/main" id="{49E50A05-C77C-CDDF-3752-2C7D7E967649}"/>
              </a:ext>
            </a:extLst>
          </p:cNvPr>
          <p:cNvPicPr>
            <a:picLocks noGrp="1" noChangeAspect="1"/>
          </p:cNvPicPr>
          <p:nvPr>
            <p:ph sz="quarter" idx="14"/>
          </p:nvPr>
        </p:nvPicPr>
        <p:blipFill>
          <a:blip r:embed="rId2"/>
          <a:stretch>
            <a:fillRect/>
          </a:stretch>
        </p:blipFill>
        <p:spPr>
          <a:xfrm>
            <a:off x="3366985" y="2188044"/>
            <a:ext cx="6027942" cy="3840813"/>
          </a:xfrm>
        </p:spPr>
      </p:pic>
    </p:spTree>
    <p:extLst>
      <p:ext uri="{BB962C8B-B14F-4D97-AF65-F5344CB8AC3E}">
        <p14:creationId xmlns:p14="http://schemas.microsoft.com/office/powerpoint/2010/main" val="54156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FD30DF-7D83-B433-D5F3-F425417E2FEE}"/>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A6D10702-9335-0311-3242-7D983B2B4A26}"/>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53C4E5B0-9468-81E9-CC5F-6D06FDB0374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08359545-25BD-B923-DE58-727299B160A4}"/>
              </a:ext>
            </a:extLst>
          </p:cNvPr>
          <p:cNvSpPr>
            <a:spLocks noGrp="1"/>
          </p:cNvSpPr>
          <p:nvPr>
            <p:ph type="sldNum" sz="quarter" idx="12"/>
          </p:nvPr>
        </p:nvSpPr>
        <p:spPr/>
        <p:txBody>
          <a:bodyPr/>
          <a:lstStyle/>
          <a:p>
            <a:fld id="{EEAD9179-7A6B-4268-BEB2-F3B8EB06115B}" type="slidenum">
              <a:rPr lang="en-US" smtClean="0"/>
              <a:t>12</a:t>
            </a:fld>
            <a:endParaRPr lang="en-US" dirty="0"/>
          </a:p>
        </p:txBody>
      </p:sp>
      <p:sp>
        <p:nvSpPr>
          <p:cNvPr id="6" name="Content Placeholder 5">
            <a:extLst>
              <a:ext uri="{FF2B5EF4-FFF2-40B4-BE49-F238E27FC236}">
                <a16:creationId xmlns:a16="http://schemas.microsoft.com/office/drawing/2014/main" id="{3B5ACE63-2B12-5D14-909D-B53E898F53C8}"/>
              </a:ext>
            </a:extLst>
          </p:cNvPr>
          <p:cNvSpPr>
            <a:spLocks noGrp="1"/>
          </p:cNvSpPr>
          <p:nvPr>
            <p:ph sz="quarter" idx="14"/>
          </p:nvPr>
        </p:nvSpPr>
        <p:spPr>
          <a:xfrm>
            <a:off x="695975" y="1628116"/>
            <a:ext cx="11166058" cy="4751999"/>
          </a:xfrm>
        </p:spPr>
        <p:txBody>
          <a:bodyPr/>
          <a:lstStyle/>
          <a:p>
            <a:pPr marL="285750" indent="-285750">
              <a:buFont typeface="Arial" panose="020B0604020202020204" pitchFamily="34" charset="0"/>
              <a:buChar char="•"/>
            </a:pPr>
            <a:r>
              <a:rPr lang="en-US" dirty="0"/>
              <a:t>Commercial finished batch records from August 2020 to August 2023 were reviewed for potential analysis.</a:t>
            </a:r>
          </a:p>
          <a:p>
            <a:pPr marL="285750" indent="-285750">
              <a:buFont typeface="Arial" panose="020B0604020202020204" pitchFamily="34" charset="0"/>
              <a:buChar char="•"/>
            </a:pPr>
            <a:r>
              <a:rPr lang="en-US" dirty="0"/>
              <a:t>Vigor appears to be heritable trait in new crop however, the batch variation was dominated in re-bag and carryover in an across years analysis. Further, focused a</a:t>
            </a:r>
            <a:r>
              <a:rPr lang="en-US" sz="1800" dirty="0"/>
              <a:t>nalysis to same hybrids </a:t>
            </a:r>
            <a:r>
              <a:rPr lang="en-US" dirty="0"/>
              <a:t>p</a:t>
            </a:r>
            <a:r>
              <a:rPr lang="en-US" sz="1800" dirty="0"/>
              <a:t>roduced all </a:t>
            </a:r>
            <a:r>
              <a:rPr lang="en-US" dirty="0"/>
              <a:t>t</a:t>
            </a:r>
            <a:r>
              <a:rPr lang="en-US" sz="1800" dirty="0"/>
              <a:t>hree </a:t>
            </a:r>
            <a:r>
              <a:rPr lang="en-US" dirty="0"/>
              <a:t>y</a:t>
            </a:r>
            <a:r>
              <a:rPr lang="en-US" sz="1800" dirty="0"/>
              <a:t>ears </a:t>
            </a:r>
            <a:r>
              <a:rPr lang="en-US" dirty="0"/>
              <a:t>s</a:t>
            </a:r>
            <a:r>
              <a:rPr lang="en-US" sz="1800" dirty="0"/>
              <a:t>hows </a:t>
            </a:r>
            <a:r>
              <a:rPr lang="en-US" dirty="0"/>
              <a:t>s</a:t>
            </a:r>
            <a:r>
              <a:rPr lang="en-US" sz="1800" dirty="0"/>
              <a:t>ame trend.  </a:t>
            </a:r>
            <a:endParaRPr lang="en-US" dirty="0"/>
          </a:p>
          <a:p>
            <a:endParaRPr lang="en-US" dirty="0"/>
          </a:p>
        </p:txBody>
      </p:sp>
    </p:spTree>
    <p:extLst>
      <p:ext uri="{BB962C8B-B14F-4D97-AF65-F5344CB8AC3E}">
        <p14:creationId xmlns:p14="http://schemas.microsoft.com/office/powerpoint/2010/main" val="167955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48D999-3571-4C16-9036-11415E5D2289}"/>
              </a:ext>
            </a:extLst>
          </p:cNvPr>
          <p:cNvSpPr>
            <a:spLocks noGrp="1"/>
          </p:cNvSpPr>
          <p:nvPr>
            <p:ph type="subTitle" idx="1"/>
          </p:nvPr>
        </p:nvSpPr>
        <p:spPr/>
        <p:txBody>
          <a:bodyPr/>
          <a:lstStyle/>
          <a:p>
            <a:endParaRPr lang="en-US"/>
          </a:p>
        </p:txBody>
      </p:sp>
      <p:sp>
        <p:nvSpPr>
          <p:cNvPr id="3" name="Footer Placeholder 2">
            <a:extLst>
              <a:ext uri="{FF2B5EF4-FFF2-40B4-BE49-F238E27FC236}">
                <a16:creationId xmlns:a16="http://schemas.microsoft.com/office/drawing/2014/main" id="{26788611-22B7-48F2-AEDE-57AEC570D88B}"/>
              </a:ext>
            </a:extLst>
          </p:cNvPr>
          <p:cNvSpPr>
            <a:spLocks noGrp="1"/>
          </p:cNvSpPr>
          <p:nvPr>
            <p:ph type="ftr" sz="quarter" idx="11"/>
          </p:nvPr>
        </p:nvSpPr>
        <p:spPr/>
        <p:txBody>
          <a:bodyPr/>
          <a:lstStyle/>
          <a:p>
            <a:r>
              <a:rPr lang="en-US"/>
              <a:t>/// Bayer 16:9 Template /// January 2018</a:t>
            </a:r>
            <a:endParaRPr lang="en-US" dirty="0"/>
          </a:p>
        </p:txBody>
      </p:sp>
      <p:sp>
        <p:nvSpPr>
          <p:cNvPr id="4" name="Slide Number Placeholder 3">
            <a:extLst>
              <a:ext uri="{FF2B5EF4-FFF2-40B4-BE49-F238E27FC236}">
                <a16:creationId xmlns:a16="http://schemas.microsoft.com/office/drawing/2014/main" id="{240CF5A7-95DB-454D-94B3-D62974FC5D16}"/>
              </a:ext>
            </a:extLst>
          </p:cNvPr>
          <p:cNvSpPr>
            <a:spLocks noGrp="1"/>
          </p:cNvSpPr>
          <p:nvPr>
            <p:ph type="sldNum" sz="quarter" idx="12"/>
          </p:nvPr>
        </p:nvSpPr>
        <p:spPr/>
        <p:txBody>
          <a:bodyPr/>
          <a:lstStyle/>
          <a:p>
            <a:fld id="{EEAD9179-7A6B-4268-BEB2-F3B8EB06115B}" type="slidenum">
              <a:rPr lang="en-US"/>
              <a:pPr/>
              <a:t>13</a:t>
            </a:fld>
            <a:endParaRPr lang="en-US" dirty="0"/>
          </a:p>
        </p:txBody>
      </p:sp>
      <p:sp>
        <p:nvSpPr>
          <p:cNvPr id="5" name="Title 4">
            <a:extLst>
              <a:ext uri="{FF2B5EF4-FFF2-40B4-BE49-F238E27FC236}">
                <a16:creationId xmlns:a16="http://schemas.microsoft.com/office/drawing/2014/main" id="{1423E85F-625C-4C12-B075-825562D17C7D}"/>
              </a:ext>
            </a:extLst>
          </p:cNvPr>
          <p:cNvSpPr>
            <a:spLocks noGrp="1"/>
          </p:cNvSpPr>
          <p:nvPr>
            <p:ph type="ctrTitle"/>
          </p:nvPr>
        </p:nvSpPr>
        <p:spPr/>
        <p:txBody>
          <a:bodyPr/>
          <a:lstStyle/>
          <a:p>
            <a:r>
              <a:rPr lang="en-US" dirty="0"/>
              <a:t>Hybrid Variation</a:t>
            </a:r>
            <a:br>
              <a:rPr lang="en-US" dirty="0"/>
            </a:br>
            <a:r>
              <a:rPr lang="en-US" dirty="0"/>
              <a:t>          vs. </a:t>
            </a:r>
            <a:br>
              <a:rPr lang="en-US" dirty="0"/>
            </a:br>
            <a:r>
              <a:rPr lang="en-US" dirty="0"/>
              <a:t>Batch Variation</a:t>
            </a:r>
            <a:br>
              <a:rPr lang="en-US" dirty="0"/>
            </a:br>
            <a:r>
              <a:rPr lang="en-US" dirty="0"/>
              <a:t>       EMEA</a:t>
            </a:r>
          </a:p>
        </p:txBody>
      </p:sp>
      <p:sp>
        <p:nvSpPr>
          <p:cNvPr id="6" name="Text Placeholder 5">
            <a:extLst>
              <a:ext uri="{FF2B5EF4-FFF2-40B4-BE49-F238E27FC236}">
                <a16:creationId xmlns:a16="http://schemas.microsoft.com/office/drawing/2014/main" id="{9D619A09-698C-4E3C-881C-54FC53972E70}"/>
              </a:ext>
            </a:extLst>
          </p:cNvPr>
          <p:cNvSpPr>
            <a:spLocks noGrp="1"/>
          </p:cNvSpPr>
          <p:nvPr>
            <p:ph type="body" sz="quarter" idx="13"/>
          </p:nvPr>
        </p:nvSpPr>
        <p:spPr>
          <a:xfrm>
            <a:off x="1414398" y="4538359"/>
            <a:ext cx="2915519" cy="1080000"/>
          </a:xfrm>
        </p:spPr>
        <p:txBody>
          <a:bodyPr/>
          <a:lstStyle/>
          <a:p>
            <a:r>
              <a:rPr lang="en-US" dirty="0"/>
              <a:t>Karen Richard and Ganesh Kumar</a:t>
            </a:r>
          </a:p>
        </p:txBody>
      </p:sp>
      <p:sp>
        <p:nvSpPr>
          <p:cNvPr id="7" name="Picture Placeholder 6">
            <a:extLst>
              <a:ext uri="{FF2B5EF4-FFF2-40B4-BE49-F238E27FC236}">
                <a16:creationId xmlns:a16="http://schemas.microsoft.com/office/drawing/2014/main" id="{FC24AAC7-5B22-41AD-AB18-D2A73C299C43}"/>
              </a:ext>
            </a:extLst>
          </p:cNvPr>
          <p:cNvSpPr>
            <a:spLocks noGrp="1"/>
          </p:cNvSpPr>
          <p:nvPr>
            <p:ph type="pic" sz="quarter" idx="14"/>
          </p:nvPr>
        </p:nvSpPr>
        <p:spPr/>
      </p:sp>
    </p:spTree>
    <p:extLst>
      <p:ext uri="{BB962C8B-B14F-4D97-AF65-F5344CB8AC3E}">
        <p14:creationId xmlns:p14="http://schemas.microsoft.com/office/powerpoint/2010/main" val="294136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1BF71E0-FE41-AFF7-83F2-0588887F2A43}"/>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D2CB8607-6EFE-2E97-20F3-4B55716202D4}"/>
              </a:ext>
            </a:extLst>
          </p:cNvPr>
          <p:cNvSpPr>
            <a:spLocks noGrp="1"/>
          </p:cNvSpPr>
          <p:nvPr>
            <p:ph type="title"/>
          </p:nvPr>
        </p:nvSpPr>
        <p:spPr/>
        <p:txBody>
          <a:bodyPr/>
          <a:lstStyle/>
          <a:p>
            <a:r>
              <a:rPr lang="en-US" dirty="0"/>
              <a:t>Objective</a:t>
            </a:r>
          </a:p>
        </p:txBody>
      </p:sp>
      <p:sp>
        <p:nvSpPr>
          <p:cNvPr id="4" name="Footer Placeholder 3">
            <a:extLst>
              <a:ext uri="{FF2B5EF4-FFF2-40B4-BE49-F238E27FC236}">
                <a16:creationId xmlns:a16="http://schemas.microsoft.com/office/drawing/2014/main" id="{E4B95993-EFB8-3D05-C225-DB2232C750AD}"/>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C97FA2F6-FAAC-5C4E-A101-6225AE12212C}"/>
              </a:ext>
            </a:extLst>
          </p:cNvPr>
          <p:cNvSpPr>
            <a:spLocks noGrp="1"/>
          </p:cNvSpPr>
          <p:nvPr>
            <p:ph type="sldNum" sz="quarter" idx="12"/>
          </p:nvPr>
        </p:nvSpPr>
        <p:spPr/>
        <p:txBody>
          <a:bodyPr/>
          <a:lstStyle/>
          <a:p>
            <a:fld id="{EEAD9179-7A6B-4268-BEB2-F3B8EB06115B}" type="slidenum">
              <a:rPr lang="en-US" smtClean="0"/>
              <a:t>14</a:t>
            </a:fld>
            <a:endParaRPr lang="en-US" dirty="0"/>
          </a:p>
        </p:txBody>
      </p:sp>
      <p:sp>
        <p:nvSpPr>
          <p:cNvPr id="6" name="Content Placeholder 5">
            <a:extLst>
              <a:ext uri="{FF2B5EF4-FFF2-40B4-BE49-F238E27FC236}">
                <a16:creationId xmlns:a16="http://schemas.microsoft.com/office/drawing/2014/main" id="{78424EE7-5BE7-7CB4-FD9E-58495E97AA06}"/>
              </a:ext>
            </a:extLst>
          </p:cNvPr>
          <p:cNvSpPr>
            <a:spLocks noGrp="1"/>
          </p:cNvSpPr>
          <p:nvPr>
            <p:ph sz="quarter" idx="14"/>
          </p:nvPr>
        </p:nvSpPr>
        <p:spPr/>
        <p:txBody>
          <a:bodyPr/>
          <a:lstStyle/>
          <a:p>
            <a:r>
              <a:rPr lang="en-US" dirty="0"/>
              <a:t>Determine Genetic Variation vs. Batch Variation in Vigor Testing</a:t>
            </a:r>
          </a:p>
        </p:txBody>
      </p:sp>
    </p:spTree>
    <p:extLst>
      <p:ext uri="{BB962C8B-B14F-4D97-AF65-F5344CB8AC3E}">
        <p14:creationId xmlns:p14="http://schemas.microsoft.com/office/powerpoint/2010/main" val="95421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4AECEA-3DA7-DBE8-8284-3A5006E19AAD}"/>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953D8BF3-40B3-9ECE-65CC-05F4E5800F2D}"/>
              </a:ext>
            </a:extLst>
          </p:cNvPr>
          <p:cNvSpPr>
            <a:spLocks noGrp="1"/>
          </p:cNvSpPr>
          <p:nvPr>
            <p:ph type="title"/>
          </p:nvPr>
        </p:nvSpPr>
        <p:spPr/>
        <p:txBody>
          <a:bodyPr/>
          <a:lstStyle/>
          <a:p>
            <a:r>
              <a:rPr lang="en-US" dirty="0"/>
              <a:t>NA RET vs EMEA RET</a:t>
            </a:r>
          </a:p>
        </p:txBody>
      </p:sp>
      <p:sp>
        <p:nvSpPr>
          <p:cNvPr id="4" name="Footer Placeholder 3">
            <a:extLst>
              <a:ext uri="{FF2B5EF4-FFF2-40B4-BE49-F238E27FC236}">
                <a16:creationId xmlns:a16="http://schemas.microsoft.com/office/drawing/2014/main" id="{DB55EEDF-7FEB-6B8C-3A5F-BC86243CCD7B}"/>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197133E-9BBC-D886-5500-E26CE8C26B14}"/>
              </a:ext>
            </a:extLst>
          </p:cNvPr>
          <p:cNvSpPr>
            <a:spLocks noGrp="1"/>
          </p:cNvSpPr>
          <p:nvPr>
            <p:ph type="sldNum" sz="quarter" idx="12"/>
          </p:nvPr>
        </p:nvSpPr>
        <p:spPr/>
        <p:txBody>
          <a:bodyPr/>
          <a:lstStyle/>
          <a:p>
            <a:fld id="{EEAD9179-7A6B-4268-BEB2-F3B8EB06115B}" type="slidenum">
              <a:rPr lang="en-US" smtClean="0"/>
              <a:t>15</a:t>
            </a:fld>
            <a:endParaRPr lang="en-US" dirty="0"/>
          </a:p>
        </p:txBody>
      </p:sp>
      <p:sp>
        <p:nvSpPr>
          <p:cNvPr id="6" name="Content Placeholder 5">
            <a:extLst>
              <a:ext uri="{FF2B5EF4-FFF2-40B4-BE49-F238E27FC236}">
                <a16:creationId xmlns:a16="http://schemas.microsoft.com/office/drawing/2014/main" id="{1FC901A5-E5AF-A057-8708-F0C0DAA899E5}"/>
              </a:ext>
            </a:extLst>
          </p:cNvPr>
          <p:cNvSpPr>
            <a:spLocks noGrp="1"/>
          </p:cNvSpPr>
          <p:nvPr>
            <p:ph sz="quarter" idx="14"/>
          </p:nvPr>
        </p:nvSpPr>
        <p:spPr/>
        <p:txBody>
          <a:bodyPr/>
          <a:lstStyle/>
          <a:p>
            <a:pPr marL="285750" indent="-285750">
              <a:buFont typeface="Arial" panose="020B0604020202020204" pitchFamily="34" charset="0"/>
              <a:buChar char="•"/>
            </a:pPr>
            <a:r>
              <a:rPr lang="en-US" dirty="0"/>
              <a:t>EMEA’s vigor test is an eRET1.0 test in addition to RET1.0 test</a:t>
            </a:r>
          </a:p>
          <a:p>
            <a:pPr marL="285750" indent="-285750">
              <a:buFont typeface="Arial" panose="020B0604020202020204" pitchFamily="34" charset="0"/>
              <a:buChar char="•"/>
            </a:pPr>
            <a:r>
              <a:rPr lang="en-US" dirty="0"/>
              <a:t>eRET1.0 (extended RET) is a 10 day test—7 days at 13 degrees C, 3 days at 24 degrees C                  (RET2.0 is a 5 day test at 16 degrees C for NA)</a:t>
            </a:r>
          </a:p>
          <a:p>
            <a:pPr marL="285750" indent="-285750">
              <a:buFont typeface="Arial" panose="020B0604020202020204" pitchFamily="34" charset="0"/>
              <a:buChar char="•"/>
            </a:pPr>
            <a:r>
              <a:rPr lang="en-US" dirty="0"/>
              <a:t>eRET1.0 does take an image and calculate mm measurements at the end of 7 days</a:t>
            </a:r>
          </a:p>
          <a:p>
            <a:pPr marL="285750" indent="-285750">
              <a:buFont typeface="Arial" panose="020B0604020202020204" pitchFamily="34" charset="0"/>
              <a:buChar char="•"/>
            </a:pPr>
            <a:r>
              <a:rPr lang="en-US" dirty="0"/>
              <a:t>Both eRET1.0 scores and 5mm scores (7 day mm measurements) were analyzed separately</a:t>
            </a:r>
          </a:p>
          <a:p>
            <a:pPr marL="285750" indent="-285750">
              <a:buFont typeface="Arial" panose="020B0604020202020204" pitchFamily="34" charset="0"/>
              <a:buChar char="•"/>
            </a:pPr>
            <a:r>
              <a:rPr lang="en-US" dirty="0"/>
              <a:t>5mm scores performs the same as NA RET2.0 scores (i.e., Hybrid variance is higher)</a:t>
            </a:r>
          </a:p>
          <a:p>
            <a:pPr marL="285750" indent="-285750">
              <a:buFont typeface="Arial" panose="020B0604020202020204" pitchFamily="34" charset="0"/>
              <a:buChar char="•"/>
            </a:pPr>
            <a:r>
              <a:rPr lang="en-US" dirty="0"/>
              <a:t>eRET1.0 scores show that batch variance is higher  (This probably occurs since the extra days at a warmer temperature make it perform more like a standard germination test.)</a:t>
            </a:r>
          </a:p>
        </p:txBody>
      </p:sp>
    </p:spTree>
    <p:extLst>
      <p:ext uri="{BB962C8B-B14F-4D97-AF65-F5344CB8AC3E}">
        <p14:creationId xmlns:p14="http://schemas.microsoft.com/office/powerpoint/2010/main" val="55293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1">
            <a:extLst>
              <a:ext uri="{FF2B5EF4-FFF2-40B4-BE49-F238E27FC236}">
                <a16:creationId xmlns:a16="http://schemas.microsoft.com/office/drawing/2014/main" id="{559B2669-D85D-34D6-8817-C0C85EC968F6}"/>
              </a:ext>
            </a:extLst>
          </p:cNvPr>
          <p:cNvSpPr>
            <a:spLocks noGrp="1"/>
          </p:cNvSpPr>
          <p:nvPr>
            <p:ph type="subTitle" idx="13"/>
          </p:nvPr>
        </p:nvSpPr>
        <p:spPr>
          <a:xfrm>
            <a:off x="981820" y="1138299"/>
            <a:ext cx="10798461" cy="252000"/>
          </a:xfrm>
        </p:spPr>
        <p:txBody>
          <a:bodyPr/>
          <a:lstStyle/>
          <a:p>
            <a:endParaRPr lang="en-US"/>
          </a:p>
        </p:txBody>
      </p:sp>
      <p:sp>
        <p:nvSpPr>
          <p:cNvPr id="3" name="Title 2">
            <a:extLst>
              <a:ext uri="{FF2B5EF4-FFF2-40B4-BE49-F238E27FC236}">
                <a16:creationId xmlns:a16="http://schemas.microsoft.com/office/drawing/2014/main" id="{CC260138-F954-4D21-9A89-5CE164F52393}"/>
              </a:ext>
            </a:extLst>
          </p:cNvPr>
          <p:cNvSpPr>
            <a:spLocks noGrp="1"/>
          </p:cNvSpPr>
          <p:nvPr>
            <p:ph type="title"/>
          </p:nvPr>
        </p:nvSpPr>
        <p:spPr>
          <a:xfrm>
            <a:off x="981821" y="181938"/>
            <a:ext cx="10798460" cy="864000"/>
          </a:xfrm>
        </p:spPr>
        <p:txBody>
          <a:bodyPr anchor="b">
            <a:normAutofit/>
          </a:bodyPr>
          <a:lstStyle/>
          <a:p>
            <a:r>
              <a:rPr lang="en-US" dirty="0"/>
              <a:t> Hybrid Vigor Dataset EMEA</a:t>
            </a:r>
          </a:p>
        </p:txBody>
      </p:sp>
      <p:sp>
        <p:nvSpPr>
          <p:cNvPr id="5" name="Footer Placeholder 4">
            <a:extLst>
              <a:ext uri="{FF2B5EF4-FFF2-40B4-BE49-F238E27FC236}">
                <a16:creationId xmlns:a16="http://schemas.microsoft.com/office/drawing/2014/main" id="{58EA03F5-B906-4C2D-94C4-6602889D7AFD}"/>
              </a:ext>
            </a:extLst>
          </p:cNvPr>
          <p:cNvSpPr>
            <a:spLocks noGrp="1"/>
          </p:cNvSpPr>
          <p:nvPr>
            <p:ph type="ftr" sz="quarter" idx="11"/>
          </p:nvPr>
        </p:nvSpPr>
        <p:spPr>
          <a:xfrm>
            <a:off x="974672" y="6617933"/>
            <a:ext cx="8640000" cy="108000"/>
          </a:xfrm>
        </p:spPr>
        <p:txBody>
          <a:bodyPr anchor="t">
            <a:normAutofit/>
          </a:bodyPr>
          <a:lstStyle/>
          <a:p>
            <a:pPr>
              <a:spcAft>
                <a:spcPts val="600"/>
              </a:spcAft>
            </a:pPr>
            <a:r>
              <a:rPr lang="en-US"/>
              <a:t>•  Summary of 2019 Complaints  •  PSNA Quality Management Team</a:t>
            </a:r>
          </a:p>
        </p:txBody>
      </p:sp>
      <p:sp>
        <p:nvSpPr>
          <p:cNvPr id="6" name="Slide Number Placeholder 5">
            <a:extLst>
              <a:ext uri="{FF2B5EF4-FFF2-40B4-BE49-F238E27FC236}">
                <a16:creationId xmlns:a16="http://schemas.microsoft.com/office/drawing/2014/main" id="{9E270185-B05C-4861-A319-EE5E0721CD0E}"/>
              </a:ext>
            </a:extLst>
          </p:cNvPr>
          <p:cNvSpPr>
            <a:spLocks noGrp="1"/>
          </p:cNvSpPr>
          <p:nvPr>
            <p:ph type="sldNum" sz="quarter" idx="12"/>
          </p:nvPr>
        </p:nvSpPr>
        <p:spPr>
          <a:xfrm>
            <a:off x="195843" y="6617933"/>
            <a:ext cx="392326" cy="108000"/>
          </a:xfrm>
        </p:spPr>
        <p:txBody>
          <a:bodyPr anchor="t">
            <a:normAutofit/>
          </a:bodyPr>
          <a:lstStyle/>
          <a:p>
            <a:pPr>
              <a:spcAft>
                <a:spcPts val="600"/>
              </a:spcAft>
            </a:pPr>
            <a:r>
              <a:rPr lang="en-US" noProof="0"/>
              <a:t>Page </a:t>
            </a:r>
            <a:fld id="{87F334AE-4EAC-4C2D-A638-92A76F09FCC4}" type="slidenum">
              <a:rPr lang="en-US" noProof="0" smtClean="0"/>
              <a:pPr>
                <a:spcAft>
                  <a:spcPts val="600"/>
                </a:spcAft>
              </a:pPr>
              <a:t>16</a:t>
            </a:fld>
            <a:endParaRPr lang="en-US" noProof="0"/>
          </a:p>
        </p:txBody>
      </p:sp>
      <p:sp>
        <p:nvSpPr>
          <p:cNvPr id="4" name="Date Placeholder 3" hidden="1">
            <a:extLst>
              <a:ext uri="{FF2B5EF4-FFF2-40B4-BE49-F238E27FC236}">
                <a16:creationId xmlns:a16="http://schemas.microsoft.com/office/drawing/2014/main" id="{F0B4889B-C80F-4239-9F86-FAEF4F93E5F9}"/>
              </a:ext>
            </a:extLst>
          </p:cNvPr>
          <p:cNvSpPr>
            <a:spLocks noGrp="1"/>
          </p:cNvSpPr>
          <p:nvPr>
            <p:ph type="dt" sz="half" idx="10"/>
          </p:nvPr>
        </p:nvSpPr>
        <p:spPr/>
        <p:txBody>
          <a:bodyPr/>
          <a:lstStyle/>
          <a:p>
            <a:pPr>
              <a:spcAft>
                <a:spcPts val="600"/>
              </a:spcAft>
            </a:pPr>
            <a:fld id="{CCF1CD58-75BF-414E-A627-84C39442C2D2}" type="datetime1">
              <a:rPr lang="en-US" smtClean="0"/>
              <a:pPr>
                <a:spcAft>
                  <a:spcPts val="600"/>
                </a:spcAft>
              </a:pPr>
              <a:t>1/21/2024</a:t>
            </a:fld>
            <a:endParaRPr lang="en-US"/>
          </a:p>
        </p:txBody>
      </p:sp>
      <p:graphicFrame>
        <p:nvGraphicFramePr>
          <p:cNvPr id="28" name="Content Placeholder 6">
            <a:extLst>
              <a:ext uri="{FF2B5EF4-FFF2-40B4-BE49-F238E27FC236}">
                <a16:creationId xmlns:a16="http://schemas.microsoft.com/office/drawing/2014/main" id="{871E169F-6EE1-4219-A8FA-8DEC5D22956A}"/>
              </a:ext>
            </a:extLst>
          </p:cNvPr>
          <p:cNvGraphicFramePr>
            <a:graphicFrameLocks noGrp="1"/>
          </p:cNvGraphicFramePr>
          <p:nvPr>
            <p:ph sz="quarter" idx="17"/>
            <p:extLst>
              <p:ext uri="{D42A27DB-BD31-4B8C-83A1-F6EECF244321}">
                <p14:modId xmlns:p14="http://schemas.microsoft.com/office/powerpoint/2010/main" val="103642446"/>
              </p:ext>
            </p:extLst>
          </p:nvPr>
        </p:nvGraphicFramePr>
        <p:xfrm>
          <a:off x="6559603" y="1732750"/>
          <a:ext cx="5220000" cy="475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FA6C9199-26B6-6D9A-ACEA-7028585770FA}"/>
              </a:ext>
            </a:extLst>
          </p:cNvPr>
          <p:cNvSpPr txBox="1"/>
          <p:nvPr/>
        </p:nvSpPr>
        <p:spPr bwMode="gray">
          <a:xfrm>
            <a:off x="1473693" y="3873433"/>
            <a:ext cx="683581" cy="284086"/>
          </a:xfrm>
          <a:prstGeom prst="rect">
            <a:avLst/>
          </a:prstGeom>
          <a:noFill/>
        </p:spPr>
        <p:txBody>
          <a:bodyPr wrap="square" lIns="0" tIns="0" rIns="0" bIns="0" rtlCol="0">
            <a:noAutofit/>
          </a:bodyPr>
          <a:lstStyle/>
          <a:p>
            <a:r>
              <a:rPr lang="en-US" sz="1100" dirty="0"/>
              <a:t>N=8,568</a:t>
            </a:r>
          </a:p>
        </p:txBody>
      </p:sp>
      <p:pic>
        <p:nvPicPr>
          <p:cNvPr id="7" name="Picture 6">
            <a:extLst>
              <a:ext uri="{FF2B5EF4-FFF2-40B4-BE49-F238E27FC236}">
                <a16:creationId xmlns:a16="http://schemas.microsoft.com/office/drawing/2014/main" id="{393E7AE3-E87A-FE29-1B33-1351D2155F70}"/>
              </a:ext>
            </a:extLst>
          </p:cNvPr>
          <p:cNvPicPr>
            <a:picLocks noChangeAspect="1"/>
          </p:cNvPicPr>
          <p:nvPr/>
        </p:nvPicPr>
        <p:blipFill>
          <a:blip r:embed="rId7"/>
          <a:stretch>
            <a:fillRect/>
          </a:stretch>
        </p:blipFill>
        <p:spPr>
          <a:xfrm>
            <a:off x="155813" y="1482660"/>
            <a:ext cx="3464465" cy="2590639"/>
          </a:xfrm>
          <a:prstGeom prst="rect">
            <a:avLst/>
          </a:prstGeom>
        </p:spPr>
      </p:pic>
      <p:sp>
        <p:nvSpPr>
          <p:cNvPr id="14" name="TextBox 13">
            <a:extLst>
              <a:ext uri="{FF2B5EF4-FFF2-40B4-BE49-F238E27FC236}">
                <a16:creationId xmlns:a16="http://schemas.microsoft.com/office/drawing/2014/main" id="{9FBBDB04-71BF-C50F-E380-1D77EE17B50D}"/>
              </a:ext>
            </a:extLst>
          </p:cNvPr>
          <p:cNvSpPr txBox="1"/>
          <p:nvPr/>
        </p:nvSpPr>
        <p:spPr bwMode="gray">
          <a:xfrm>
            <a:off x="457471" y="2440399"/>
            <a:ext cx="970384" cy="444433"/>
          </a:xfrm>
          <a:prstGeom prst="rect">
            <a:avLst/>
          </a:prstGeom>
          <a:noFill/>
        </p:spPr>
        <p:txBody>
          <a:bodyPr wrap="square" lIns="0" tIns="0" rIns="0" bIns="0" rtlCol="0">
            <a:noAutofit/>
          </a:bodyPr>
          <a:lstStyle/>
          <a:p>
            <a:r>
              <a:rPr lang="en-US" sz="1100" dirty="0"/>
              <a:t>N=464</a:t>
            </a:r>
          </a:p>
        </p:txBody>
      </p:sp>
      <p:sp>
        <p:nvSpPr>
          <p:cNvPr id="15" name="TextBox 14">
            <a:extLst>
              <a:ext uri="{FF2B5EF4-FFF2-40B4-BE49-F238E27FC236}">
                <a16:creationId xmlns:a16="http://schemas.microsoft.com/office/drawing/2014/main" id="{F434D360-F28E-6886-0440-DA912AE1B5B5}"/>
              </a:ext>
            </a:extLst>
          </p:cNvPr>
          <p:cNvSpPr txBox="1"/>
          <p:nvPr/>
        </p:nvSpPr>
        <p:spPr bwMode="gray">
          <a:xfrm>
            <a:off x="1186890" y="2126570"/>
            <a:ext cx="970384" cy="444433"/>
          </a:xfrm>
          <a:prstGeom prst="rect">
            <a:avLst/>
          </a:prstGeom>
          <a:noFill/>
        </p:spPr>
        <p:txBody>
          <a:bodyPr wrap="square" lIns="0" tIns="0" rIns="0" bIns="0" rtlCol="0">
            <a:noAutofit/>
          </a:bodyPr>
          <a:lstStyle/>
          <a:p>
            <a:r>
              <a:rPr lang="en-US" sz="1100" dirty="0"/>
              <a:t>N=9,754</a:t>
            </a:r>
          </a:p>
        </p:txBody>
      </p:sp>
      <p:sp>
        <p:nvSpPr>
          <p:cNvPr id="16" name="TextBox 15">
            <a:extLst>
              <a:ext uri="{FF2B5EF4-FFF2-40B4-BE49-F238E27FC236}">
                <a16:creationId xmlns:a16="http://schemas.microsoft.com/office/drawing/2014/main" id="{82F27859-F4A5-38EA-E215-6BDA4C35AAA4}"/>
              </a:ext>
            </a:extLst>
          </p:cNvPr>
          <p:cNvSpPr txBox="1"/>
          <p:nvPr/>
        </p:nvSpPr>
        <p:spPr bwMode="gray">
          <a:xfrm>
            <a:off x="2082084" y="2165114"/>
            <a:ext cx="970384" cy="444433"/>
          </a:xfrm>
          <a:prstGeom prst="rect">
            <a:avLst/>
          </a:prstGeom>
          <a:noFill/>
        </p:spPr>
        <p:txBody>
          <a:bodyPr wrap="square" lIns="0" tIns="0" rIns="0" bIns="0" rtlCol="0">
            <a:noAutofit/>
          </a:bodyPr>
          <a:lstStyle/>
          <a:p>
            <a:r>
              <a:rPr lang="en-US" sz="1100" dirty="0"/>
              <a:t>N=6,559</a:t>
            </a:r>
          </a:p>
        </p:txBody>
      </p:sp>
      <p:pic>
        <p:nvPicPr>
          <p:cNvPr id="18" name="Picture 17">
            <a:extLst>
              <a:ext uri="{FF2B5EF4-FFF2-40B4-BE49-F238E27FC236}">
                <a16:creationId xmlns:a16="http://schemas.microsoft.com/office/drawing/2014/main" id="{1888B532-B61F-AD12-B24C-9382DECDBB2C}"/>
              </a:ext>
            </a:extLst>
          </p:cNvPr>
          <p:cNvPicPr>
            <a:picLocks noChangeAspect="1"/>
          </p:cNvPicPr>
          <p:nvPr/>
        </p:nvPicPr>
        <p:blipFill>
          <a:blip r:embed="rId8"/>
          <a:stretch>
            <a:fillRect/>
          </a:stretch>
        </p:blipFill>
        <p:spPr>
          <a:xfrm>
            <a:off x="2932837" y="3815507"/>
            <a:ext cx="3448213" cy="2578486"/>
          </a:xfrm>
          <a:prstGeom prst="rect">
            <a:avLst/>
          </a:prstGeom>
        </p:spPr>
      </p:pic>
      <p:sp>
        <p:nvSpPr>
          <p:cNvPr id="19" name="TextBox 18">
            <a:extLst>
              <a:ext uri="{FF2B5EF4-FFF2-40B4-BE49-F238E27FC236}">
                <a16:creationId xmlns:a16="http://schemas.microsoft.com/office/drawing/2014/main" id="{54D6B6DD-2DC5-B637-F15D-1BABE88A634B}"/>
              </a:ext>
            </a:extLst>
          </p:cNvPr>
          <p:cNvSpPr txBox="1"/>
          <p:nvPr/>
        </p:nvSpPr>
        <p:spPr bwMode="gray">
          <a:xfrm>
            <a:off x="3741576" y="4657852"/>
            <a:ext cx="662473" cy="312780"/>
          </a:xfrm>
          <a:prstGeom prst="rect">
            <a:avLst/>
          </a:prstGeom>
          <a:noFill/>
        </p:spPr>
        <p:txBody>
          <a:bodyPr wrap="square" lIns="0" tIns="0" rIns="0" bIns="0" rtlCol="0">
            <a:noAutofit/>
          </a:bodyPr>
          <a:lstStyle/>
          <a:p>
            <a:r>
              <a:rPr lang="en-US" sz="1100" dirty="0"/>
              <a:t>N=2,574</a:t>
            </a:r>
          </a:p>
        </p:txBody>
      </p:sp>
      <p:sp>
        <p:nvSpPr>
          <p:cNvPr id="20" name="TextBox 19">
            <a:extLst>
              <a:ext uri="{FF2B5EF4-FFF2-40B4-BE49-F238E27FC236}">
                <a16:creationId xmlns:a16="http://schemas.microsoft.com/office/drawing/2014/main" id="{DB429B20-4763-96D3-3DE8-12193D3F91EA}"/>
              </a:ext>
            </a:extLst>
          </p:cNvPr>
          <p:cNvSpPr txBox="1"/>
          <p:nvPr/>
        </p:nvSpPr>
        <p:spPr bwMode="gray">
          <a:xfrm>
            <a:off x="4632199" y="4657852"/>
            <a:ext cx="662473" cy="312780"/>
          </a:xfrm>
          <a:prstGeom prst="rect">
            <a:avLst/>
          </a:prstGeom>
          <a:noFill/>
        </p:spPr>
        <p:txBody>
          <a:bodyPr wrap="square" lIns="0" tIns="0" rIns="0" bIns="0" rtlCol="0">
            <a:noAutofit/>
          </a:bodyPr>
          <a:lstStyle/>
          <a:p>
            <a:r>
              <a:rPr lang="en-US" sz="1100" dirty="0"/>
              <a:t>N=12,503</a:t>
            </a:r>
          </a:p>
        </p:txBody>
      </p:sp>
      <p:sp>
        <p:nvSpPr>
          <p:cNvPr id="21" name="TextBox 20">
            <a:extLst>
              <a:ext uri="{FF2B5EF4-FFF2-40B4-BE49-F238E27FC236}">
                <a16:creationId xmlns:a16="http://schemas.microsoft.com/office/drawing/2014/main" id="{1AAC9C72-23BD-27E4-66F7-98A92552AEC4}"/>
              </a:ext>
            </a:extLst>
          </p:cNvPr>
          <p:cNvSpPr txBox="1"/>
          <p:nvPr/>
        </p:nvSpPr>
        <p:spPr bwMode="gray">
          <a:xfrm>
            <a:off x="5522822" y="4657852"/>
            <a:ext cx="662473" cy="312780"/>
          </a:xfrm>
          <a:prstGeom prst="rect">
            <a:avLst/>
          </a:prstGeom>
          <a:noFill/>
        </p:spPr>
        <p:txBody>
          <a:bodyPr wrap="square" lIns="0" tIns="0" rIns="0" bIns="0" rtlCol="0">
            <a:noAutofit/>
          </a:bodyPr>
          <a:lstStyle/>
          <a:p>
            <a:r>
              <a:rPr lang="en-US" sz="1100" dirty="0"/>
              <a:t>N=6,575</a:t>
            </a:r>
          </a:p>
        </p:txBody>
      </p:sp>
    </p:spTree>
    <p:extLst>
      <p:ext uri="{BB962C8B-B14F-4D97-AF65-F5344CB8AC3E}">
        <p14:creationId xmlns:p14="http://schemas.microsoft.com/office/powerpoint/2010/main" val="34634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1C3D32-B672-013A-89FC-8AF12E913DCA}"/>
              </a:ext>
            </a:extLst>
          </p:cNvPr>
          <p:cNvSpPr>
            <a:spLocks noGrp="1"/>
          </p:cNvSpPr>
          <p:nvPr>
            <p:ph type="subTitle" idx="13"/>
          </p:nvPr>
        </p:nvSpPr>
        <p:spPr/>
        <p:txBody>
          <a:bodyPr/>
          <a:lstStyle/>
          <a:p>
            <a:r>
              <a:rPr lang="en-US" dirty="0"/>
              <a:t>Mixed results for Hybrid and Batch Variation Vigor Testing (Probably due to longer test at higher temps)</a:t>
            </a:r>
          </a:p>
        </p:txBody>
      </p:sp>
      <p:sp>
        <p:nvSpPr>
          <p:cNvPr id="3" name="Title 2">
            <a:extLst>
              <a:ext uri="{FF2B5EF4-FFF2-40B4-BE49-F238E27FC236}">
                <a16:creationId xmlns:a16="http://schemas.microsoft.com/office/drawing/2014/main" id="{C8A7DD8F-7063-B90B-7E14-85CF171B1D9C}"/>
              </a:ext>
            </a:extLst>
          </p:cNvPr>
          <p:cNvSpPr>
            <a:spLocks noGrp="1"/>
          </p:cNvSpPr>
          <p:nvPr>
            <p:ph type="title"/>
          </p:nvPr>
        </p:nvSpPr>
        <p:spPr/>
        <p:txBody>
          <a:bodyPr/>
          <a:lstStyle/>
          <a:p>
            <a:r>
              <a:rPr lang="en-US" dirty="0"/>
              <a:t>Year Dependency on Whether Vigor is a Heritable Trait  for eRET1.0</a:t>
            </a:r>
          </a:p>
        </p:txBody>
      </p:sp>
      <p:sp>
        <p:nvSpPr>
          <p:cNvPr id="4" name="Footer Placeholder 3">
            <a:extLst>
              <a:ext uri="{FF2B5EF4-FFF2-40B4-BE49-F238E27FC236}">
                <a16:creationId xmlns:a16="http://schemas.microsoft.com/office/drawing/2014/main" id="{2BC8A589-32CB-E568-06C4-6DD1BF74C600}"/>
              </a:ext>
            </a:extLst>
          </p:cNvPr>
          <p:cNvSpPr>
            <a:spLocks noGrp="1"/>
          </p:cNvSpPr>
          <p:nvPr>
            <p:ph type="ftr" sz="quarter" idx="11"/>
          </p:nvPr>
        </p:nvSpPr>
        <p:spPr/>
        <p:txBody>
          <a:bodyPr/>
          <a:lstStyle/>
          <a:p>
            <a:r>
              <a:rPr lang="en-US" dirty="0"/>
              <a:t>/// Bayer 16:9 Template /// June 2018</a:t>
            </a:r>
          </a:p>
        </p:txBody>
      </p:sp>
      <p:sp>
        <p:nvSpPr>
          <p:cNvPr id="5" name="Slide Number Placeholder 4">
            <a:extLst>
              <a:ext uri="{FF2B5EF4-FFF2-40B4-BE49-F238E27FC236}">
                <a16:creationId xmlns:a16="http://schemas.microsoft.com/office/drawing/2014/main" id="{51BB5229-8614-4417-B15A-0B0DE968F047}"/>
              </a:ext>
            </a:extLst>
          </p:cNvPr>
          <p:cNvSpPr>
            <a:spLocks noGrp="1"/>
          </p:cNvSpPr>
          <p:nvPr>
            <p:ph type="sldNum" sz="quarter" idx="12"/>
          </p:nvPr>
        </p:nvSpPr>
        <p:spPr/>
        <p:txBody>
          <a:bodyPr/>
          <a:lstStyle/>
          <a:p>
            <a:fld id="{EEAD9179-7A6B-4268-BEB2-F3B8EB06115B}" type="slidenum">
              <a:rPr lang="en-US" smtClean="0"/>
              <a:t>17</a:t>
            </a:fld>
            <a:endParaRPr lang="en-US" dirty="0"/>
          </a:p>
        </p:txBody>
      </p:sp>
      <p:sp>
        <p:nvSpPr>
          <p:cNvPr id="9" name="TextBox 8">
            <a:extLst>
              <a:ext uri="{FF2B5EF4-FFF2-40B4-BE49-F238E27FC236}">
                <a16:creationId xmlns:a16="http://schemas.microsoft.com/office/drawing/2014/main" id="{D7E30D38-6DD4-98AC-0CA9-43F8088315B7}"/>
              </a:ext>
            </a:extLst>
          </p:cNvPr>
          <p:cNvSpPr txBox="1"/>
          <p:nvPr/>
        </p:nvSpPr>
        <p:spPr bwMode="gray">
          <a:xfrm>
            <a:off x="981821" y="225178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Three-Level Nested Random Effects Linear Model was used to estimate the variance components to determine assignable causes for the observed variability</a:t>
            </a:r>
          </a:p>
          <a:p>
            <a:endParaRPr lang="en-US" dirty="0"/>
          </a:p>
          <a:p>
            <a:pPr marL="285750" indent="-285750">
              <a:buFont typeface="Arial" panose="020B0604020202020204" pitchFamily="34" charset="0"/>
              <a:buChar char="•"/>
            </a:pPr>
            <a:r>
              <a:rPr lang="en-US" dirty="0" err="1"/>
              <a:t>HPMixed</a:t>
            </a:r>
            <a:r>
              <a:rPr lang="en-US" dirty="0"/>
              <a:t>, a specialized procedure in SAS software, was used to estimate the model.  This procedure is specifically designed to cope with estimation problems involving large unbalanced datasets</a:t>
            </a:r>
          </a:p>
        </p:txBody>
      </p:sp>
      <p:pic>
        <p:nvPicPr>
          <p:cNvPr id="8" name="Picture 7">
            <a:extLst>
              <a:ext uri="{FF2B5EF4-FFF2-40B4-BE49-F238E27FC236}">
                <a16:creationId xmlns:a16="http://schemas.microsoft.com/office/drawing/2014/main" id="{678BE110-EFB0-C351-BCF5-BE6366876107}"/>
              </a:ext>
            </a:extLst>
          </p:cNvPr>
          <p:cNvPicPr>
            <a:picLocks noChangeAspect="1"/>
          </p:cNvPicPr>
          <p:nvPr/>
        </p:nvPicPr>
        <p:blipFill>
          <a:blip r:embed="rId2"/>
          <a:stretch>
            <a:fillRect/>
          </a:stretch>
        </p:blipFill>
        <p:spPr>
          <a:xfrm>
            <a:off x="5620155" y="1944171"/>
            <a:ext cx="5455282" cy="4079321"/>
          </a:xfrm>
          <a:prstGeom prst="rect">
            <a:avLst/>
          </a:prstGeom>
        </p:spPr>
      </p:pic>
    </p:spTree>
    <p:extLst>
      <p:ext uri="{BB962C8B-B14F-4D97-AF65-F5344CB8AC3E}">
        <p14:creationId xmlns:p14="http://schemas.microsoft.com/office/powerpoint/2010/main" val="34319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1C3D32-B672-013A-89FC-8AF12E913DCA}"/>
              </a:ext>
            </a:extLst>
          </p:cNvPr>
          <p:cNvSpPr>
            <a:spLocks noGrp="1"/>
          </p:cNvSpPr>
          <p:nvPr>
            <p:ph type="subTitle" idx="13"/>
          </p:nvPr>
        </p:nvSpPr>
        <p:spPr/>
        <p:txBody>
          <a:bodyPr/>
          <a:lstStyle/>
          <a:p>
            <a:r>
              <a:rPr lang="en-US"/>
              <a:t>Most </a:t>
            </a:r>
            <a:r>
              <a:rPr lang="en-US" dirty="0"/>
              <a:t>Variation Due to Hybrid in Vigor Testing</a:t>
            </a:r>
          </a:p>
        </p:txBody>
      </p:sp>
      <p:sp>
        <p:nvSpPr>
          <p:cNvPr id="3" name="Title 2">
            <a:extLst>
              <a:ext uri="{FF2B5EF4-FFF2-40B4-BE49-F238E27FC236}">
                <a16:creationId xmlns:a16="http://schemas.microsoft.com/office/drawing/2014/main" id="{C8A7DD8F-7063-B90B-7E14-85CF171B1D9C}"/>
              </a:ext>
            </a:extLst>
          </p:cNvPr>
          <p:cNvSpPr>
            <a:spLocks noGrp="1"/>
          </p:cNvSpPr>
          <p:nvPr>
            <p:ph type="title"/>
          </p:nvPr>
        </p:nvSpPr>
        <p:spPr/>
        <p:txBody>
          <a:bodyPr/>
          <a:lstStyle/>
          <a:p>
            <a:r>
              <a:rPr lang="en-US" dirty="0"/>
              <a:t>Vigor Appears to be Heritable Trait Across Years-RET1.0 5mm</a:t>
            </a:r>
          </a:p>
        </p:txBody>
      </p:sp>
      <p:sp>
        <p:nvSpPr>
          <p:cNvPr id="4" name="Footer Placeholder 3">
            <a:extLst>
              <a:ext uri="{FF2B5EF4-FFF2-40B4-BE49-F238E27FC236}">
                <a16:creationId xmlns:a16="http://schemas.microsoft.com/office/drawing/2014/main" id="{2BC8A589-32CB-E568-06C4-6DD1BF74C600}"/>
              </a:ext>
            </a:extLst>
          </p:cNvPr>
          <p:cNvSpPr>
            <a:spLocks noGrp="1"/>
          </p:cNvSpPr>
          <p:nvPr>
            <p:ph type="ftr" sz="quarter" idx="11"/>
          </p:nvPr>
        </p:nvSpPr>
        <p:spPr/>
        <p:txBody>
          <a:bodyPr/>
          <a:lstStyle/>
          <a:p>
            <a:r>
              <a:rPr lang="en-US" dirty="0"/>
              <a:t>/// Bayer 16:9 Template /// June 2018</a:t>
            </a:r>
          </a:p>
        </p:txBody>
      </p:sp>
      <p:sp>
        <p:nvSpPr>
          <p:cNvPr id="5" name="Slide Number Placeholder 4">
            <a:extLst>
              <a:ext uri="{FF2B5EF4-FFF2-40B4-BE49-F238E27FC236}">
                <a16:creationId xmlns:a16="http://schemas.microsoft.com/office/drawing/2014/main" id="{51BB5229-8614-4417-B15A-0B0DE968F047}"/>
              </a:ext>
            </a:extLst>
          </p:cNvPr>
          <p:cNvSpPr>
            <a:spLocks noGrp="1"/>
          </p:cNvSpPr>
          <p:nvPr>
            <p:ph type="sldNum" sz="quarter" idx="12"/>
          </p:nvPr>
        </p:nvSpPr>
        <p:spPr/>
        <p:txBody>
          <a:bodyPr/>
          <a:lstStyle/>
          <a:p>
            <a:fld id="{EEAD9179-7A6B-4268-BEB2-F3B8EB06115B}" type="slidenum">
              <a:rPr lang="en-US" smtClean="0"/>
              <a:t>18</a:t>
            </a:fld>
            <a:endParaRPr lang="en-US" dirty="0"/>
          </a:p>
        </p:txBody>
      </p:sp>
      <p:sp>
        <p:nvSpPr>
          <p:cNvPr id="9" name="TextBox 8">
            <a:extLst>
              <a:ext uri="{FF2B5EF4-FFF2-40B4-BE49-F238E27FC236}">
                <a16:creationId xmlns:a16="http://schemas.microsoft.com/office/drawing/2014/main" id="{D7E30D38-6DD4-98AC-0CA9-43F8088315B7}"/>
              </a:ext>
            </a:extLst>
          </p:cNvPr>
          <p:cNvSpPr txBox="1"/>
          <p:nvPr/>
        </p:nvSpPr>
        <p:spPr bwMode="gray">
          <a:xfrm>
            <a:off x="981821" y="225178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Three-Level Nested Random Effects Linear Model was used to estimate the variance components to determine assignable causes for the observed variability</a:t>
            </a:r>
          </a:p>
          <a:p>
            <a:endParaRPr lang="en-US" dirty="0"/>
          </a:p>
          <a:p>
            <a:pPr marL="285750" indent="-285750">
              <a:buFont typeface="Arial" panose="020B0604020202020204" pitchFamily="34" charset="0"/>
              <a:buChar char="•"/>
            </a:pPr>
            <a:r>
              <a:rPr lang="en-US" dirty="0" err="1"/>
              <a:t>HPMixed</a:t>
            </a:r>
            <a:r>
              <a:rPr lang="en-US" dirty="0"/>
              <a:t>, a specialized procedure in SAS software, was used to estimate the model.  This procedure is specifically designed to cope with estimation problems involving large unbalanced datasets</a:t>
            </a:r>
          </a:p>
        </p:txBody>
      </p:sp>
      <p:pic>
        <p:nvPicPr>
          <p:cNvPr id="11" name="Picture 10">
            <a:extLst>
              <a:ext uri="{FF2B5EF4-FFF2-40B4-BE49-F238E27FC236}">
                <a16:creationId xmlns:a16="http://schemas.microsoft.com/office/drawing/2014/main" id="{4811A2BC-619E-A5AC-CCA4-70958607FA8D}"/>
              </a:ext>
            </a:extLst>
          </p:cNvPr>
          <p:cNvPicPr>
            <a:picLocks noChangeAspect="1"/>
          </p:cNvPicPr>
          <p:nvPr/>
        </p:nvPicPr>
        <p:blipFill>
          <a:blip r:embed="rId2"/>
          <a:stretch>
            <a:fillRect/>
          </a:stretch>
        </p:blipFill>
        <p:spPr>
          <a:xfrm>
            <a:off x="5822375" y="1944171"/>
            <a:ext cx="5136325" cy="3840813"/>
          </a:xfrm>
          <a:prstGeom prst="rect">
            <a:avLst/>
          </a:prstGeom>
        </p:spPr>
      </p:pic>
    </p:spTree>
    <p:extLst>
      <p:ext uri="{BB962C8B-B14F-4D97-AF65-F5344CB8AC3E}">
        <p14:creationId xmlns:p14="http://schemas.microsoft.com/office/powerpoint/2010/main" val="219453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1859267-C9F7-8B9B-ED05-71D8596C143A}"/>
              </a:ext>
            </a:extLst>
          </p:cNvPr>
          <p:cNvSpPr>
            <a:spLocks noGrp="1"/>
          </p:cNvSpPr>
          <p:nvPr>
            <p:ph type="subTitle" idx="13"/>
          </p:nvPr>
        </p:nvSpPr>
        <p:spPr/>
        <p:txBody>
          <a:bodyPr/>
          <a:lstStyle/>
          <a:p>
            <a:r>
              <a:rPr lang="en-US" dirty="0"/>
              <a:t>Most Variation Due to Batch in Vigor Testing</a:t>
            </a:r>
          </a:p>
          <a:p>
            <a:endParaRPr lang="en-US" dirty="0"/>
          </a:p>
        </p:txBody>
      </p:sp>
      <p:sp>
        <p:nvSpPr>
          <p:cNvPr id="3" name="Title 2">
            <a:extLst>
              <a:ext uri="{FF2B5EF4-FFF2-40B4-BE49-F238E27FC236}">
                <a16:creationId xmlns:a16="http://schemas.microsoft.com/office/drawing/2014/main" id="{FFBCDFAA-D79E-F75E-C766-2D2A1AEC0C13}"/>
              </a:ext>
            </a:extLst>
          </p:cNvPr>
          <p:cNvSpPr>
            <a:spLocks noGrp="1"/>
          </p:cNvSpPr>
          <p:nvPr>
            <p:ph type="title"/>
          </p:nvPr>
        </p:nvSpPr>
        <p:spPr/>
        <p:txBody>
          <a:bodyPr/>
          <a:lstStyle/>
          <a:p>
            <a:r>
              <a:rPr lang="en-US" dirty="0"/>
              <a:t>Batch Variation Still Greater After Combining Years-eRET1.0</a:t>
            </a:r>
          </a:p>
        </p:txBody>
      </p:sp>
      <p:sp>
        <p:nvSpPr>
          <p:cNvPr id="4" name="Footer Placeholder 3">
            <a:extLst>
              <a:ext uri="{FF2B5EF4-FFF2-40B4-BE49-F238E27FC236}">
                <a16:creationId xmlns:a16="http://schemas.microsoft.com/office/drawing/2014/main" id="{7752C28F-D61A-59B3-6541-AC9A31DC93D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02E54885-3549-E9D7-AB81-A76171D9FEDF}"/>
              </a:ext>
            </a:extLst>
          </p:cNvPr>
          <p:cNvSpPr>
            <a:spLocks noGrp="1"/>
          </p:cNvSpPr>
          <p:nvPr>
            <p:ph type="sldNum" sz="quarter" idx="12"/>
          </p:nvPr>
        </p:nvSpPr>
        <p:spPr/>
        <p:txBody>
          <a:bodyPr/>
          <a:lstStyle/>
          <a:p>
            <a:fld id="{EEAD9179-7A6B-4268-BEB2-F3B8EB06115B}" type="slidenum">
              <a:rPr lang="en-US" smtClean="0"/>
              <a:t>19</a:t>
            </a:fld>
            <a:endParaRPr lang="en-US" dirty="0"/>
          </a:p>
        </p:txBody>
      </p:sp>
      <p:sp>
        <p:nvSpPr>
          <p:cNvPr id="14" name="TextBox 13">
            <a:extLst>
              <a:ext uri="{FF2B5EF4-FFF2-40B4-BE49-F238E27FC236}">
                <a16:creationId xmlns:a16="http://schemas.microsoft.com/office/drawing/2014/main" id="{C6339FDE-0E3C-C4B6-9813-4041DEF24D9A}"/>
              </a:ext>
            </a:extLst>
          </p:cNvPr>
          <p:cNvSpPr txBox="1"/>
          <p:nvPr/>
        </p:nvSpPr>
        <p:spPr bwMode="gray">
          <a:xfrm>
            <a:off x="7508457" y="204603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Two-Way Random Effects Treatment Structure to Estimate Heritability in Vigor Testing (where concatenated year and production site were used as environmental factor)</a:t>
            </a:r>
          </a:p>
        </p:txBody>
      </p:sp>
      <p:pic>
        <p:nvPicPr>
          <p:cNvPr id="8" name="Picture 7">
            <a:extLst>
              <a:ext uri="{FF2B5EF4-FFF2-40B4-BE49-F238E27FC236}">
                <a16:creationId xmlns:a16="http://schemas.microsoft.com/office/drawing/2014/main" id="{A7DB0A31-DE88-C4A5-B743-246E095EA1DB}"/>
              </a:ext>
            </a:extLst>
          </p:cNvPr>
          <p:cNvPicPr>
            <a:picLocks noChangeAspect="1"/>
          </p:cNvPicPr>
          <p:nvPr/>
        </p:nvPicPr>
        <p:blipFill>
          <a:blip r:embed="rId2"/>
          <a:stretch>
            <a:fillRect/>
          </a:stretch>
        </p:blipFill>
        <p:spPr>
          <a:xfrm>
            <a:off x="1400741" y="2017498"/>
            <a:ext cx="5395428" cy="3840813"/>
          </a:xfrm>
          <a:prstGeom prst="rect">
            <a:avLst/>
          </a:prstGeom>
        </p:spPr>
      </p:pic>
    </p:spTree>
    <p:extLst>
      <p:ext uri="{BB962C8B-B14F-4D97-AF65-F5344CB8AC3E}">
        <p14:creationId xmlns:p14="http://schemas.microsoft.com/office/powerpoint/2010/main" val="228043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1BF71E0-FE41-AFF7-83F2-0588887F2A43}"/>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D2CB8607-6EFE-2E97-20F3-4B55716202D4}"/>
              </a:ext>
            </a:extLst>
          </p:cNvPr>
          <p:cNvSpPr>
            <a:spLocks noGrp="1"/>
          </p:cNvSpPr>
          <p:nvPr>
            <p:ph type="title"/>
          </p:nvPr>
        </p:nvSpPr>
        <p:spPr/>
        <p:txBody>
          <a:bodyPr/>
          <a:lstStyle/>
          <a:p>
            <a:r>
              <a:rPr lang="en-US" dirty="0"/>
              <a:t>Objective</a:t>
            </a:r>
          </a:p>
        </p:txBody>
      </p:sp>
      <p:sp>
        <p:nvSpPr>
          <p:cNvPr id="4" name="Footer Placeholder 3">
            <a:extLst>
              <a:ext uri="{FF2B5EF4-FFF2-40B4-BE49-F238E27FC236}">
                <a16:creationId xmlns:a16="http://schemas.microsoft.com/office/drawing/2014/main" id="{E4B95993-EFB8-3D05-C225-DB2232C750AD}"/>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C97FA2F6-FAAC-5C4E-A101-6225AE12212C}"/>
              </a:ext>
            </a:extLst>
          </p:cNvPr>
          <p:cNvSpPr>
            <a:spLocks noGrp="1"/>
          </p:cNvSpPr>
          <p:nvPr>
            <p:ph type="sldNum" sz="quarter" idx="12"/>
          </p:nvPr>
        </p:nvSpPr>
        <p:spPr/>
        <p:txBody>
          <a:bodyPr/>
          <a:lstStyle/>
          <a:p>
            <a:fld id="{EEAD9179-7A6B-4268-BEB2-F3B8EB06115B}" type="slidenum">
              <a:rPr lang="en-US" smtClean="0"/>
              <a:t>2</a:t>
            </a:fld>
            <a:endParaRPr lang="en-US" dirty="0"/>
          </a:p>
        </p:txBody>
      </p:sp>
      <p:sp>
        <p:nvSpPr>
          <p:cNvPr id="6" name="Content Placeholder 5">
            <a:extLst>
              <a:ext uri="{FF2B5EF4-FFF2-40B4-BE49-F238E27FC236}">
                <a16:creationId xmlns:a16="http://schemas.microsoft.com/office/drawing/2014/main" id="{78424EE7-5BE7-7CB4-FD9E-58495E97AA06}"/>
              </a:ext>
            </a:extLst>
          </p:cNvPr>
          <p:cNvSpPr>
            <a:spLocks noGrp="1"/>
          </p:cNvSpPr>
          <p:nvPr>
            <p:ph sz="quarter" idx="14"/>
          </p:nvPr>
        </p:nvSpPr>
        <p:spPr/>
        <p:txBody>
          <a:bodyPr/>
          <a:lstStyle/>
          <a:p>
            <a:r>
              <a:rPr lang="en-US" dirty="0"/>
              <a:t>Determine Genetic Variation vs. Batch Variation in corn vigor response as determined by RET2.0 in NA production data</a:t>
            </a:r>
          </a:p>
        </p:txBody>
      </p:sp>
    </p:spTree>
    <p:extLst>
      <p:ext uri="{BB962C8B-B14F-4D97-AF65-F5344CB8AC3E}">
        <p14:creationId xmlns:p14="http://schemas.microsoft.com/office/powerpoint/2010/main" val="136635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1859267-C9F7-8B9B-ED05-71D8596C143A}"/>
              </a:ext>
            </a:extLst>
          </p:cNvPr>
          <p:cNvSpPr>
            <a:spLocks noGrp="1"/>
          </p:cNvSpPr>
          <p:nvPr>
            <p:ph type="subTitle" idx="13"/>
          </p:nvPr>
        </p:nvSpPr>
        <p:spPr/>
        <p:txBody>
          <a:bodyPr/>
          <a:lstStyle/>
          <a:p>
            <a:r>
              <a:rPr lang="en-US" dirty="0"/>
              <a:t>Most Variation Due to Hybrid in Vigor Testing</a:t>
            </a:r>
          </a:p>
          <a:p>
            <a:endParaRPr lang="en-US" dirty="0"/>
          </a:p>
        </p:txBody>
      </p:sp>
      <p:sp>
        <p:nvSpPr>
          <p:cNvPr id="3" name="Title 2">
            <a:extLst>
              <a:ext uri="{FF2B5EF4-FFF2-40B4-BE49-F238E27FC236}">
                <a16:creationId xmlns:a16="http://schemas.microsoft.com/office/drawing/2014/main" id="{FFBCDFAA-D79E-F75E-C766-2D2A1AEC0C13}"/>
              </a:ext>
            </a:extLst>
          </p:cNvPr>
          <p:cNvSpPr>
            <a:spLocks noGrp="1"/>
          </p:cNvSpPr>
          <p:nvPr>
            <p:ph type="title"/>
          </p:nvPr>
        </p:nvSpPr>
        <p:spPr/>
        <p:txBody>
          <a:bodyPr/>
          <a:lstStyle/>
          <a:p>
            <a:r>
              <a:rPr lang="en-US" dirty="0"/>
              <a:t>Vigor Appears to be Heritable Trait After Combining Years-RET 5mm</a:t>
            </a:r>
          </a:p>
        </p:txBody>
      </p:sp>
      <p:sp>
        <p:nvSpPr>
          <p:cNvPr id="4" name="Footer Placeholder 3">
            <a:extLst>
              <a:ext uri="{FF2B5EF4-FFF2-40B4-BE49-F238E27FC236}">
                <a16:creationId xmlns:a16="http://schemas.microsoft.com/office/drawing/2014/main" id="{7752C28F-D61A-59B3-6541-AC9A31DC93D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02E54885-3549-E9D7-AB81-A76171D9FEDF}"/>
              </a:ext>
            </a:extLst>
          </p:cNvPr>
          <p:cNvSpPr>
            <a:spLocks noGrp="1"/>
          </p:cNvSpPr>
          <p:nvPr>
            <p:ph type="sldNum" sz="quarter" idx="12"/>
          </p:nvPr>
        </p:nvSpPr>
        <p:spPr/>
        <p:txBody>
          <a:bodyPr/>
          <a:lstStyle/>
          <a:p>
            <a:fld id="{EEAD9179-7A6B-4268-BEB2-F3B8EB06115B}" type="slidenum">
              <a:rPr lang="en-US" smtClean="0"/>
              <a:t>20</a:t>
            </a:fld>
            <a:endParaRPr lang="en-US" dirty="0"/>
          </a:p>
        </p:txBody>
      </p:sp>
      <p:sp>
        <p:nvSpPr>
          <p:cNvPr id="14" name="TextBox 13">
            <a:extLst>
              <a:ext uri="{FF2B5EF4-FFF2-40B4-BE49-F238E27FC236}">
                <a16:creationId xmlns:a16="http://schemas.microsoft.com/office/drawing/2014/main" id="{C6339FDE-0E3C-C4B6-9813-4041DEF24D9A}"/>
              </a:ext>
            </a:extLst>
          </p:cNvPr>
          <p:cNvSpPr txBox="1"/>
          <p:nvPr/>
        </p:nvSpPr>
        <p:spPr bwMode="gray">
          <a:xfrm>
            <a:off x="7508457" y="204603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Two-Way Random Effects Treatment Structure to Estimate Heritability in Vigor Testing (where concatenated year and production site were used as environmental factor)</a:t>
            </a:r>
          </a:p>
        </p:txBody>
      </p:sp>
      <p:pic>
        <p:nvPicPr>
          <p:cNvPr id="10" name="Picture 9">
            <a:extLst>
              <a:ext uri="{FF2B5EF4-FFF2-40B4-BE49-F238E27FC236}">
                <a16:creationId xmlns:a16="http://schemas.microsoft.com/office/drawing/2014/main" id="{594C43C4-EAB1-2505-CDA5-40CEF402063C}"/>
              </a:ext>
            </a:extLst>
          </p:cNvPr>
          <p:cNvPicPr>
            <a:picLocks noChangeAspect="1"/>
          </p:cNvPicPr>
          <p:nvPr/>
        </p:nvPicPr>
        <p:blipFill>
          <a:blip r:embed="rId2"/>
          <a:stretch>
            <a:fillRect/>
          </a:stretch>
        </p:blipFill>
        <p:spPr>
          <a:xfrm>
            <a:off x="1491809" y="1911529"/>
            <a:ext cx="5395428" cy="3840813"/>
          </a:xfrm>
          <a:prstGeom prst="rect">
            <a:avLst/>
          </a:prstGeom>
        </p:spPr>
      </p:pic>
    </p:spTree>
    <p:extLst>
      <p:ext uri="{BB962C8B-B14F-4D97-AF65-F5344CB8AC3E}">
        <p14:creationId xmlns:p14="http://schemas.microsoft.com/office/powerpoint/2010/main" val="390952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7D6BAA-1194-DA50-6762-9A2C3414EE07}"/>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C8E1721E-5A4F-79F5-5013-DE203CD1AAC8}"/>
              </a:ext>
            </a:extLst>
          </p:cNvPr>
          <p:cNvSpPr>
            <a:spLocks noGrp="1"/>
          </p:cNvSpPr>
          <p:nvPr>
            <p:ph type="title"/>
          </p:nvPr>
        </p:nvSpPr>
        <p:spPr/>
        <p:txBody>
          <a:bodyPr/>
          <a:lstStyle/>
          <a:p>
            <a:r>
              <a:rPr lang="en-US" dirty="0"/>
              <a:t>Carry-over and </a:t>
            </a:r>
            <a:r>
              <a:rPr lang="en-US" dirty="0" err="1"/>
              <a:t>Rebag</a:t>
            </a:r>
            <a:r>
              <a:rPr lang="en-US" dirty="0"/>
              <a:t> Batches Show Same Effect-eRET1.0</a:t>
            </a:r>
          </a:p>
        </p:txBody>
      </p:sp>
      <p:sp>
        <p:nvSpPr>
          <p:cNvPr id="4" name="Footer Placeholder 3">
            <a:extLst>
              <a:ext uri="{FF2B5EF4-FFF2-40B4-BE49-F238E27FC236}">
                <a16:creationId xmlns:a16="http://schemas.microsoft.com/office/drawing/2014/main" id="{6D26E777-6EFE-4BDC-E073-48B544BCC82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824E0535-4BE7-6284-7363-35DB69B68B7B}"/>
              </a:ext>
            </a:extLst>
          </p:cNvPr>
          <p:cNvSpPr>
            <a:spLocks noGrp="1"/>
          </p:cNvSpPr>
          <p:nvPr>
            <p:ph type="sldNum" sz="quarter" idx="12"/>
          </p:nvPr>
        </p:nvSpPr>
        <p:spPr/>
        <p:txBody>
          <a:bodyPr/>
          <a:lstStyle/>
          <a:p>
            <a:fld id="{EEAD9179-7A6B-4268-BEB2-F3B8EB06115B}" type="slidenum">
              <a:rPr lang="en-US" smtClean="0"/>
              <a:t>21</a:t>
            </a:fld>
            <a:endParaRPr lang="en-US" dirty="0"/>
          </a:p>
        </p:txBody>
      </p:sp>
      <p:sp>
        <p:nvSpPr>
          <p:cNvPr id="10" name="TextBox 9">
            <a:extLst>
              <a:ext uri="{FF2B5EF4-FFF2-40B4-BE49-F238E27FC236}">
                <a16:creationId xmlns:a16="http://schemas.microsoft.com/office/drawing/2014/main" id="{1A7B771F-90C0-6DFB-02E4-D8450BB3CCF9}"/>
              </a:ext>
            </a:extLst>
          </p:cNvPr>
          <p:cNvSpPr txBox="1"/>
          <p:nvPr/>
        </p:nvSpPr>
        <p:spPr bwMode="gray">
          <a:xfrm>
            <a:off x="692457" y="5761608"/>
            <a:ext cx="5140171" cy="608995"/>
          </a:xfrm>
          <a:prstGeom prst="rect">
            <a:avLst/>
          </a:prstGeom>
          <a:noFill/>
        </p:spPr>
        <p:txBody>
          <a:bodyPr wrap="square" lIns="0" tIns="0" rIns="0" bIns="0" rtlCol="0">
            <a:noAutofit/>
          </a:bodyPr>
          <a:lstStyle/>
          <a:p>
            <a:r>
              <a:rPr lang="en-US" dirty="0"/>
              <a:t>72,445 batch records were used in these analyses</a:t>
            </a:r>
          </a:p>
        </p:txBody>
      </p:sp>
      <p:pic>
        <p:nvPicPr>
          <p:cNvPr id="12" name="Picture 11">
            <a:extLst>
              <a:ext uri="{FF2B5EF4-FFF2-40B4-BE49-F238E27FC236}">
                <a16:creationId xmlns:a16="http://schemas.microsoft.com/office/drawing/2014/main" id="{A6CA6402-F9A3-3C25-DA5D-2741C378DF70}"/>
              </a:ext>
            </a:extLst>
          </p:cNvPr>
          <p:cNvPicPr>
            <a:picLocks noChangeAspect="1"/>
          </p:cNvPicPr>
          <p:nvPr/>
        </p:nvPicPr>
        <p:blipFill>
          <a:blip r:embed="rId2"/>
          <a:stretch>
            <a:fillRect/>
          </a:stretch>
        </p:blipFill>
        <p:spPr>
          <a:xfrm>
            <a:off x="836073" y="1787612"/>
            <a:ext cx="5136325" cy="3840813"/>
          </a:xfrm>
          <a:prstGeom prst="rect">
            <a:avLst/>
          </a:prstGeom>
        </p:spPr>
      </p:pic>
      <p:pic>
        <p:nvPicPr>
          <p:cNvPr id="14" name="Picture 13">
            <a:extLst>
              <a:ext uri="{FF2B5EF4-FFF2-40B4-BE49-F238E27FC236}">
                <a16:creationId xmlns:a16="http://schemas.microsoft.com/office/drawing/2014/main" id="{46ECA221-4FB1-BD11-7FA6-64040DAEB764}"/>
              </a:ext>
            </a:extLst>
          </p:cNvPr>
          <p:cNvPicPr>
            <a:picLocks noChangeAspect="1"/>
          </p:cNvPicPr>
          <p:nvPr/>
        </p:nvPicPr>
        <p:blipFill>
          <a:blip r:embed="rId3"/>
          <a:stretch>
            <a:fillRect/>
          </a:stretch>
        </p:blipFill>
        <p:spPr>
          <a:xfrm>
            <a:off x="6218016" y="2432759"/>
            <a:ext cx="5395428" cy="3840813"/>
          </a:xfrm>
          <a:prstGeom prst="rect">
            <a:avLst/>
          </a:prstGeom>
        </p:spPr>
      </p:pic>
    </p:spTree>
    <p:extLst>
      <p:ext uri="{BB962C8B-B14F-4D97-AF65-F5344CB8AC3E}">
        <p14:creationId xmlns:p14="http://schemas.microsoft.com/office/powerpoint/2010/main" val="6185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7D6BAA-1194-DA50-6762-9A2C3414EE07}"/>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C8E1721E-5A4F-79F5-5013-DE203CD1AAC8}"/>
              </a:ext>
            </a:extLst>
          </p:cNvPr>
          <p:cNvSpPr>
            <a:spLocks noGrp="1"/>
          </p:cNvSpPr>
          <p:nvPr>
            <p:ph type="title"/>
          </p:nvPr>
        </p:nvSpPr>
        <p:spPr/>
        <p:txBody>
          <a:bodyPr/>
          <a:lstStyle/>
          <a:p>
            <a:r>
              <a:rPr lang="en-US" dirty="0"/>
              <a:t>Carry-over and </a:t>
            </a:r>
            <a:r>
              <a:rPr lang="en-US" dirty="0" err="1"/>
              <a:t>Rebag</a:t>
            </a:r>
            <a:r>
              <a:rPr lang="en-US" dirty="0"/>
              <a:t> Batches Show Opposite Effect-RET 5mm</a:t>
            </a:r>
          </a:p>
        </p:txBody>
      </p:sp>
      <p:sp>
        <p:nvSpPr>
          <p:cNvPr id="4" name="Footer Placeholder 3">
            <a:extLst>
              <a:ext uri="{FF2B5EF4-FFF2-40B4-BE49-F238E27FC236}">
                <a16:creationId xmlns:a16="http://schemas.microsoft.com/office/drawing/2014/main" id="{6D26E777-6EFE-4BDC-E073-48B544BCC82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824E0535-4BE7-6284-7363-35DB69B68B7B}"/>
              </a:ext>
            </a:extLst>
          </p:cNvPr>
          <p:cNvSpPr>
            <a:spLocks noGrp="1"/>
          </p:cNvSpPr>
          <p:nvPr>
            <p:ph type="sldNum" sz="quarter" idx="12"/>
          </p:nvPr>
        </p:nvSpPr>
        <p:spPr/>
        <p:txBody>
          <a:bodyPr/>
          <a:lstStyle/>
          <a:p>
            <a:fld id="{EEAD9179-7A6B-4268-BEB2-F3B8EB06115B}" type="slidenum">
              <a:rPr lang="en-US" smtClean="0"/>
              <a:t>22</a:t>
            </a:fld>
            <a:endParaRPr lang="en-US" dirty="0"/>
          </a:p>
        </p:txBody>
      </p:sp>
      <p:sp>
        <p:nvSpPr>
          <p:cNvPr id="10" name="TextBox 9">
            <a:extLst>
              <a:ext uri="{FF2B5EF4-FFF2-40B4-BE49-F238E27FC236}">
                <a16:creationId xmlns:a16="http://schemas.microsoft.com/office/drawing/2014/main" id="{1A7B771F-90C0-6DFB-02E4-D8450BB3CCF9}"/>
              </a:ext>
            </a:extLst>
          </p:cNvPr>
          <p:cNvSpPr txBox="1"/>
          <p:nvPr/>
        </p:nvSpPr>
        <p:spPr bwMode="gray">
          <a:xfrm>
            <a:off x="692457" y="5761608"/>
            <a:ext cx="5140171" cy="608995"/>
          </a:xfrm>
          <a:prstGeom prst="rect">
            <a:avLst/>
          </a:prstGeom>
          <a:noFill/>
        </p:spPr>
        <p:txBody>
          <a:bodyPr wrap="square" lIns="0" tIns="0" rIns="0" bIns="0" rtlCol="0">
            <a:noAutofit/>
          </a:bodyPr>
          <a:lstStyle/>
          <a:p>
            <a:r>
              <a:rPr lang="en-US" dirty="0"/>
              <a:t>72,445 batch records were used in these analyses</a:t>
            </a:r>
          </a:p>
        </p:txBody>
      </p:sp>
      <p:pic>
        <p:nvPicPr>
          <p:cNvPr id="8" name="Picture 7">
            <a:extLst>
              <a:ext uri="{FF2B5EF4-FFF2-40B4-BE49-F238E27FC236}">
                <a16:creationId xmlns:a16="http://schemas.microsoft.com/office/drawing/2014/main" id="{6F84AA43-3B5A-31E0-EFC5-860E0020FAA8}"/>
              </a:ext>
            </a:extLst>
          </p:cNvPr>
          <p:cNvPicPr>
            <a:picLocks noChangeAspect="1"/>
          </p:cNvPicPr>
          <p:nvPr/>
        </p:nvPicPr>
        <p:blipFill>
          <a:blip r:embed="rId2"/>
          <a:stretch>
            <a:fillRect/>
          </a:stretch>
        </p:blipFill>
        <p:spPr>
          <a:xfrm>
            <a:off x="713653" y="1709424"/>
            <a:ext cx="5136325" cy="3840813"/>
          </a:xfrm>
          <a:prstGeom prst="rect">
            <a:avLst/>
          </a:prstGeom>
        </p:spPr>
      </p:pic>
      <p:pic>
        <p:nvPicPr>
          <p:cNvPr id="13" name="Picture 12">
            <a:extLst>
              <a:ext uri="{FF2B5EF4-FFF2-40B4-BE49-F238E27FC236}">
                <a16:creationId xmlns:a16="http://schemas.microsoft.com/office/drawing/2014/main" id="{E009770B-6529-7C66-2570-F859231743A2}"/>
              </a:ext>
            </a:extLst>
          </p:cNvPr>
          <p:cNvPicPr>
            <a:picLocks noChangeAspect="1"/>
          </p:cNvPicPr>
          <p:nvPr/>
        </p:nvPicPr>
        <p:blipFill>
          <a:blip r:embed="rId3"/>
          <a:stretch>
            <a:fillRect/>
          </a:stretch>
        </p:blipFill>
        <p:spPr>
          <a:xfrm>
            <a:off x="6357786" y="2457995"/>
            <a:ext cx="5395428" cy="3840813"/>
          </a:xfrm>
          <a:prstGeom prst="rect">
            <a:avLst/>
          </a:prstGeom>
        </p:spPr>
      </p:pic>
    </p:spTree>
    <p:extLst>
      <p:ext uri="{BB962C8B-B14F-4D97-AF65-F5344CB8AC3E}">
        <p14:creationId xmlns:p14="http://schemas.microsoft.com/office/powerpoint/2010/main" val="163482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7CAC4AB-5F9E-59CB-2037-41BCF47BD341}"/>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1CBCC0DF-BBB4-0FBD-84D0-0E121CFDFD6E}"/>
              </a:ext>
            </a:extLst>
          </p:cNvPr>
          <p:cNvSpPr>
            <a:spLocks noGrp="1"/>
          </p:cNvSpPr>
          <p:nvPr>
            <p:ph type="title"/>
          </p:nvPr>
        </p:nvSpPr>
        <p:spPr/>
        <p:txBody>
          <a:bodyPr/>
          <a:lstStyle/>
          <a:p>
            <a:r>
              <a:rPr lang="en-US" dirty="0"/>
              <a:t>New Crop by Seed Size Shows Mixed Heritable Trait for eRET1.0</a:t>
            </a:r>
          </a:p>
        </p:txBody>
      </p:sp>
      <p:sp>
        <p:nvSpPr>
          <p:cNvPr id="4" name="Footer Placeholder 3">
            <a:extLst>
              <a:ext uri="{FF2B5EF4-FFF2-40B4-BE49-F238E27FC236}">
                <a16:creationId xmlns:a16="http://schemas.microsoft.com/office/drawing/2014/main" id="{EA9D5186-C61D-AFC3-E16D-BA999ECBB39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C411CDA5-EDD7-AE65-4EFF-585EA34A56AA}"/>
              </a:ext>
            </a:extLst>
          </p:cNvPr>
          <p:cNvSpPr>
            <a:spLocks noGrp="1"/>
          </p:cNvSpPr>
          <p:nvPr>
            <p:ph type="sldNum" sz="quarter" idx="12"/>
          </p:nvPr>
        </p:nvSpPr>
        <p:spPr/>
        <p:txBody>
          <a:bodyPr/>
          <a:lstStyle/>
          <a:p>
            <a:fld id="{EEAD9179-7A6B-4268-BEB2-F3B8EB06115B}" type="slidenum">
              <a:rPr lang="en-US" smtClean="0"/>
              <a:t>23</a:t>
            </a:fld>
            <a:endParaRPr lang="en-US" dirty="0"/>
          </a:p>
        </p:txBody>
      </p:sp>
      <p:pic>
        <p:nvPicPr>
          <p:cNvPr id="7" name="Picture 6">
            <a:extLst>
              <a:ext uri="{FF2B5EF4-FFF2-40B4-BE49-F238E27FC236}">
                <a16:creationId xmlns:a16="http://schemas.microsoft.com/office/drawing/2014/main" id="{2EA3AC13-A02E-801B-230F-E10DEAEE620E}"/>
              </a:ext>
            </a:extLst>
          </p:cNvPr>
          <p:cNvPicPr>
            <a:picLocks noChangeAspect="1"/>
          </p:cNvPicPr>
          <p:nvPr/>
        </p:nvPicPr>
        <p:blipFill>
          <a:blip r:embed="rId2"/>
          <a:stretch>
            <a:fillRect/>
          </a:stretch>
        </p:blipFill>
        <p:spPr>
          <a:xfrm>
            <a:off x="3164227" y="2161736"/>
            <a:ext cx="5395428" cy="3840813"/>
          </a:xfrm>
          <a:prstGeom prst="rect">
            <a:avLst/>
          </a:prstGeom>
        </p:spPr>
      </p:pic>
    </p:spTree>
    <p:extLst>
      <p:ext uri="{BB962C8B-B14F-4D97-AF65-F5344CB8AC3E}">
        <p14:creationId xmlns:p14="http://schemas.microsoft.com/office/powerpoint/2010/main" val="353452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7CAC4AB-5F9E-59CB-2037-41BCF47BD341}"/>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1CBCC0DF-BBB4-0FBD-84D0-0E121CFDFD6E}"/>
              </a:ext>
            </a:extLst>
          </p:cNvPr>
          <p:cNvSpPr>
            <a:spLocks noGrp="1"/>
          </p:cNvSpPr>
          <p:nvPr>
            <p:ph type="title"/>
          </p:nvPr>
        </p:nvSpPr>
        <p:spPr/>
        <p:txBody>
          <a:bodyPr/>
          <a:lstStyle/>
          <a:p>
            <a:r>
              <a:rPr lang="en-US" dirty="0"/>
              <a:t>New Crop by Seed Size Shows Heritable by RET 5mm</a:t>
            </a:r>
          </a:p>
        </p:txBody>
      </p:sp>
      <p:sp>
        <p:nvSpPr>
          <p:cNvPr id="4" name="Footer Placeholder 3">
            <a:extLst>
              <a:ext uri="{FF2B5EF4-FFF2-40B4-BE49-F238E27FC236}">
                <a16:creationId xmlns:a16="http://schemas.microsoft.com/office/drawing/2014/main" id="{EA9D5186-C61D-AFC3-E16D-BA999ECBB39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C411CDA5-EDD7-AE65-4EFF-585EA34A56AA}"/>
              </a:ext>
            </a:extLst>
          </p:cNvPr>
          <p:cNvSpPr>
            <a:spLocks noGrp="1"/>
          </p:cNvSpPr>
          <p:nvPr>
            <p:ph type="sldNum" sz="quarter" idx="12"/>
          </p:nvPr>
        </p:nvSpPr>
        <p:spPr/>
        <p:txBody>
          <a:bodyPr/>
          <a:lstStyle/>
          <a:p>
            <a:fld id="{EEAD9179-7A6B-4268-BEB2-F3B8EB06115B}" type="slidenum">
              <a:rPr lang="en-US" smtClean="0"/>
              <a:t>24</a:t>
            </a:fld>
            <a:endParaRPr lang="en-US" dirty="0"/>
          </a:p>
        </p:txBody>
      </p:sp>
      <p:pic>
        <p:nvPicPr>
          <p:cNvPr id="10" name="Picture 9">
            <a:extLst>
              <a:ext uri="{FF2B5EF4-FFF2-40B4-BE49-F238E27FC236}">
                <a16:creationId xmlns:a16="http://schemas.microsoft.com/office/drawing/2014/main" id="{761E74A9-2F10-A09C-B8EC-9858633D9283}"/>
              </a:ext>
            </a:extLst>
          </p:cNvPr>
          <p:cNvPicPr>
            <a:picLocks noChangeAspect="1"/>
          </p:cNvPicPr>
          <p:nvPr/>
        </p:nvPicPr>
        <p:blipFill>
          <a:blip r:embed="rId2"/>
          <a:stretch>
            <a:fillRect/>
          </a:stretch>
        </p:blipFill>
        <p:spPr>
          <a:xfrm>
            <a:off x="3061590" y="2273703"/>
            <a:ext cx="5395428" cy="3840813"/>
          </a:xfrm>
          <a:prstGeom prst="rect">
            <a:avLst/>
          </a:prstGeom>
        </p:spPr>
      </p:pic>
    </p:spTree>
    <p:extLst>
      <p:ext uri="{BB962C8B-B14F-4D97-AF65-F5344CB8AC3E}">
        <p14:creationId xmlns:p14="http://schemas.microsoft.com/office/powerpoint/2010/main" val="9424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951E0-DDEB-8BA2-3017-E686B2E514AC}"/>
              </a:ext>
            </a:extLst>
          </p:cNvPr>
          <p:cNvSpPr>
            <a:spLocks noGrp="1"/>
          </p:cNvSpPr>
          <p:nvPr>
            <p:ph type="title"/>
          </p:nvPr>
        </p:nvSpPr>
        <p:spPr/>
        <p:txBody>
          <a:bodyPr/>
          <a:lstStyle/>
          <a:p>
            <a:r>
              <a:rPr lang="en-US" sz="2400" dirty="0"/>
              <a:t>Limiting Analysis to Hybrids Produced All Three Years Shows Consistent Results for Hybrid Effect for eRET1.0 </a:t>
            </a:r>
          </a:p>
        </p:txBody>
      </p:sp>
      <p:sp>
        <p:nvSpPr>
          <p:cNvPr id="4" name="Footer Placeholder 3">
            <a:extLst>
              <a:ext uri="{FF2B5EF4-FFF2-40B4-BE49-F238E27FC236}">
                <a16:creationId xmlns:a16="http://schemas.microsoft.com/office/drawing/2014/main" id="{1DE3D58C-C6CA-E137-AB4E-D5458B0DE10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D099C3C-C5D0-B06C-1570-A921584F9BA7}"/>
              </a:ext>
            </a:extLst>
          </p:cNvPr>
          <p:cNvSpPr>
            <a:spLocks noGrp="1"/>
          </p:cNvSpPr>
          <p:nvPr>
            <p:ph type="sldNum" sz="quarter" idx="12"/>
          </p:nvPr>
        </p:nvSpPr>
        <p:spPr/>
        <p:txBody>
          <a:bodyPr/>
          <a:lstStyle/>
          <a:p>
            <a:fld id="{EEAD9179-7A6B-4268-BEB2-F3B8EB06115B}" type="slidenum">
              <a:rPr lang="en-US" smtClean="0"/>
              <a:t>25</a:t>
            </a:fld>
            <a:endParaRPr lang="en-US" dirty="0"/>
          </a:p>
        </p:txBody>
      </p:sp>
      <p:sp>
        <p:nvSpPr>
          <p:cNvPr id="12" name="TextBox 11">
            <a:extLst>
              <a:ext uri="{FF2B5EF4-FFF2-40B4-BE49-F238E27FC236}">
                <a16:creationId xmlns:a16="http://schemas.microsoft.com/office/drawing/2014/main" id="{0B318579-1079-F27E-C96E-C6B9225DA6EF}"/>
              </a:ext>
            </a:extLst>
          </p:cNvPr>
          <p:cNvSpPr txBox="1"/>
          <p:nvPr/>
        </p:nvSpPr>
        <p:spPr bwMode="gray">
          <a:xfrm>
            <a:off x="7892249" y="1682016"/>
            <a:ext cx="3409025" cy="3857650"/>
          </a:xfrm>
          <a:prstGeom prst="rect">
            <a:avLst/>
          </a:prstGeom>
          <a:noFill/>
        </p:spPr>
        <p:txBody>
          <a:bodyPr wrap="square" lIns="0" tIns="0" rIns="0" bIns="0" rtlCol="0">
            <a:noAutofit/>
          </a:bodyPr>
          <a:lstStyle/>
          <a:p>
            <a:endParaRPr lang="en-US" dirty="0" err="1"/>
          </a:p>
        </p:txBody>
      </p:sp>
      <p:sp>
        <p:nvSpPr>
          <p:cNvPr id="13" name="TextBox 12">
            <a:extLst>
              <a:ext uri="{FF2B5EF4-FFF2-40B4-BE49-F238E27FC236}">
                <a16:creationId xmlns:a16="http://schemas.microsoft.com/office/drawing/2014/main" id="{7C63926C-ACF7-2D65-50EB-BB3206F07540}"/>
              </a:ext>
            </a:extLst>
          </p:cNvPr>
          <p:cNvSpPr txBox="1"/>
          <p:nvPr/>
        </p:nvSpPr>
        <p:spPr bwMode="gray">
          <a:xfrm>
            <a:off x="7892249" y="1953087"/>
            <a:ext cx="3551068" cy="3444536"/>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Only hybrids that were produced in all three years were used in this analysis</a:t>
            </a:r>
          </a:p>
          <a:p>
            <a:endParaRPr lang="en-US" dirty="0"/>
          </a:p>
          <a:p>
            <a:pPr marL="285750" indent="-285750">
              <a:buFont typeface="Arial" panose="020B0604020202020204" pitchFamily="34" charset="0"/>
              <a:buChar char="•"/>
            </a:pPr>
            <a:r>
              <a:rPr lang="en-US" dirty="0"/>
              <a:t>684 total batches</a:t>
            </a:r>
          </a:p>
          <a:p>
            <a:pPr marL="742950" lvl="1" indent="-285750">
              <a:buFont typeface="Arial" panose="020B0604020202020204" pitchFamily="34" charset="0"/>
              <a:buChar char="•"/>
            </a:pPr>
            <a:r>
              <a:rPr lang="en-US" dirty="0"/>
              <a:t>168 for 2022</a:t>
            </a:r>
          </a:p>
          <a:p>
            <a:pPr marL="742950" lvl="1" indent="-285750">
              <a:buFont typeface="Arial" panose="020B0604020202020204" pitchFamily="34" charset="0"/>
              <a:buChar char="•"/>
            </a:pPr>
            <a:r>
              <a:rPr lang="en-US" dirty="0"/>
              <a:t>491 for 2023</a:t>
            </a:r>
          </a:p>
          <a:p>
            <a:pPr marL="742950" lvl="1" indent="-285750">
              <a:buFont typeface="Arial" panose="020B0604020202020204" pitchFamily="34" charset="0"/>
              <a:buChar char="•"/>
            </a:pPr>
            <a:r>
              <a:rPr lang="en-US" dirty="0"/>
              <a:t>125 for 2024</a:t>
            </a:r>
          </a:p>
          <a:p>
            <a:endParaRPr lang="en-US" dirty="0" err="1"/>
          </a:p>
        </p:txBody>
      </p:sp>
      <p:pic>
        <p:nvPicPr>
          <p:cNvPr id="6" name="Picture 5">
            <a:extLst>
              <a:ext uri="{FF2B5EF4-FFF2-40B4-BE49-F238E27FC236}">
                <a16:creationId xmlns:a16="http://schemas.microsoft.com/office/drawing/2014/main" id="{6409FDFA-D729-F037-6484-F9FBBB1F0ECB}"/>
              </a:ext>
            </a:extLst>
          </p:cNvPr>
          <p:cNvPicPr>
            <a:picLocks noChangeAspect="1"/>
          </p:cNvPicPr>
          <p:nvPr/>
        </p:nvPicPr>
        <p:blipFill>
          <a:blip r:embed="rId2"/>
          <a:stretch>
            <a:fillRect/>
          </a:stretch>
        </p:blipFill>
        <p:spPr>
          <a:xfrm>
            <a:off x="1657797" y="1754948"/>
            <a:ext cx="5441152" cy="3840813"/>
          </a:xfrm>
          <a:prstGeom prst="rect">
            <a:avLst/>
          </a:prstGeom>
        </p:spPr>
      </p:pic>
    </p:spTree>
    <p:extLst>
      <p:ext uri="{BB962C8B-B14F-4D97-AF65-F5344CB8AC3E}">
        <p14:creationId xmlns:p14="http://schemas.microsoft.com/office/powerpoint/2010/main" val="234271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951E0-DDEB-8BA2-3017-E686B2E514AC}"/>
              </a:ext>
            </a:extLst>
          </p:cNvPr>
          <p:cNvSpPr>
            <a:spLocks noGrp="1"/>
          </p:cNvSpPr>
          <p:nvPr>
            <p:ph type="title"/>
          </p:nvPr>
        </p:nvSpPr>
        <p:spPr/>
        <p:txBody>
          <a:bodyPr/>
          <a:lstStyle/>
          <a:p>
            <a:r>
              <a:rPr lang="en-US" sz="2400" dirty="0"/>
              <a:t>Limiting Analysis to Hybrids Produced All Three Years Shows Same Results RET 5mm </a:t>
            </a:r>
          </a:p>
        </p:txBody>
      </p:sp>
      <p:sp>
        <p:nvSpPr>
          <p:cNvPr id="4" name="Footer Placeholder 3">
            <a:extLst>
              <a:ext uri="{FF2B5EF4-FFF2-40B4-BE49-F238E27FC236}">
                <a16:creationId xmlns:a16="http://schemas.microsoft.com/office/drawing/2014/main" id="{1DE3D58C-C6CA-E137-AB4E-D5458B0DE10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D099C3C-C5D0-B06C-1570-A921584F9BA7}"/>
              </a:ext>
            </a:extLst>
          </p:cNvPr>
          <p:cNvSpPr>
            <a:spLocks noGrp="1"/>
          </p:cNvSpPr>
          <p:nvPr>
            <p:ph type="sldNum" sz="quarter" idx="12"/>
          </p:nvPr>
        </p:nvSpPr>
        <p:spPr/>
        <p:txBody>
          <a:bodyPr/>
          <a:lstStyle/>
          <a:p>
            <a:fld id="{EEAD9179-7A6B-4268-BEB2-F3B8EB06115B}" type="slidenum">
              <a:rPr lang="en-US" smtClean="0"/>
              <a:t>26</a:t>
            </a:fld>
            <a:endParaRPr lang="en-US" dirty="0"/>
          </a:p>
        </p:txBody>
      </p:sp>
      <p:sp>
        <p:nvSpPr>
          <p:cNvPr id="12" name="TextBox 11">
            <a:extLst>
              <a:ext uri="{FF2B5EF4-FFF2-40B4-BE49-F238E27FC236}">
                <a16:creationId xmlns:a16="http://schemas.microsoft.com/office/drawing/2014/main" id="{0B318579-1079-F27E-C96E-C6B9225DA6EF}"/>
              </a:ext>
            </a:extLst>
          </p:cNvPr>
          <p:cNvSpPr txBox="1"/>
          <p:nvPr/>
        </p:nvSpPr>
        <p:spPr bwMode="gray">
          <a:xfrm>
            <a:off x="7892249" y="1682016"/>
            <a:ext cx="3409025" cy="3857650"/>
          </a:xfrm>
          <a:prstGeom prst="rect">
            <a:avLst/>
          </a:prstGeom>
          <a:noFill/>
        </p:spPr>
        <p:txBody>
          <a:bodyPr wrap="square" lIns="0" tIns="0" rIns="0" bIns="0" rtlCol="0">
            <a:noAutofit/>
          </a:bodyPr>
          <a:lstStyle/>
          <a:p>
            <a:endParaRPr lang="en-US" dirty="0" err="1"/>
          </a:p>
        </p:txBody>
      </p:sp>
      <p:sp>
        <p:nvSpPr>
          <p:cNvPr id="13" name="TextBox 12">
            <a:extLst>
              <a:ext uri="{FF2B5EF4-FFF2-40B4-BE49-F238E27FC236}">
                <a16:creationId xmlns:a16="http://schemas.microsoft.com/office/drawing/2014/main" id="{7C63926C-ACF7-2D65-50EB-BB3206F07540}"/>
              </a:ext>
            </a:extLst>
          </p:cNvPr>
          <p:cNvSpPr txBox="1"/>
          <p:nvPr/>
        </p:nvSpPr>
        <p:spPr bwMode="gray">
          <a:xfrm>
            <a:off x="7892249" y="1953087"/>
            <a:ext cx="3551068" cy="3444536"/>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Only hybrids that were produced in all three years were used in this analysis</a:t>
            </a:r>
          </a:p>
          <a:p>
            <a:endParaRPr lang="en-US" dirty="0"/>
          </a:p>
          <a:p>
            <a:pPr marL="285750" indent="-285750">
              <a:buFont typeface="Arial" panose="020B0604020202020204" pitchFamily="34" charset="0"/>
              <a:buChar char="•"/>
            </a:pPr>
            <a:r>
              <a:rPr lang="en-US" dirty="0"/>
              <a:t>5,518 total batches</a:t>
            </a:r>
          </a:p>
          <a:p>
            <a:pPr marL="742950" lvl="1" indent="-285750">
              <a:buFont typeface="Arial" panose="020B0604020202020204" pitchFamily="34" charset="0"/>
              <a:buChar char="•"/>
            </a:pPr>
            <a:r>
              <a:rPr lang="en-US" dirty="0"/>
              <a:t>1,167 for 2022</a:t>
            </a:r>
          </a:p>
          <a:p>
            <a:pPr marL="742950" lvl="1" indent="-285750">
              <a:buFont typeface="Arial" panose="020B0604020202020204" pitchFamily="34" charset="0"/>
              <a:buChar char="•"/>
            </a:pPr>
            <a:r>
              <a:rPr lang="en-US" dirty="0"/>
              <a:t>3,602 for 2023</a:t>
            </a:r>
          </a:p>
          <a:p>
            <a:pPr marL="742950" lvl="1" indent="-285750">
              <a:buFont typeface="Arial" panose="020B0604020202020204" pitchFamily="34" charset="0"/>
              <a:buChar char="•"/>
            </a:pPr>
            <a:r>
              <a:rPr lang="en-US" dirty="0"/>
              <a:t>   749 for 2024</a:t>
            </a:r>
          </a:p>
          <a:p>
            <a:endParaRPr lang="en-US" dirty="0" err="1"/>
          </a:p>
        </p:txBody>
      </p:sp>
      <p:pic>
        <p:nvPicPr>
          <p:cNvPr id="8" name="Picture 7">
            <a:extLst>
              <a:ext uri="{FF2B5EF4-FFF2-40B4-BE49-F238E27FC236}">
                <a16:creationId xmlns:a16="http://schemas.microsoft.com/office/drawing/2014/main" id="{D9329218-2F90-66F3-92B4-2C78B6059AE1}"/>
              </a:ext>
            </a:extLst>
          </p:cNvPr>
          <p:cNvPicPr>
            <a:picLocks noChangeAspect="1"/>
          </p:cNvPicPr>
          <p:nvPr/>
        </p:nvPicPr>
        <p:blipFill>
          <a:blip r:embed="rId2"/>
          <a:stretch>
            <a:fillRect/>
          </a:stretch>
        </p:blipFill>
        <p:spPr>
          <a:xfrm>
            <a:off x="1452524" y="1754948"/>
            <a:ext cx="5441152" cy="3840813"/>
          </a:xfrm>
          <a:prstGeom prst="rect">
            <a:avLst/>
          </a:prstGeom>
        </p:spPr>
      </p:pic>
    </p:spTree>
    <p:extLst>
      <p:ext uri="{BB962C8B-B14F-4D97-AF65-F5344CB8AC3E}">
        <p14:creationId xmlns:p14="http://schemas.microsoft.com/office/powerpoint/2010/main" val="871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0C420CC-278C-B68E-42DF-44C12FD6364F}"/>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AF5F5659-DED7-4D90-CCF0-F76515BD7C55}"/>
              </a:ext>
            </a:extLst>
          </p:cNvPr>
          <p:cNvSpPr>
            <a:spLocks noGrp="1"/>
          </p:cNvSpPr>
          <p:nvPr>
            <p:ph type="title"/>
          </p:nvPr>
        </p:nvSpPr>
        <p:spPr/>
        <p:txBody>
          <a:bodyPr/>
          <a:lstStyle/>
          <a:p>
            <a:r>
              <a:rPr lang="en-US" dirty="0"/>
              <a:t>All Years Combined Show Hybrid Effect eRET1.0</a:t>
            </a:r>
          </a:p>
        </p:txBody>
      </p:sp>
      <p:sp>
        <p:nvSpPr>
          <p:cNvPr id="4" name="Footer Placeholder 3">
            <a:extLst>
              <a:ext uri="{FF2B5EF4-FFF2-40B4-BE49-F238E27FC236}">
                <a16:creationId xmlns:a16="http://schemas.microsoft.com/office/drawing/2014/main" id="{1DD2E28F-0D66-D17A-E07F-AC011D3CF05D}"/>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474C183-B4B6-E774-A5A5-E26B57BB7601}"/>
              </a:ext>
            </a:extLst>
          </p:cNvPr>
          <p:cNvSpPr>
            <a:spLocks noGrp="1"/>
          </p:cNvSpPr>
          <p:nvPr>
            <p:ph type="sldNum" sz="quarter" idx="12"/>
          </p:nvPr>
        </p:nvSpPr>
        <p:spPr/>
        <p:txBody>
          <a:bodyPr/>
          <a:lstStyle/>
          <a:p>
            <a:fld id="{EEAD9179-7A6B-4268-BEB2-F3B8EB06115B}" type="slidenum">
              <a:rPr lang="en-US" smtClean="0"/>
              <a:t>27</a:t>
            </a:fld>
            <a:endParaRPr lang="en-US" dirty="0"/>
          </a:p>
        </p:txBody>
      </p:sp>
      <p:pic>
        <p:nvPicPr>
          <p:cNvPr id="7" name="Picture 6">
            <a:extLst>
              <a:ext uri="{FF2B5EF4-FFF2-40B4-BE49-F238E27FC236}">
                <a16:creationId xmlns:a16="http://schemas.microsoft.com/office/drawing/2014/main" id="{FCE59E56-4E1F-D3F7-BB2C-D620319EE5F7}"/>
              </a:ext>
            </a:extLst>
          </p:cNvPr>
          <p:cNvPicPr>
            <a:picLocks noChangeAspect="1"/>
          </p:cNvPicPr>
          <p:nvPr/>
        </p:nvPicPr>
        <p:blipFill>
          <a:blip r:embed="rId2"/>
          <a:stretch>
            <a:fillRect/>
          </a:stretch>
        </p:blipFill>
        <p:spPr>
          <a:xfrm>
            <a:off x="3397492" y="2125697"/>
            <a:ext cx="5395428" cy="3840813"/>
          </a:xfrm>
          <a:prstGeom prst="rect">
            <a:avLst/>
          </a:prstGeom>
        </p:spPr>
      </p:pic>
    </p:spTree>
    <p:extLst>
      <p:ext uri="{BB962C8B-B14F-4D97-AF65-F5344CB8AC3E}">
        <p14:creationId xmlns:p14="http://schemas.microsoft.com/office/powerpoint/2010/main" val="256881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0C420CC-278C-B68E-42DF-44C12FD6364F}"/>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AF5F5659-DED7-4D90-CCF0-F76515BD7C55}"/>
              </a:ext>
            </a:extLst>
          </p:cNvPr>
          <p:cNvSpPr>
            <a:spLocks noGrp="1"/>
          </p:cNvSpPr>
          <p:nvPr>
            <p:ph type="title"/>
          </p:nvPr>
        </p:nvSpPr>
        <p:spPr/>
        <p:txBody>
          <a:bodyPr/>
          <a:lstStyle/>
          <a:p>
            <a:r>
              <a:rPr lang="en-US" dirty="0"/>
              <a:t>All Years Combined Show Same Effect RET 5mm</a:t>
            </a:r>
          </a:p>
        </p:txBody>
      </p:sp>
      <p:sp>
        <p:nvSpPr>
          <p:cNvPr id="4" name="Footer Placeholder 3">
            <a:extLst>
              <a:ext uri="{FF2B5EF4-FFF2-40B4-BE49-F238E27FC236}">
                <a16:creationId xmlns:a16="http://schemas.microsoft.com/office/drawing/2014/main" id="{1DD2E28F-0D66-D17A-E07F-AC011D3CF05D}"/>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474C183-B4B6-E774-A5A5-E26B57BB7601}"/>
              </a:ext>
            </a:extLst>
          </p:cNvPr>
          <p:cNvSpPr>
            <a:spLocks noGrp="1"/>
          </p:cNvSpPr>
          <p:nvPr>
            <p:ph type="sldNum" sz="quarter" idx="12"/>
          </p:nvPr>
        </p:nvSpPr>
        <p:spPr/>
        <p:txBody>
          <a:bodyPr/>
          <a:lstStyle/>
          <a:p>
            <a:fld id="{EEAD9179-7A6B-4268-BEB2-F3B8EB06115B}" type="slidenum">
              <a:rPr lang="en-US" smtClean="0"/>
              <a:t>28</a:t>
            </a:fld>
            <a:endParaRPr lang="en-US" dirty="0"/>
          </a:p>
        </p:txBody>
      </p:sp>
      <p:pic>
        <p:nvPicPr>
          <p:cNvPr id="7" name="Picture 6">
            <a:extLst>
              <a:ext uri="{FF2B5EF4-FFF2-40B4-BE49-F238E27FC236}">
                <a16:creationId xmlns:a16="http://schemas.microsoft.com/office/drawing/2014/main" id="{3BB62534-8809-8FDD-9FD4-FEDB14F82069}"/>
              </a:ext>
            </a:extLst>
          </p:cNvPr>
          <p:cNvPicPr>
            <a:picLocks noChangeAspect="1"/>
          </p:cNvPicPr>
          <p:nvPr/>
        </p:nvPicPr>
        <p:blipFill>
          <a:blip r:embed="rId2"/>
          <a:stretch>
            <a:fillRect/>
          </a:stretch>
        </p:blipFill>
        <p:spPr>
          <a:xfrm>
            <a:off x="3397492" y="2083709"/>
            <a:ext cx="5395428" cy="3840813"/>
          </a:xfrm>
          <a:prstGeom prst="rect">
            <a:avLst/>
          </a:prstGeom>
        </p:spPr>
      </p:pic>
    </p:spTree>
    <p:extLst>
      <p:ext uri="{BB962C8B-B14F-4D97-AF65-F5344CB8AC3E}">
        <p14:creationId xmlns:p14="http://schemas.microsoft.com/office/powerpoint/2010/main" val="261633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0426AF-D89F-DF0D-D7C2-7D62AA05BDEC}"/>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0E9E5B10-A23F-E665-1E45-070A0A78055F}"/>
              </a:ext>
            </a:extLst>
          </p:cNvPr>
          <p:cNvSpPr>
            <a:spLocks noGrp="1"/>
          </p:cNvSpPr>
          <p:nvPr>
            <p:ph type="title"/>
          </p:nvPr>
        </p:nvSpPr>
        <p:spPr>
          <a:xfrm>
            <a:off x="981820" y="181938"/>
            <a:ext cx="11089937" cy="864000"/>
          </a:xfrm>
        </p:spPr>
        <p:txBody>
          <a:bodyPr/>
          <a:lstStyle/>
          <a:p>
            <a:r>
              <a:rPr lang="en-US" dirty="0"/>
              <a:t>Carry-over and </a:t>
            </a:r>
            <a:r>
              <a:rPr lang="en-US" dirty="0" err="1"/>
              <a:t>Rebag</a:t>
            </a:r>
            <a:r>
              <a:rPr lang="en-US" dirty="0"/>
              <a:t> Batches Show Batch Effect Important eRET1.0</a:t>
            </a:r>
          </a:p>
        </p:txBody>
      </p:sp>
      <p:sp>
        <p:nvSpPr>
          <p:cNvPr id="4" name="Footer Placeholder 3">
            <a:extLst>
              <a:ext uri="{FF2B5EF4-FFF2-40B4-BE49-F238E27FC236}">
                <a16:creationId xmlns:a16="http://schemas.microsoft.com/office/drawing/2014/main" id="{8B8FEA57-6D95-A4D2-E803-E9FCEA90932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B96E428-C999-8553-4F3D-1808C6C1CECC}"/>
              </a:ext>
            </a:extLst>
          </p:cNvPr>
          <p:cNvSpPr>
            <a:spLocks noGrp="1"/>
          </p:cNvSpPr>
          <p:nvPr>
            <p:ph type="sldNum" sz="quarter" idx="12"/>
          </p:nvPr>
        </p:nvSpPr>
        <p:spPr/>
        <p:txBody>
          <a:bodyPr/>
          <a:lstStyle/>
          <a:p>
            <a:fld id="{EEAD9179-7A6B-4268-BEB2-F3B8EB06115B}" type="slidenum">
              <a:rPr lang="en-US" smtClean="0"/>
              <a:t>29</a:t>
            </a:fld>
            <a:endParaRPr lang="en-US" dirty="0"/>
          </a:p>
        </p:txBody>
      </p:sp>
      <p:sp>
        <p:nvSpPr>
          <p:cNvPr id="11" name="TextBox 10">
            <a:extLst>
              <a:ext uri="{FF2B5EF4-FFF2-40B4-BE49-F238E27FC236}">
                <a16:creationId xmlns:a16="http://schemas.microsoft.com/office/drawing/2014/main" id="{7A7775AB-5DBC-9EC8-6CAB-0848FC39CCA2}"/>
              </a:ext>
            </a:extLst>
          </p:cNvPr>
          <p:cNvSpPr txBox="1"/>
          <p:nvPr/>
        </p:nvSpPr>
        <p:spPr bwMode="gray">
          <a:xfrm>
            <a:off x="497149" y="5513033"/>
            <a:ext cx="5379867" cy="807868"/>
          </a:xfrm>
          <a:prstGeom prst="rect">
            <a:avLst/>
          </a:prstGeom>
          <a:noFill/>
        </p:spPr>
        <p:txBody>
          <a:bodyPr wrap="square" lIns="0" tIns="0" rIns="0" bIns="0" rtlCol="0">
            <a:noAutofit/>
          </a:bodyPr>
          <a:lstStyle/>
          <a:p>
            <a:r>
              <a:rPr lang="en-US" dirty="0"/>
              <a:t>63,200 batch records were used in these analyses</a:t>
            </a:r>
          </a:p>
        </p:txBody>
      </p:sp>
      <p:pic>
        <p:nvPicPr>
          <p:cNvPr id="7" name="Picture 6">
            <a:extLst>
              <a:ext uri="{FF2B5EF4-FFF2-40B4-BE49-F238E27FC236}">
                <a16:creationId xmlns:a16="http://schemas.microsoft.com/office/drawing/2014/main" id="{CF811020-AEA8-189F-B42D-524F6B6B7ACB}"/>
              </a:ext>
            </a:extLst>
          </p:cNvPr>
          <p:cNvPicPr>
            <a:picLocks noChangeAspect="1"/>
          </p:cNvPicPr>
          <p:nvPr/>
        </p:nvPicPr>
        <p:blipFill>
          <a:blip r:embed="rId2"/>
          <a:stretch>
            <a:fillRect/>
          </a:stretch>
        </p:blipFill>
        <p:spPr>
          <a:xfrm>
            <a:off x="488635" y="1531259"/>
            <a:ext cx="5441152" cy="3840813"/>
          </a:xfrm>
          <a:prstGeom prst="rect">
            <a:avLst/>
          </a:prstGeom>
        </p:spPr>
      </p:pic>
      <p:pic>
        <p:nvPicPr>
          <p:cNvPr id="14" name="Picture 13">
            <a:extLst>
              <a:ext uri="{FF2B5EF4-FFF2-40B4-BE49-F238E27FC236}">
                <a16:creationId xmlns:a16="http://schemas.microsoft.com/office/drawing/2014/main" id="{BEDFEA7B-33B6-7771-27F0-925347F6DEEC}"/>
              </a:ext>
            </a:extLst>
          </p:cNvPr>
          <p:cNvPicPr>
            <a:picLocks noChangeAspect="1"/>
          </p:cNvPicPr>
          <p:nvPr/>
        </p:nvPicPr>
        <p:blipFill>
          <a:blip r:embed="rId3"/>
          <a:stretch>
            <a:fillRect/>
          </a:stretch>
        </p:blipFill>
        <p:spPr>
          <a:xfrm>
            <a:off x="6187345" y="2540737"/>
            <a:ext cx="5395428" cy="3840813"/>
          </a:xfrm>
          <a:prstGeom prst="rect">
            <a:avLst/>
          </a:prstGeom>
        </p:spPr>
      </p:pic>
    </p:spTree>
    <p:extLst>
      <p:ext uri="{BB962C8B-B14F-4D97-AF65-F5344CB8AC3E}">
        <p14:creationId xmlns:p14="http://schemas.microsoft.com/office/powerpoint/2010/main" val="200178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1">
            <a:extLst>
              <a:ext uri="{FF2B5EF4-FFF2-40B4-BE49-F238E27FC236}">
                <a16:creationId xmlns:a16="http://schemas.microsoft.com/office/drawing/2014/main" id="{559B2669-D85D-34D6-8817-C0C85EC968F6}"/>
              </a:ext>
            </a:extLst>
          </p:cNvPr>
          <p:cNvSpPr>
            <a:spLocks noGrp="1"/>
          </p:cNvSpPr>
          <p:nvPr>
            <p:ph type="subTitle" idx="13"/>
          </p:nvPr>
        </p:nvSpPr>
        <p:spPr>
          <a:xfrm>
            <a:off x="981820" y="1138299"/>
            <a:ext cx="10798461" cy="252000"/>
          </a:xfrm>
        </p:spPr>
        <p:txBody>
          <a:bodyPr/>
          <a:lstStyle/>
          <a:p>
            <a:endParaRPr lang="en-US"/>
          </a:p>
        </p:txBody>
      </p:sp>
      <p:sp>
        <p:nvSpPr>
          <p:cNvPr id="3" name="Title 2">
            <a:extLst>
              <a:ext uri="{FF2B5EF4-FFF2-40B4-BE49-F238E27FC236}">
                <a16:creationId xmlns:a16="http://schemas.microsoft.com/office/drawing/2014/main" id="{CC260138-F954-4D21-9A89-5CE164F52393}"/>
              </a:ext>
            </a:extLst>
          </p:cNvPr>
          <p:cNvSpPr>
            <a:spLocks noGrp="1"/>
          </p:cNvSpPr>
          <p:nvPr>
            <p:ph type="title"/>
          </p:nvPr>
        </p:nvSpPr>
        <p:spPr>
          <a:xfrm>
            <a:off x="981821" y="181938"/>
            <a:ext cx="10798460" cy="864000"/>
          </a:xfrm>
        </p:spPr>
        <p:txBody>
          <a:bodyPr anchor="b">
            <a:normAutofit/>
          </a:bodyPr>
          <a:lstStyle/>
          <a:p>
            <a:r>
              <a:rPr lang="en-US" dirty="0"/>
              <a:t> Hybrid Vigor Dataset</a:t>
            </a:r>
          </a:p>
        </p:txBody>
      </p:sp>
      <p:sp>
        <p:nvSpPr>
          <p:cNvPr id="5" name="Footer Placeholder 4">
            <a:extLst>
              <a:ext uri="{FF2B5EF4-FFF2-40B4-BE49-F238E27FC236}">
                <a16:creationId xmlns:a16="http://schemas.microsoft.com/office/drawing/2014/main" id="{58EA03F5-B906-4C2D-94C4-6602889D7AFD}"/>
              </a:ext>
            </a:extLst>
          </p:cNvPr>
          <p:cNvSpPr>
            <a:spLocks noGrp="1"/>
          </p:cNvSpPr>
          <p:nvPr>
            <p:ph type="ftr" sz="quarter" idx="11"/>
          </p:nvPr>
        </p:nvSpPr>
        <p:spPr>
          <a:xfrm>
            <a:off x="974672" y="6617933"/>
            <a:ext cx="8640000" cy="108000"/>
          </a:xfrm>
        </p:spPr>
        <p:txBody>
          <a:bodyPr anchor="t">
            <a:normAutofit/>
          </a:bodyPr>
          <a:lstStyle/>
          <a:p>
            <a:pPr>
              <a:spcAft>
                <a:spcPts val="600"/>
              </a:spcAft>
            </a:pPr>
            <a:r>
              <a:rPr lang="en-US"/>
              <a:t>•  Summary of 2019 Complaints  •  PSNA Quality Management Team</a:t>
            </a:r>
          </a:p>
        </p:txBody>
      </p:sp>
      <p:sp>
        <p:nvSpPr>
          <p:cNvPr id="6" name="Slide Number Placeholder 5">
            <a:extLst>
              <a:ext uri="{FF2B5EF4-FFF2-40B4-BE49-F238E27FC236}">
                <a16:creationId xmlns:a16="http://schemas.microsoft.com/office/drawing/2014/main" id="{9E270185-B05C-4861-A319-EE5E0721CD0E}"/>
              </a:ext>
            </a:extLst>
          </p:cNvPr>
          <p:cNvSpPr>
            <a:spLocks noGrp="1"/>
          </p:cNvSpPr>
          <p:nvPr>
            <p:ph type="sldNum" sz="quarter" idx="12"/>
          </p:nvPr>
        </p:nvSpPr>
        <p:spPr>
          <a:xfrm>
            <a:off x="195843" y="6617933"/>
            <a:ext cx="392326" cy="108000"/>
          </a:xfrm>
        </p:spPr>
        <p:txBody>
          <a:bodyPr anchor="t">
            <a:normAutofit/>
          </a:bodyPr>
          <a:lstStyle/>
          <a:p>
            <a:pPr>
              <a:spcAft>
                <a:spcPts val="600"/>
              </a:spcAft>
            </a:pPr>
            <a:r>
              <a:rPr lang="en-US" noProof="0"/>
              <a:t>Page </a:t>
            </a:r>
            <a:fld id="{87F334AE-4EAC-4C2D-A638-92A76F09FCC4}" type="slidenum">
              <a:rPr lang="en-US" noProof="0" smtClean="0"/>
              <a:pPr>
                <a:spcAft>
                  <a:spcPts val="600"/>
                </a:spcAft>
              </a:pPr>
              <a:t>3</a:t>
            </a:fld>
            <a:endParaRPr lang="en-US" noProof="0"/>
          </a:p>
        </p:txBody>
      </p:sp>
      <p:sp>
        <p:nvSpPr>
          <p:cNvPr id="4" name="Date Placeholder 3" hidden="1">
            <a:extLst>
              <a:ext uri="{FF2B5EF4-FFF2-40B4-BE49-F238E27FC236}">
                <a16:creationId xmlns:a16="http://schemas.microsoft.com/office/drawing/2014/main" id="{F0B4889B-C80F-4239-9F86-FAEF4F93E5F9}"/>
              </a:ext>
            </a:extLst>
          </p:cNvPr>
          <p:cNvSpPr>
            <a:spLocks noGrp="1"/>
          </p:cNvSpPr>
          <p:nvPr>
            <p:ph type="dt" sz="half" idx="10"/>
          </p:nvPr>
        </p:nvSpPr>
        <p:spPr/>
        <p:txBody>
          <a:bodyPr/>
          <a:lstStyle/>
          <a:p>
            <a:pPr>
              <a:spcAft>
                <a:spcPts val="600"/>
              </a:spcAft>
            </a:pPr>
            <a:fld id="{CCF1CD58-75BF-414E-A627-84C39442C2D2}" type="datetime1">
              <a:rPr lang="en-US" smtClean="0"/>
              <a:pPr>
                <a:spcAft>
                  <a:spcPts val="600"/>
                </a:spcAft>
              </a:pPr>
              <a:t>1/21/2024</a:t>
            </a:fld>
            <a:endParaRPr lang="en-US"/>
          </a:p>
        </p:txBody>
      </p:sp>
      <p:graphicFrame>
        <p:nvGraphicFramePr>
          <p:cNvPr id="28" name="Content Placeholder 6">
            <a:extLst>
              <a:ext uri="{FF2B5EF4-FFF2-40B4-BE49-F238E27FC236}">
                <a16:creationId xmlns:a16="http://schemas.microsoft.com/office/drawing/2014/main" id="{871E169F-6EE1-4219-A8FA-8DEC5D22956A}"/>
              </a:ext>
            </a:extLst>
          </p:cNvPr>
          <p:cNvGraphicFramePr>
            <a:graphicFrameLocks noGrp="1"/>
          </p:cNvGraphicFramePr>
          <p:nvPr>
            <p:ph sz="quarter" idx="17"/>
          </p:nvPr>
        </p:nvGraphicFramePr>
        <p:xfrm>
          <a:off x="6559603" y="1732750"/>
          <a:ext cx="5220000" cy="475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031636D5-DC6C-29DB-9E02-25772855F130}"/>
              </a:ext>
            </a:extLst>
          </p:cNvPr>
          <p:cNvPicPr>
            <a:picLocks noGrp="1" noChangeAspect="1"/>
          </p:cNvPicPr>
          <p:nvPr>
            <p:ph sz="quarter" idx="16"/>
          </p:nvPr>
        </p:nvPicPr>
        <p:blipFill>
          <a:blip r:embed="rId7"/>
          <a:stretch>
            <a:fillRect/>
          </a:stretch>
        </p:blipFill>
        <p:spPr>
          <a:xfrm>
            <a:off x="1000694" y="2188044"/>
            <a:ext cx="5182049" cy="3840813"/>
          </a:xfrm>
          <a:prstGeom prst="rect">
            <a:avLst/>
          </a:prstGeom>
        </p:spPr>
      </p:pic>
      <p:sp>
        <p:nvSpPr>
          <p:cNvPr id="10" name="TextBox 9">
            <a:extLst>
              <a:ext uri="{FF2B5EF4-FFF2-40B4-BE49-F238E27FC236}">
                <a16:creationId xmlns:a16="http://schemas.microsoft.com/office/drawing/2014/main" id="{FA6C9199-26B6-6D9A-ACEA-7028585770FA}"/>
              </a:ext>
            </a:extLst>
          </p:cNvPr>
          <p:cNvSpPr txBox="1"/>
          <p:nvPr/>
        </p:nvSpPr>
        <p:spPr bwMode="gray">
          <a:xfrm>
            <a:off x="1473693" y="3873433"/>
            <a:ext cx="683581" cy="284086"/>
          </a:xfrm>
          <a:prstGeom prst="rect">
            <a:avLst/>
          </a:prstGeom>
          <a:noFill/>
        </p:spPr>
        <p:txBody>
          <a:bodyPr wrap="square" lIns="0" tIns="0" rIns="0" bIns="0" rtlCol="0">
            <a:noAutofit/>
          </a:bodyPr>
          <a:lstStyle/>
          <a:p>
            <a:r>
              <a:rPr lang="en-US" sz="1100" dirty="0"/>
              <a:t>N=8,568</a:t>
            </a:r>
          </a:p>
        </p:txBody>
      </p:sp>
      <p:sp>
        <p:nvSpPr>
          <p:cNvPr id="11" name="TextBox 10">
            <a:extLst>
              <a:ext uri="{FF2B5EF4-FFF2-40B4-BE49-F238E27FC236}">
                <a16:creationId xmlns:a16="http://schemas.microsoft.com/office/drawing/2014/main" id="{15970EBC-0159-E9F6-1318-853780257409}"/>
              </a:ext>
            </a:extLst>
          </p:cNvPr>
          <p:cNvSpPr txBox="1"/>
          <p:nvPr/>
        </p:nvSpPr>
        <p:spPr bwMode="gray">
          <a:xfrm>
            <a:off x="4759911" y="3233626"/>
            <a:ext cx="683581" cy="284086"/>
          </a:xfrm>
          <a:prstGeom prst="rect">
            <a:avLst/>
          </a:prstGeom>
          <a:noFill/>
        </p:spPr>
        <p:txBody>
          <a:bodyPr wrap="square" lIns="0" tIns="0" rIns="0" bIns="0" rtlCol="0">
            <a:noAutofit/>
          </a:bodyPr>
          <a:lstStyle/>
          <a:p>
            <a:r>
              <a:rPr lang="en-US" sz="1100" dirty="0"/>
              <a:t>N=8,340</a:t>
            </a:r>
          </a:p>
        </p:txBody>
      </p:sp>
      <p:sp>
        <p:nvSpPr>
          <p:cNvPr id="12" name="TextBox 11">
            <a:extLst>
              <a:ext uri="{FF2B5EF4-FFF2-40B4-BE49-F238E27FC236}">
                <a16:creationId xmlns:a16="http://schemas.microsoft.com/office/drawing/2014/main" id="{6FE735F6-D25E-C026-B4BA-532459996C26}"/>
              </a:ext>
            </a:extLst>
          </p:cNvPr>
          <p:cNvSpPr txBox="1"/>
          <p:nvPr/>
        </p:nvSpPr>
        <p:spPr bwMode="gray">
          <a:xfrm>
            <a:off x="2691413" y="4312705"/>
            <a:ext cx="683581" cy="284086"/>
          </a:xfrm>
          <a:prstGeom prst="rect">
            <a:avLst/>
          </a:prstGeom>
          <a:noFill/>
        </p:spPr>
        <p:txBody>
          <a:bodyPr wrap="square" lIns="0" tIns="0" rIns="0" bIns="0" rtlCol="0">
            <a:noAutofit/>
          </a:bodyPr>
          <a:lstStyle/>
          <a:p>
            <a:r>
              <a:rPr lang="en-US" sz="1100" dirty="0"/>
              <a:t>N=6,328</a:t>
            </a:r>
          </a:p>
        </p:txBody>
      </p:sp>
    </p:spTree>
    <p:extLst>
      <p:ext uri="{BB962C8B-B14F-4D97-AF65-F5344CB8AC3E}">
        <p14:creationId xmlns:p14="http://schemas.microsoft.com/office/powerpoint/2010/main" val="379826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0426AF-D89F-DF0D-D7C2-7D62AA05BDEC}"/>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0E9E5B10-A23F-E665-1E45-070A0A78055F}"/>
              </a:ext>
            </a:extLst>
          </p:cNvPr>
          <p:cNvSpPr>
            <a:spLocks noGrp="1"/>
          </p:cNvSpPr>
          <p:nvPr>
            <p:ph type="title"/>
          </p:nvPr>
        </p:nvSpPr>
        <p:spPr/>
        <p:txBody>
          <a:bodyPr/>
          <a:lstStyle/>
          <a:p>
            <a:r>
              <a:rPr lang="en-US" dirty="0"/>
              <a:t>Carry-over and </a:t>
            </a:r>
            <a:r>
              <a:rPr lang="en-US" dirty="0" err="1"/>
              <a:t>Rebag</a:t>
            </a:r>
            <a:r>
              <a:rPr lang="en-US" dirty="0"/>
              <a:t> Batches Show Opposite Effect RET 5mm</a:t>
            </a:r>
          </a:p>
        </p:txBody>
      </p:sp>
      <p:sp>
        <p:nvSpPr>
          <p:cNvPr id="4" name="Footer Placeholder 3">
            <a:extLst>
              <a:ext uri="{FF2B5EF4-FFF2-40B4-BE49-F238E27FC236}">
                <a16:creationId xmlns:a16="http://schemas.microsoft.com/office/drawing/2014/main" id="{8B8FEA57-6D95-A4D2-E803-E9FCEA90932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B96E428-C999-8553-4F3D-1808C6C1CECC}"/>
              </a:ext>
            </a:extLst>
          </p:cNvPr>
          <p:cNvSpPr>
            <a:spLocks noGrp="1"/>
          </p:cNvSpPr>
          <p:nvPr>
            <p:ph type="sldNum" sz="quarter" idx="12"/>
          </p:nvPr>
        </p:nvSpPr>
        <p:spPr/>
        <p:txBody>
          <a:bodyPr/>
          <a:lstStyle/>
          <a:p>
            <a:fld id="{EEAD9179-7A6B-4268-BEB2-F3B8EB06115B}" type="slidenum">
              <a:rPr lang="en-US" smtClean="0"/>
              <a:t>30</a:t>
            </a:fld>
            <a:endParaRPr lang="en-US" dirty="0"/>
          </a:p>
        </p:txBody>
      </p:sp>
      <p:sp>
        <p:nvSpPr>
          <p:cNvPr id="11" name="TextBox 10">
            <a:extLst>
              <a:ext uri="{FF2B5EF4-FFF2-40B4-BE49-F238E27FC236}">
                <a16:creationId xmlns:a16="http://schemas.microsoft.com/office/drawing/2014/main" id="{7A7775AB-5DBC-9EC8-6CAB-0848FC39CCA2}"/>
              </a:ext>
            </a:extLst>
          </p:cNvPr>
          <p:cNvSpPr txBox="1"/>
          <p:nvPr/>
        </p:nvSpPr>
        <p:spPr bwMode="gray">
          <a:xfrm>
            <a:off x="497149" y="5513033"/>
            <a:ext cx="5379867" cy="807868"/>
          </a:xfrm>
          <a:prstGeom prst="rect">
            <a:avLst/>
          </a:prstGeom>
          <a:noFill/>
        </p:spPr>
        <p:txBody>
          <a:bodyPr wrap="square" lIns="0" tIns="0" rIns="0" bIns="0" rtlCol="0">
            <a:noAutofit/>
          </a:bodyPr>
          <a:lstStyle/>
          <a:p>
            <a:r>
              <a:rPr lang="en-US" dirty="0"/>
              <a:t>63,200 batch records were used in these analyses</a:t>
            </a:r>
          </a:p>
        </p:txBody>
      </p:sp>
      <p:pic>
        <p:nvPicPr>
          <p:cNvPr id="12" name="Picture 11">
            <a:extLst>
              <a:ext uri="{FF2B5EF4-FFF2-40B4-BE49-F238E27FC236}">
                <a16:creationId xmlns:a16="http://schemas.microsoft.com/office/drawing/2014/main" id="{ECD5B8AB-C797-2597-F426-B2C389E39D54}"/>
              </a:ext>
            </a:extLst>
          </p:cNvPr>
          <p:cNvPicPr>
            <a:picLocks noChangeAspect="1"/>
          </p:cNvPicPr>
          <p:nvPr/>
        </p:nvPicPr>
        <p:blipFill>
          <a:blip r:embed="rId2"/>
          <a:stretch>
            <a:fillRect/>
          </a:stretch>
        </p:blipFill>
        <p:spPr>
          <a:xfrm>
            <a:off x="618919" y="1601899"/>
            <a:ext cx="5136325" cy="3840813"/>
          </a:xfrm>
          <a:prstGeom prst="rect">
            <a:avLst/>
          </a:prstGeom>
        </p:spPr>
      </p:pic>
      <p:pic>
        <p:nvPicPr>
          <p:cNvPr id="14" name="Picture 13">
            <a:extLst>
              <a:ext uri="{FF2B5EF4-FFF2-40B4-BE49-F238E27FC236}">
                <a16:creationId xmlns:a16="http://schemas.microsoft.com/office/drawing/2014/main" id="{4B59FCB7-E7C6-9476-6DD9-A51CE6713500}"/>
              </a:ext>
            </a:extLst>
          </p:cNvPr>
          <p:cNvPicPr>
            <a:picLocks noChangeAspect="1"/>
          </p:cNvPicPr>
          <p:nvPr/>
        </p:nvPicPr>
        <p:blipFill>
          <a:blip r:embed="rId3"/>
          <a:stretch>
            <a:fillRect/>
          </a:stretch>
        </p:blipFill>
        <p:spPr>
          <a:xfrm>
            <a:off x="6176066" y="2628604"/>
            <a:ext cx="5395428" cy="3840813"/>
          </a:xfrm>
          <a:prstGeom prst="rect">
            <a:avLst/>
          </a:prstGeom>
        </p:spPr>
      </p:pic>
    </p:spTree>
    <p:extLst>
      <p:ext uri="{BB962C8B-B14F-4D97-AF65-F5344CB8AC3E}">
        <p14:creationId xmlns:p14="http://schemas.microsoft.com/office/powerpoint/2010/main" val="363060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4E40FC-26BB-2F17-641C-0C99266FB80A}"/>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EC59726B-7026-ADE8-9E8A-311FAFAAD613}"/>
              </a:ext>
            </a:extLst>
          </p:cNvPr>
          <p:cNvSpPr>
            <a:spLocks noGrp="1"/>
          </p:cNvSpPr>
          <p:nvPr>
            <p:ph type="title"/>
          </p:nvPr>
        </p:nvSpPr>
        <p:spPr/>
        <p:txBody>
          <a:bodyPr/>
          <a:lstStyle/>
          <a:p>
            <a:r>
              <a:rPr lang="en-US" dirty="0"/>
              <a:t>Limited Analysis by Seed Size Shows Results Hold eRET1.0</a:t>
            </a:r>
          </a:p>
        </p:txBody>
      </p:sp>
      <p:sp>
        <p:nvSpPr>
          <p:cNvPr id="4" name="Footer Placeholder 3">
            <a:extLst>
              <a:ext uri="{FF2B5EF4-FFF2-40B4-BE49-F238E27FC236}">
                <a16:creationId xmlns:a16="http://schemas.microsoft.com/office/drawing/2014/main" id="{2B504D3A-D8ED-95E4-0A00-30EC70B1CDF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7929877-C63C-8ABE-5130-02A49A258A87}"/>
              </a:ext>
            </a:extLst>
          </p:cNvPr>
          <p:cNvSpPr>
            <a:spLocks noGrp="1"/>
          </p:cNvSpPr>
          <p:nvPr>
            <p:ph type="sldNum" sz="quarter" idx="12"/>
          </p:nvPr>
        </p:nvSpPr>
        <p:spPr/>
        <p:txBody>
          <a:bodyPr/>
          <a:lstStyle/>
          <a:p>
            <a:fld id="{EEAD9179-7A6B-4268-BEB2-F3B8EB06115B}" type="slidenum">
              <a:rPr lang="en-US" smtClean="0"/>
              <a:t>31</a:t>
            </a:fld>
            <a:endParaRPr lang="en-US" dirty="0"/>
          </a:p>
        </p:txBody>
      </p:sp>
      <p:pic>
        <p:nvPicPr>
          <p:cNvPr id="7" name="Picture 6">
            <a:extLst>
              <a:ext uri="{FF2B5EF4-FFF2-40B4-BE49-F238E27FC236}">
                <a16:creationId xmlns:a16="http://schemas.microsoft.com/office/drawing/2014/main" id="{3B1B45DF-8ED4-79CA-8063-F3046A7DFDB7}"/>
              </a:ext>
            </a:extLst>
          </p:cNvPr>
          <p:cNvPicPr>
            <a:picLocks noChangeAspect="1"/>
          </p:cNvPicPr>
          <p:nvPr/>
        </p:nvPicPr>
        <p:blipFill>
          <a:blip r:embed="rId2"/>
          <a:stretch>
            <a:fillRect/>
          </a:stretch>
        </p:blipFill>
        <p:spPr>
          <a:xfrm>
            <a:off x="2768141" y="2083709"/>
            <a:ext cx="5441152" cy="3840813"/>
          </a:xfrm>
          <a:prstGeom prst="rect">
            <a:avLst/>
          </a:prstGeom>
        </p:spPr>
      </p:pic>
    </p:spTree>
    <p:extLst>
      <p:ext uri="{BB962C8B-B14F-4D97-AF65-F5344CB8AC3E}">
        <p14:creationId xmlns:p14="http://schemas.microsoft.com/office/powerpoint/2010/main" val="118416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4E40FC-26BB-2F17-641C-0C99266FB80A}"/>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EC59726B-7026-ADE8-9E8A-311FAFAAD613}"/>
              </a:ext>
            </a:extLst>
          </p:cNvPr>
          <p:cNvSpPr>
            <a:spLocks noGrp="1"/>
          </p:cNvSpPr>
          <p:nvPr>
            <p:ph type="title"/>
          </p:nvPr>
        </p:nvSpPr>
        <p:spPr/>
        <p:txBody>
          <a:bodyPr/>
          <a:lstStyle/>
          <a:p>
            <a:r>
              <a:rPr lang="en-US" dirty="0"/>
              <a:t>Limited Analysis by Seed Size Shows Opposite Effect RET1.0 5mm</a:t>
            </a:r>
          </a:p>
        </p:txBody>
      </p:sp>
      <p:sp>
        <p:nvSpPr>
          <p:cNvPr id="4" name="Footer Placeholder 3">
            <a:extLst>
              <a:ext uri="{FF2B5EF4-FFF2-40B4-BE49-F238E27FC236}">
                <a16:creationId xmlns:a16="http://schemas.microsoft.com/office/drawing/2014/main" id="{2B504D3A-D8ED-95E4-0A00-30EC70B1CDF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7929877-C63C-8ABE-5130-02A49A258A87}"/>
              </a:ext>
            </a:extLst>
          </p:cNvPr>
          <p:cNvSpPr>
            <a:spLocks noGrp="1"/>
          </p:cNvSpPr>
          <p:nvPr>
            <p:ph type="sldNum" sz="quarter" idx="12"/>
          </p:nvPr>
        </p:nvSpPr>
        <p:spPr/>
        <p:txBody>
          <a:bodyPr/>
          <a:lstStyle/>
          <a:p>
            <a:fld id="{EEAD9179-7A6B-4268-BEB2-F3B8EB06115B}" type="slidenum">
              <a:rPr lang="en-US" smtClean="0"/>
              <a:t>32</a:t>
            </a:fld>
            <a:endParaRPr lang="en-US" dirty="0"/>
          </a:p>
        </p:txBody>
      </p:sp>
      <p:pic>
        <p:nvPicPr>
          <p:cNvPr id="10" name="Picture 9">
            <a:extLst>
              <a:ext uri="{FF2B5EF4-FFF2-40B4-BE49-F238E27FC236}">
                <a16:creationId xmlns:a16="http://schemas.microsoft.com/office/drawing/2014/main" id="{068C4A90-92B5-8A8C-1DF0-49DE526B39BE}"/>
              </a:ext>
            </a:extLst>
          </p:cNvPr>
          <p:cNvPicPr>
            <a:picLocks noChangeAspect="1"/>
          </p:cNvPicPr>
          <p:nvPr/>
        </p:nvPicPr>
        <p:blipFill>
          <a:blip r:embed="rId2"/>
          <a:stretch>
            <a:fillRect/>
          </a:stretch>
        </p:blipFill>
        <p:spPr>
          <a:xfrm>
            <a:off x="3397492" y="2199058"/>
            <a:ext cx="5395428" cy="3840813"/>
          </a:xfrm>
          <a:prstGeom prst="rect">
            <a:avLst/>
          </a:prstGeom>
        </p:spPr>
      </p:pic>
    </p:spTree>
    <p:extLst>
      <p:ext uri="{BB962C8B-B14F-4D97-AF65-F5344CB8AC3E}">
        <p14:creationId xmlns:p14="http://schemas.microsoft.com/office/powerpoint/2010/main" val="161311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3AB04-9C23-84B0-4C8D-81456244CC82}"/>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5780FF50-12A1-86B3-8C1D-C2BB2DF6E144}"/>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7BBAE90A-F043-7B45-05FE-7B8198D9B6D1}"/>
              </a:ext>
            </a:extLst>
          </p:cNvPr>
          <p:cNvSpPr>
            <a:spLocks noGrp="1"/>
          </p:cNvSpPr>
          <p:nvPr>
            <p:ph type="sldNum" sz="quarter" idx="12"/>
          </p:nvPr>
        </p:nvSpPr>
        <p:spPr/>
        <p:txBody>
          <a:bodyPr/>
          <a:lstStyle/>
          <a:p>
            <a:fld id="{EEAD9179-7A6B-4268-BEB2-F3B8EB06115B}" type="slidenum">
              <a:rPr lang="en-US" smtClean="0"/>
              <a:t>33</a:t>
            </a:fld>
            <a:endParaRPr lang="en-US" dirty="0"/>
          </a:p>
        </p:txBody>
      </p:sp>
      <p:sp>
        <p:nvSpPr>
          <p:cNvPr id="6" name="Content Placeholder 5">
            <a:extLst>
              <a:ext uri="{FF2B5EF4-FFF2-40B4-BE49-F238E27FC236}">
                <a16:creationId xmlns:a16="http://schemas.microsoft.com/office/drawing/2014/main" id="{3D9CF1C2-B807-3129-C475-465C8B647AB8}"/>
              </a:ext>
            </a:extLst>
          </p:cNvPr>
          <p:cNvSpPr>
            <a:spLocks noGrp="1"/>
          </p:cNvSpPr>
          <p:nvPr>
            <p:ph sz="quarter" idx="14"/>
          </p:nvPr>
        </p:nvSpPr>
        <p:spPr>
          <a:xfrm>
            <a:off x="695975" y="1170689"/>
            <a:ext cx="11283504" cy="4751999"/>
          </a:xfrm>
        </p:spPr>
        <p:txBody>
          <a:bodyPr/>
          <a:lstStyle/>
          <a:p>
            <a:r>
              <a:rPr lang="en-US" sz="1600" b="1" dirty="0"/>
              <a:t>Summary</a:t>
            </a:r>
            <a:r>
              <a:rPr lang="en-US" sz="1600" dirty="0"/>
              <a:t> </a:t>
            </a:r>
          </a:p>
          <a:p>
            <a:pPr marL="285750" indent="-285750">
              <a:buFont typeface="Arial" panose="020B0604020202020204" pitchFamily="34" charset="0"/>
              <a:buChar char="•"/>
            </a:pPr>
            <a:r>
              <a:rPr lang="en-US" sz="1600" dirty="0"/>
              <a:t>Both NA and EMEA data set showed similar trend in heritability of vigor trait with RET test results. Hybrid contributed for maximum variation in vigor in the new crop. However, the batch variation was dominated in the re-bag and carryover samples in an across years analysis. Further, focused analysis in same hybrids produced all three years showed same trend.  </a:t>
            </a:r>
          </a:p>
          <a:p>
            <a:pPr marL="285750" indent="-285750">
              <a:buFont typeface="Arial" panose="020B0604020202020204" pitchFamily="34" charset="0"/>
              <a:buChar char="•"/>
            </a:pPr>
            <a:r>
              <a:rPr lang="en-US" sz="1600" dirty="0"/>
              <a:t>Mixed results for hybrid and batch variation in eRET1.0, was probably because of the reduced stringency and stratification due to longer test duration and higher temps. Therefore, for heritability analysis RET test results may be more appropriate. </a:t>
            </a:r>
          </a:p>
          <a:p>
            <a:r>
              <a:rPr lang="en-US" sz="1600" b="1" dirty="0"/>
              <a:t>Follow up (Scott, Chris, Ganesh) </a:t>
            </a:r>
          </a:p>
          <a:p>
            <a:pPr marL="285750" indent="-285750">
              <a:buFont typeface="Arial" panose="020B0604020202020204" pitchFamily="34" charset="0"/>
              <a:buChar char="•"/>
            </a:pPr>
            <a:r>
              <a:rPr lang="en-US" sz="1600"/>
              <a:t>These results </a:t>
            </a:r>
            <a:r>
              <a:rPr lang="en-US" sz="1600" dirty="0"/>
              <a:t>supports the need </a:t>
            </a:r>
            <a:r>
              <a:rPr lang="en-US" sz="1600"/>
              <a:t>for the </a:t>
            </a:r>
            <a:r>
              <a:rPr lang="en-US" sz="1600" dirty="0"/>
              <a:t>selection of better genetics based on base temperature approach. Follow up with Breeding to bring them up to speed on this new knowledge. </a:t>
            </a:r>
          </a:p>
          <a:p>
            <a:pPr marL="285750" indent="-285750">
              <a:buFont typeface="Arial" panose="020B0604020202020204" pitchFamily="34" charset="0"/>
              <a:buChar char="•"/>
            </a:pPr>
            <a:r>
              <a:rPr lang="en-US" sz="1600" b="1" dirty="0"/>
              <a:t>Contacts</a:t>
            </a:r>
            <a:r>
              <a:rPr lang="en-US" sz="1600" dirty="0"/>
              <a:t> : Rebecca Thompson (Breeding); Eckhard Holzhausen (global Breeding rep for GAIN) ; Scott Johnson (PR) </a:t>
            </a:r>
          </a:p>
        </p:txBody>
      </p:sp>
    </p:spTree>
    <p:extLst>
      <p:ext uri="{BB962C8B-B14F-4D97-AF65-F5344CB8AC3E}">
        <p14:creationId xmlns:p14="http://schemas.microsoft.com/office/powerpoint/2010/main" val="103813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CB-D90D-2D4E-85A4-9B7486B8B7FA}"/>
              </a:ext>
            </a:extLst>
          </p:cNvPr>
          <p:cNvSpPr>
            <a:spLocks noGrp="1"/>
          </p:cNvSpPr>
          <p:nvPr>
            <p:ph type="title"/>
          </p:nvPr>
        </p:nvSpPr>
        <p:spPr/>
        <p:txBody>
          <a:bodyPr/>
          <a:lstStyle/>
          <a:p>
            <a:r>
              <a:rPr lang="en-US" dirty="0"/>
              <a:t>Questions</a:t>
            </a:r>
          </a:p>
        </p:txBody>
      </p:sp>
      <p:sp>
        <p:nvSpPr>
          <p:cNvPr id="3" name="Footer Placeholder 2">
            <a:extLst>
              <a:ext uri="{FF2B5EF4-FFF2-40B4-BE49-F238E27FC236}">
                <a16:creationId xmlns:a16="http://schemas.microsoft.com/office/drawing/2014/main" id="{27649553-CABD-317C-09AA-80C2D58960FB}"/>
              </a:ext>
            </a:extLst>
          </p:cNvPr>
          <p:cNvSpPr>
            <a:spLocks noGrp="1"/>
          </p:cNvSpPr>
          <p:nvPr>
            <p:ph type="ftr" sz="quarter" idx="11"/>
          </p:nvPr>
        </p:nvSpPr>
        <p:spPr/>
        <p:txBody>
          <a:bodyPr/>
          <a:lstStyle/>
          <a:p>
            <a:r>
              <a:rPr lang="en-US"/>
              <a:t>/// Bayer 16:9 Template /// June 2018</a:t>
            </a:r>
            <a:endParaRPr lang="en-US" dirty="0"/>
          </a:p>
        </p:txBody>
      </p:sp>
      <p:sp>
        <p:nvSpPr>
          <p:cNvPr id="4" name="Slide Number Placeholder 3">
            <a:extLst>
              <a:ext uri="{FF2B5EF4-FFF2-40B4-BE49-F238E27FC236}">
                <a16:creationId xmlns:a16="http://schemas.microsoft.com/office/drawing/2014/main" id="{BE83CF16-1E5A-B21B-29EB-E57FCFD81DD1}"/>
              </a:ext>
            </a:extLst>
          </p:cNvPr>
          <p:cNvSpPr>
            <a:spLocks noGrp="1"/>
          </p:cNvSpPr>
          <p:nvPr>
            <p:ph type="sldNum" sz="quarter" idx="12"/>
          </p:nvPr>
        </p:nvSpPr>
        <p:spPr/>
        <p:txBody>
          <a:bodyPr/>
          <a:lstStyle/>
          <a:p>
            <a:fld id="{EEAD9179-7A6B-4268-BEB2-F3B8EB06115B}" type="slidenum">
              <a:rPr lang="en-US" smtClean="0"/>
              <a:pPr/>
              <a:t>34</a:t>
            </a:fld>
            <a:endParaRPr lang="en-US" dirty="0"/>
          </a:p>
        </p:txBody>
      </p:sp>
      <p:sp>
        <p:nvSpPr>
          <p:cNvPr id="5" name="Subtitle 4">
            <a:extLst>
              <a:ext uri="{FF2B5EF4-FFF2-40B4-BE49-F238E27FC236}">
                <a16:creationId xmlns:a16="http://schemas.microsoft.com/office/drawing/2014/main" id="{D13869E6-D139-D322-F61A-FCDBE0B7BB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55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1C3D32-B672-013A-89FC-8AF12E913DCA}"/>
              </a:ext>
            </a:extLst>
          </p:cNvPr>
          <p:cNvSpPr>
            <a:spLocks noGrp="1"/>
          </p:cNvSpPr>
          <p:nvPr>
            <p:ph type="subTitle" idx="13"/>
          </p:nvPr>
        </p:nvSpPr>
        <p:spPr/>
        <p:txBody>
          <a:bodyPr/>
          <a:lstStyle/>
          <a:p>
            <a:r>
              <a:rPr lang="en-US"/>
              <a:t>Most </a:t>
            </a:r>
            <a:r>
              <a:rPr lang="en-US" dirty="0"/>
              <a:t>Variation Due to Hybrid in Vigor Testing</a:t>
            </a:r>
          </a:p>
        </p:txBody>
      </p:sp>
      <p:sp>
        <p:nvSpPr>
          <p:cNvPr id="3" name="Title 2">
            <a:extLst>
              <a:ext uri="{FF2B5EF4-FFF2-40B4-BE49-F238E27FC236}">
                <a16:creationId xmlns:a16="http://schemas.microsoft.com/office/drawing/2014/main" id="{C8A7DD8F-7063-B90B-7E14-85CF171B1D9C}"/>
              </a:ext>
            </a:extLst>
          </p:cNvPr>
          <p:cNvSpPr>
            <a:spLocks noGrp="1"/>
          </p:cNvSpPr>
          <p:nvPr>
            <p:ph type="title"/>
          </p:nvPr>
        </p:nvSpPr>
        <p:spPr/>
        <p:txBody>
          <a:bodyPr/>
          <a:lstStyle/>
          <a:p>
            <a:r>
              <a:rPr lang="en-US" dirty="0"/>
              <a:t>Vigor Appears to be Heritable Trait Across Years in new crop</a:t>
            </a:r>
          </a:p>
        </p:txBody>
      </p:sp>
      <p:sp>
        <p:nvSpPr>
          <p:cNvPr id="4" name="Footer Placeholder 3">
            <a:extLst>
              <a:ext uri="{FF2B5EF4-FFF2-40B4-BE49-F238E27FC236}">
                <a16:creationId xmlns:a16="http://schemas.microsoft.com/office/drawing/2014/main" id="{2BC8A589-32CB-E568-06C4-6DD1BF74C600}"/>
              </a:ext>
            </a:extLst>
          </p:cNvPr>
          <p:cNvSpPr>
            <a:spLocks noGrp="1"/>
          </p:cNvSpPr>
          <p:nvPr>
            <p:ph type="ftr" sz="quarter" idx="11"/>
          </p:nvPr>
        </p:nvSpPr>
        <p:spPr/>
        <p:txBody>
          <a:bodyPr/>
          <a:lstStyle/>
          <a:p>
            <a:r>
              <a:rPr lang="en-US" dirty="0"/>
              <a:t>/// Bayer 16:9 Template /// June 2018</a:t>
            </a:r>
          </a:p>
        </p:txBody>
      </p:sp>
      <p:sp>
        <p:nvSpPr>
          <p:cNvPr id="5" name="Slide Number Placeholder 4">
            <a:extLst>
              <a:ext uri="{FF2B5EF4-FFF2-40B4-BE49-F238E27FC236}">
                <a16:creationId xmlns:a16="http://schemas.microsoft.com/office/drawing/2014/main" id="{51BB5229-8614-4417-B15A-0B0DE968F047}"/>
              </a:ext>
            </a:extLst>
          </p:cNvPr>
          <p:cNvSpPr>
            <a:spLocks noGrp="1"/>
          </p:cNvSpPr>
          <p:nvPr>
            <p:ph type="sldNum" sz="quarter" idx="12"/>
          </p:nvPr>
        </p:nvSpPr>
        <p:spPr/>
        <p:txBody>
          <a:bodyPr/>
          <a:lstStyle/>
          <a:p>
            <a:fld id="{EEAD9179-7A6B-4268-BEB2-F3B8EB06115B}" type="slidenum">
              <a:rPr lang="en-US" smtClean="0"/>
              <a:t>4</a:t>
            </a:fld>
            <a:endParaRPr lang="en-US" dirty="0"/>
          </a:p>
        </p:txBody>
      </p:sp>
      <p:sp>
        <p:nvSpPr>
          <p:cNvPr id="9" name="TextBox 8">
            <a:extLst>
              <a:ext uri="{FF2B5EF4-FFF2-40B4-BE49-F238E27FC236}">
                <a16:creationId xmlns:a16="http://schemas.microsoft.com/office/drawing/2014/main" id="{D7E30D38-6DD4-98AC-0CA9-43F8088315B7}"/>
              </a:ext>
            </a:extLst>
          </p:cNvPr>
          <p:cNvSpPr txBox="1"/>
          <p:nvPr/>
        </p:nvSpPr>
        <p:spPr bwMode="gray">
          <a:xfrm>
            <a:off x="981821" y="225178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Three-Level Nested Random Effects Linear Model was used to estimate the variance components to determine assignable causes for the observed variability</a:t>
            </a:r>
          </a:p>
          <a:p>
            <a:endParaRPr lang="en-US" dirty="0"/>
          </a:p>
          <a:p>
            <a:pPr marL="285750" indent="-285750">
              <a:buFont typeface="Arial" panose="020B0604020202020204" pitchFamily="34" charset="0"/>
              <a:buChar char="•"/>
            </a:pPr>
            <a:r>
              <a:rPr lang="en-US" dirty="0" err="1"/>
              <a:t>HPMixed</a:t>
            </a:r>
            <a:r>
              <a:rPr lang="en-US" dirty="0"/>
              <a:t>, a specialized procedure in SAS software, was used to estimate the model.  This procedure is specifically designed to cope with estimation problems involving large unbalanced datasets</a:t>
            </a:r>
          </a:p>
        </p:txBody>
      </p:sp>
      <p:pic>
        <p:nvPicPr>
          <p:cNvPr id="7" name="Picture 6">
            <a:extLst>
              <a:ext uri="{FF2B5EF4-FFF2-40B4-BE49-F238E27FC236}">
                <a16:creationId xmlns:a16="http://schemas.microsoft.com/office/drawing/2014/main" id="{D33A53B0-F79D-F30F-AD22-2E91548722A3}"/>
              </a:ext>
            </a:extLst>
          </p:cNvPr>
          <p:cNvPicPr>
            <a:picLocks noChangeAspect="1"/>
          </p:cNvPicPr>
          <p:nvPr/>
        </p:nvPicPr>
        <p:blipFill>
          <a:blip r:embed="rId2"/>
          <a:stretch>
            <a:fillRect/>
          </a:stretch>
        </p:blipFill>
        <p:spPr>
          <a:xfrm>
            <a:off x="5189250" y="1878887"/>
            <a:ext cx="6175448" cy="4122418"/>
          </a:xfrm>
          <a:prstGeom prst="rect">
            <a:avLst/>
          </a:prstGeom>
        </p:spPr>
      </p:pic>
    </p:spTree>
    <p:extLst>
      <p:ext uri="{BB962C8B-B14F-4D97-AF65-F5344CB8AC3E}">
        <p14:creationId xmlns:p14="http://schemas.microsoft.com/office/powerpoint/2010/main" val="383399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1859267-C9F7-8B9B-ED05-71D8596C143A}"/>
              </a:ext>
            </a:extLst>
          </p:cNvPr>
          <p:cNvSpPr>
            <a:spLocks noGrp="1"/>
          </p:cNvSpPr>
          <p:nvPr>
            <p:ph type="subTitle" idx="13"/>
          </p:nvPr>
        </p:nvSpPr>
        <p:spPr/>
        <p:txBody>
          <a:bodyPr/>
          <a:lstStyle/>
          <a:p>
            <a:r>
              <a:rPr lang="en-US" dirty="0"/>
              <a:t>Most Variation Due to Hybrid in Vigor Testing</a:t>
            </a:r>
          </a:p>
          <a:p>
            <a:endParaRPr lang="en-US" dirty="0"/>
          </a:p>
        </p:txBody>
      </p:sp>
      <p:sp>
        <p:nvSpPr>
          <p:cNvPr id="3" name="Title 2">
            <a:extLst>
              <a:ext uri="{FF2B5EF4-FFF2-40B4-BE49-F238E27FC236}">
                <a16:creationId xmlns:a16="http://schemas.microsoft.com/office/drawing/2014/main" id="{FFBCDFAA-D79E-F75E-C766-2D2A1AEC0C13}"/>
              </a:ext>
            </a:extLst>
          </p:cNvPr>
          <p:cNvSpPr>
            <a:spLocks noGrp="1"/>
          </p:cNvSpPr>
          <p:nvPr>
            <p:ph type="title"/>
          </p:nvPr>
        </p:nvSpPr>
        <p:spPr>
          <a:xfrm>
            <a:off x="981821" y="181938"/>
            <a:ext cx="11981144" cy="864000"/>
          </a:xfrm>
        </p:spPr>
        <p:txBody>
          <a:bodyPr/>
          <a:lstStyle/>
          <a:p>
            <a:r>
              <a:rPr lang="en-US" dirty="0"/>
              <a:t>Vigor Still Appears to be Heritable Trait After Combining Years </a:t>
            </a:r>
            <a:br>
              <a:rPr lang="en-US" dirty="0"/>
            </a:br>
            <a:r>
              <a:rPr lang="en-US" dirty="0"/>
              <a:t>in new crop</a:t>
            </a:r>
          </a:p>
        </p:txBody>
      </p:sp>
      <p:sp>
        <p:nvSpPr>
          <p:cNvPr id="4" name="Footer Placeholder 3">
            <a:extLst>
              <a:ext uri="{FF2B5EF4-FFF2-40B4-BE49-F238E27FC236}">
                <a16:creationId xmlns:a16="http://schemas.microsoft.com/office/drawing/2014/main" id="{7752C28F-D61A-59B3-6541-AC9A31DC93D0}"/>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02E54885-3549-E9D7-AB81-A76171D9FEDF}"/>
              </a:ext>
            </a:extLst>
          </p:cNvPr>
          <p:cNvSpPr>
            <a:spLocks noGrp="1"/>
          </p:cNvSpPr>
          <p:nvPr>
            <p:ph type="sldNum" sz="quarter" idx="12"/>
          </p:nvPr>
        </p:nvSpPr>
        <p:spPr/>
        <p:txBody>
          <a:bodyPr/>
          <a:lstStyle/>
          <a:p>
            <a:fld id="{EEAD9179-7A6B-4268-BEB2-F3B8EB06115B}" type="slidenum">
              <a:rPr lang="en-US" smtClean="0"/>
              <a:t>5</a:t>
            </a:fld>
            <a:endParaRPr lang="en-US" dirty="0"/>
          </a:p>
        </p:txBody>
      </p:sp>
      <p:sp>
        <p:nvSpPr>
          <p:cNvPr id="14" name="TextBox 13">
            <a:extLst>
              <a:ext uri="{FF2B5EF4-FFF2-40B4-BE49-F238E27FC236}">
                <a16:creationId xmlns:a16="http://schemas.microsoft.com/office/drawing/2014/main" id="{C6339FDE-0E3C-C4B6-9813-4041DEF24D9A}"/>
              </a:ext>
            </a:extLst>
          </p:cNvPr>
          <p:cNvSpPr txBox="1"/>
          <p:nvPr/>
        </p:nvSpPr>
        <p:spPr bwMode="gray">
          <a:xfrm>
            <a:off x="7508457" y="2046036"/>
            <a:ext cx="3796540" cy="346791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Two-Way Random Effects Treatment Structure to Estimate Heritability in Vigor Testing (where concatenated year and production site were used as environmental factor)</a:t>
            </a:r>
          </a:p>
        </p:txBody>
      </p:sp>
      <p:pic>
        <p:nvPicPr>
          <p:cNvPr id="7" name="Picture 6">
            <a:extLst>
              <a:ext uri="{FF2B5EF4-FFF2-40B4-BE49-F238E27FC236}">
                <a16:creationId xmlns:a16="http://schemas.microsoft.com/office/drawing/2014/main" id="{77BEA782-2A60-2C62-C1CF-DA822B7D34BA}"/>
              </a:ext>
            </a:extLst>
          </p:cNvPr>
          <p:cNvPicPr>
            <a:picLocks noChangeAspect="1"/>
          </p:cNvPicPr>
          <p:nvPr/>
        </p:nvPicPr>
        <p:blipFill>
          <a:blip r:embed="rId2"/>
          <a:stretch>
            <a:fillRect/>
          </a:stretch>
        </p:blipFill>
        <p:spPr>
          <a:xfrm>
            <a:off x="737530" y="1673137"/>
            <a:ext cx="6542024" cy="4168370"/>
          </a:xfrm>
          <a:prstGeom prst="rect">
            <a:avLst/>
          </a:prstGeom>
        </p:spPr>
      </p:pic>
    </p:spTree>
    <p:extLst>
      <p:ext uri="{BB962C8B-B14F-4D97-AF65-F5344CB8AC3E}">
        <p14:creationId xmlns:p14="http://schemas.microsoft.com/office/powerpoint/2010/main" val="135883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7CAC4AB-5F9E-59CB-2037-41BCF47BD341}"/>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1CBCC0DF-BBB4-0FBD-84D0-0E121CFDFD6E}"/>
              </a:ext>
            </a:extLst>
          </p:cNvPr>
          <p:cNvSpPr>
            <a:spLocks noGrp="1"/>
          </p:cNvSpPr>
          <p:nvPr>
            <p:ph type="title"/>
          </p:nvPr>
        </p:nvSpPr>
        <p:spPr/>
        <p:txBody>
          <a:bodyPr/>
          <a:lstStyle/>
          <a:p>
            <a:r>
              <a:rPr lang="en-US" dirty="0"/>
              <a:t>New Crop All Years by Seed Size Shows Heritable by Seed Size</a:t>
            </a:r>
          </a:p>
        </p:txBody>
      </p:sp>
      <p:sp>
        <p:nvSpPr>
          <p:cNvPr id="4" name="Footer Placeholder 3">
            <a:extLst>
              <a:ext uri="{FF2B5EF4-FFF2-40B4-BE49-F238E27FC236}">
                <a16:creationId xmlns:a16="http://schemas.microsoft.com/office/drawing/2014/main" id="{EA9D5186-C61D-AFC3-E16D-BA999ECBB391}"/>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C411CDA5-EDD7-AE65-4EFF-585EA34A56AA}"/>
              </a:ext>
            </a:extLst>
          </p:cNvPr>
          <p:cNvSpPr>
            <a:spLocks noGrp="1"/>
          </p:cNvSpPr>
          <p:nvPr>
            <p:ph type="sldNum" sz="quarter" idx="12"/>
          </p:nvPr>
        </p:nvSpPr>
        <p:spPr/>
        <p:txBody>
          <a:bodyPr/>
          <a:lstStyle/>
          <a:p>
            <a:fld id="{EEAD9179-7A6B-4268-BEB2-F3B8EB06115B}" type="slidenum">
              <a:rPr lang="en-US" smtClean="0"/>
              <a:t>6</a:t>
            </a:fld>
            <a:endParaRPr lang="en-US" dirty="0"/>
          </a:p>
        </p:txBody>
      </p:sp>
      <p:pic>
        <p:nvPicPr>
          <p:cNvPr id="8" name="Content Placeholder 7">
            <a:extLst>
              <a:ext uri="{FF2B5EF4-FFF2-40B4-BE49-F238E27FC236}">
                <a16:creationId xmlns:a16="http://schemas.microsoft.com/office/drawing/2014/main" id="{84D9C319-796A-A4E8-6166-3830CA39CA8B}"/>
              </a:ext>
            </a:extLst>
          </p:cNvPr>
          <p:cNvPicPr>
            <a:picLocks noGrp="1" noChangeAspect="1"/>
          </p:cNvPicPr>
          <p:nvPr>
            <p:ph sz="quarter" idx="14"/>
          </p:nvPr>
        </p:nvPicPr>
        <p:blipFill>
          <a:blip r:embed="rId2"/>
          <a:stretch>
            <a:fillRect/>
          </a:stretch>
        </p:blipFill>
        <p:spPr>
          <a:xfrm>
            <a:off x="3367079" y="1911529"/>
            <a:ext cx="6027942" cy="3840813"/>
          </a:xfrm>
        </p:spPr>
      </p:pic>
    </p:spTree>
    <p:extLst>
      <p:ext uri="{BB962C8B-B14F-4D97-AF65-F5344CB8AC3E}">
        <p14:creationId xmlns:p14="http://schemas.microsoft.com/office/powerpoint/2010/main" val="355757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951E0-DDEB-8BA2-3017-E686B2E514AC}"/>
              </a:ext>
            </a:extLst>
          </p:cNvPr>
          <p:cNvSpPr>
            <a:spLocks noGrp="1"/>
          </p:cNvSpPr>
          <p:nvPr>
            <p:ph type="title"/>
          </p:nvPr>
        </p:nvSpPr>
        <p:spPr/>
        <p:txBody>
          <a:bodyPr/>
          <a:lstStyle/>
          <a:p>
            <a:r>
              <a:rPr lang="en-US" sz="2400" dirty="0"/>
              <a:t>Limiting Analysis to Hybrids Produced All Three Years Shows Same Results </a:t>
            </a:r>
          </a:p>
        </p:txBody>
      </p:sp>
      <p:sp>
        <p:nvSpPr>
          <p:cNvPr id="4" name="Footer Placeholder 3">
            <a:extLst>
              <a:ext uri="{FF2B5EF4-FFF2-40B4-BE49-F238E27FC236}">
                <a16:creationId xmlns:a16="http://schemas.microsoft.com/office/drawing/2014/main" id="{1DE3D58C-C6CA-E137-AB4E-D5458B0DE10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2D099C3C-C5D0-B06C-1570-A921584F9BA7}"/>
              </a:ext>
            </a:extLst>
          </p:cNvPr>
          <p:cNvSpPr>
            <a:spLocks noGrp="1"/>
          </p:cNvSpPr>
          <p:nvPr>
            <p:ph type="sldNum" sz="quarter" idx="12"/>
          </p:nvPr>
        </p:nvSpPr>
        <p:spPr/>
        <p:txBody>
          <a:bodyPr/>
          <a:lstStyle/>
          <a:p>
            <a:fld id="{EEAD9179-7A6B-4268-BEB2-F3B8EB06115B}" type="slidenum">
              <a:rPr lang="en-US" smtClean="0"/>
              <a:t>7</a:t>
            </a:fld>
            <a:endParaRPr lang="en-US" dirty="0"/>
          </a:p>
        </p:txBody>
      </p:sp>
      <p:pic>
        <p:nvPicPr>
          <p:cNvPr id="11" name="Content Placeholder 13">
            <a:extLst>
              <a:ext uri="{FF2B5EF4-FFF2-40B4-BE49-F238E27FC236}">
                <a16:creationId xmlns:a16="http://schemas.microsoft.com/office/drawing/2014/main" id="{0EC34812-AEF5-B03D-5A7C-A8370A5863B6}"/>
              </a:ext>
            </a:extLst>
          </p:cNvPr>
          <p:cNvPicPr>
            <a:picLocks noGrp="1" noChangeAspect="1"/>
          </p:cNvPicPr>
          <p:nvPr>
            <p:ph sz="quarter" idx="14"/>
          </p:nvPr>
        </p:nvPicPr>
        <p:blipFill>
          <a:blip r:embed="rId2"/>
          <a:stretch>
            <a:fillRect/>
          </a:stretch>
        </p:blipFill>
        <p:spPr>
          <a:xfrm>
            <a:off x="981821" y="1682016"/>
            <a:ext cx="6031500" cy="4026326"/>
          </a:xfrm>
        </p:spPr>
      </p:pic>
      <p:sp>
        <p:nvSpPr>
          <p:cNvPr id="12" name="TextBox 11">
            <a:extLst>
              <a:ext uri="{FF2B5EF4-FFF2-40B4-BE49-F238E27FC236}">
                <a16:creationId xmlns:a16="http://schemas.microsoft.com/office/drawing/2014/main" id="{0B318579-1079-F27E-C96E-C6B9225DA6EF}"/>
              </a:ext>
            </a:extLst>
          </p:cNvPr>
          <p:cNvSpPr txBox="1"/>
          <p:nvPr/>
        </p:nvSpPr>
        <p:spPr bwMode="gray">
          <a:xfrm>
            <a:off x="7892249" y="1682016"/>
            <a:ext cx="3409025" cy="3857650"/>
          </a:xfrm>
          <a:prstGeom prst="rect">
            <a:avLst/>
          </a:prstGeom>
          <a:noFill/>
        </p:spPr>
        <p:txBody>
          <a:bodyPr wrap="square" lIns="0" tIns="0" rIns="0" bIns="0" rtlCol="0">
            <a:noAutofit/>
          </a:bodyPr>
          <a:lstStyle/>
          <a:p>
            <a:endParaRPr lang="en-US" dirty="0" err="1"/>
          </a:p>
        </p:txBody>
      </p:sp>
      <p:sp>
        <p:nvSpPr>
          <p:cNvPr id="13" name="TextBox 12">
            <a:extLst>
              <a:ext uri="{FF2B5EF4-FFF2-40B4-BE49-F238E27FC236}">
                <a16:creationId xmlns:a16="http://schemas.microsoft.com/office/drawing/2014/main" id="{7C63926C-ACF7-2D65-50EB-BB3206F07540}"/>
              </a:ext>
            </a:extLst>
          </p:cNvPr>
          <p:cNvSpPr txBox="1"/>
          <p:nvPr/>
        </p:nvSpPr>
        <p:spPr bwMode="gray">
          <a:xfrm>
            <a:off x="7892249" y="1953087"/>
            <a:ext cx="3551068" cy="3444536"/>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Only hybrids that were produced in all three years were used in this analysis</a:t>
            </a:r>
          </a:p>
          <a:p>
            <a:endParaRPr lang="en-US" dirty="0"/>
          </a:p>
          <a:p>
            <a:pPr marL="285750" indent="-285750">
              <a:buFont typeface="Arial" panose="020B0604020202020204" pitchFamily="34" charset="0"/>
              <a:buChar char="•"/>
            </a:pPr>
            <a:r>
              <a:rPr lang="en-US" dirty="0"/>
              <a:t>10,815 total batches</a:t>
            </a:r>
          </a:p>
          <a:p>
            <a:pPr marL="742950" lvl="1" indent="-285750">
              <a:buFont typeface="Arial" panose="020B0604020202020204" pitchFamily="34" charset="0"/>
              <a:buChar char="•"/>
            </a:pPr>
            <a:r>
              <a:rPr lang="en-US" dirty="0"/>
              <a:t>3,802 for 2020</a:t>
            </a:r>
          </a:p>
          <a:p>
            <a:pPr marL="742950" lvl="1" indent="-285750">
              <a:buFont typeface="Arial" panose="020B0604020202020204" pitchFamily="34" charset="0"/>
              <a:buChar char="•"/>
            </a:pPr>
            <a:r>
              <a:rPr lang="en-US" dirty="0"/>
              <a:t>3,046 for 2021</a:t>
            </a:r>
          </a:p>
          <a:p>
            <a:pPr marL="742950" lvl="1" indent="-285750">
              <a:buFont typeface="Arial" panose="020B0604020202020204" pitchFamily="34" charset="0"/>
              <a:buChar char="•"/>
            </a:pPr>
            <a:r>
              <a:rPr lang="en-US" dirty="0"/>
              <a:t>3,967 for 2022</a:t>
            </a:r>
          </a:p>
          <a:p>
            <a:endParaRPr lang="en-US" dirty="0" err="1"/>
          </a:p>
        </p:txBody>
      </p:sp>
    </p:spTree>
    <p:extLst>
      <p:ext uri="{BB962C8B-B14F-4D97-AF65-F5344CB8AC3E}">
        <p14:creationId xmlns:p14="http://schemas.microsoft.com/office/powerpoint/2010/main" val="128450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7D6BAA-1194-DA50-6762-9A2C3414EE07}"/>
              </a:ext>
            </a:extLst>
          </p:cNvPr>
          <p:cNvSpPr>
            <a:spLocks noGrp="1"/>
          </p:cNvSpPr>
          <p:nvPr>
            <p:ph type="subTitle" idx="13"/>
          </p:nvPr>
        </p:nvSpPr>
        <p:spPr/>
        <p:txBody>
          <a:bodyPr/>
          <a:lstStyle/>
          <a:p>
            <a:endParaRPr lang="en-US"/>
          </a:p>
        </p:txBody>
      </p:sp>
      <p:sp>
        <p:nvSpPr>
          <p:cNvPr id="3" name="Title 2">
            <a:extLst>
              <a:ext uri="{FF2B5EF4-FFF2-40B4-BE49-F238E27FC236}">
                <a16:creationId xmlns:a16="http://schemas.microsoft.com/office/drawing/2014/main" id="{C8E1721E-5A4F-79F5-5013-DE203CD1AAC8}"/>
              </a:ext>
            </a:extLst>
          </p:cNvPr>
          <p:cNvSpPr>
            <a:spLocks noGrp="1"/>
          </p:cNvSpPr>
          <p:nvPr>
            <p:ph type="title"/>
          </p:nvPr>
        </p:nvSpPr>
        <p:spPr/>
        <p:txBody>
          <a:bodyPr/>
          <a:lstStyle/>
          <a:p>
            <a:r>
              <a:rPr lang="en-US" dirty="0"/>
              <a:t>Carry-over and Re-bag Batches Show Opposite Effect</a:t>
            </a:r>
          </a:p>
        </p:txBody>
      </p:sp>
      <p:sp>
        <p:nvSpPr>
          <p:cNvPr id="4" name="Footer Placeholder 3">
            <a:extLst>
              <a:ext uri="{FF2B5EF4-FFF2-40B4-BE49-F238E27FC236}">
                <a16:creationId xmlns:a16="http://schemas.microsoft.com/office/drawing/2014/main" id="{6D26E777-6EFE-4BDC-E073-48B544BCC82F}"/>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824E0535-4BE7-6284-7363-35DB69B68B7B}"/>
              </a:ext>
            </a:extLst>
          </p:cNvPr>
          <p:cNvSpPr>
            <a:spLocks noGrp="1"/>
          </p:cNvSpPr>
          <p:nvPr>
            <p:ph type="sldNum" sz="quarter" idx="12"/>
          </p:nvPr>
        </p:nvSpPr>
        <p:spPr/>
        <p:txBody>
          <a:bodyPr/>
          <a:lstStyle/>
          <a:p>
            <a:fld id="{EEAD9179-7A6B-4268-BEB2-F3B8EB06115B}" type="slidenum">
              <a:rPr lang="en-US" smtClean="0"/>
              <a:t>8</a:t>
            </a:fld>
            <a:endParaRPr lang="en-US" dirty="0"/>
          </a:p>
        </p:txBody>
      </p:sp>
      <p:pic>
        <p:nvPicPr>
          <p:cNvPr id="8" name="Content Placeholder 7">
            <a:extLst>
              <a:ext uri="{FF2B5EF4-FFF2-40B4-BE49-F238E27FC236}">
                <a16:creationId xmlns:a16="http://schemas.microsoft.com/office/drawing/2014/main" id="{C2D2A323-37F7-1B8A-CA54-66C64E658C58}"/>
              </a:ext>
            </a:extLst>
          </p:cNvPr>
          <p:cNvPicPr>
            <a:picLocks noGrp="1" noChangeAspect="1"/>
          </p:cNvPicPr>
          <p:nvPr>
            <p:ph sz="quarter" idx="14"/>
          </p:nvPr>
        </p:nvPicPr>
        <p:blipFill>
          <a:blip r:embed="rId2"/>
          <a:stretch>
            <a:fillRect/>
          </a:stretch>
        </p:blipFill>
        <p:spPr>
          <a:xfrm>
            <a:off x="341607" y="1637629"/>
            <a:ext cx="5753599" cy="3840813"/>
          </a:xfrm>
        </p:spPr>
      </p:pic>
      <p:pic>
        <p:nvPicPr>
          <p:cNvPr id="9" name="Picture 8">
            <a:extLst>
              <a:ext uri="{FF2B5EF4-FFF2-40B4-BE49-F238E27FC236}">
                <a16:creationId xmlns:a16="http://schemas.microsoft.com/office/drawing/2014/main" id="{EDC0F59E-7901-3149-8FD4-1C4944F96B37}"/>
              </a:ext>
            </a:extLst>
          </p:cNvPr>
          <p:cNvPicPr>
            <a:picLocks noChangeAspect="1"/>
          </p:cNvPicPr>
          <p:nvPr/>
        </p:nvPicPr>
        <p:blipFill>
          <a:blip r:embed="rId3"/>
          <a:stretch>
            <a:fillRect/>
          </a:stretch>
        </p:blipFill>
        <p:spPr>
          <a:xfrm>
            <a:off x="6117080" y="2592280"/>
            <a:ext cx="5931368" cy="3778323"/>
          </a:xfrm>
          <a:prstGeom prst="rect">
            <a:avLst/>
          </a:prstGeom>
        </p:spPr>
      </p:pic>
      <p:sp>
        <p:nvSpPr>
          <p:cNvPr id="10" name="TextBox 9">
            <a:extLst>
              <a:ext uri="{FF2B5EF4-FFF2-40B4-BE49-F238E27FC236}">
                <a16:creationId xmlns:a16="http://schemas.microsoft.com/office/drawing/2014/main" id="{1A7B771F-90C0-6DFB-02E4-D8450BB3CCF9}"/>
              </a:ext>
            </a:extLst>
          </p:cNvPr>
          <p:cNvSpPr txBox="1"/>
          <p:nvPr/>
        </p:nvSpPr>
        <p:spPr bwMode="gray">
          <a:xfrm>
            <a:off x="692457" y="5761608"/>
            <a:ext cx="5140171" cy="608995"/>
          </a:xfrm>
          <a:prstGeom prst="rect">
            <a:avLst/>
          </a:prstGeom>
          <a:noFill/>
        </p:spPr>
        <p:txBody>
          <a:bodyPr wrap="square" lIns="0" tIns="0" rIns="0" bIns="0" rtlCol="0">
            <a:noAutofit/>
          </a:bodyPr>
          <a:lstStyle/>
          <a:p>
            <a:r>
              <a:rPr lang="en-US" dirty="0"/>
              <a:t>72,445 batch records were used in these analyses</a:t>
            </a:r>
          </a:p>
        </p:txBody>
      </p:sp>
    </p:spTree>
    <p:extLst>
      <p:ext uri="{BB962C8B-B14F-4D97-AF65-F5344CB8AC3E}">
        <p14:creationId xmlns:p14="http://schemas.microsoft.com/office/powerpoint/2010/main" val="318850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0C420CC-278C-B68E-42DF-44C12FD6364F}"/>
              </a:ext>
            </a:extLst>
          </p:cNvPr>
          <p:cNvSpPr>
            <a:spLocks noGrp="1"/>
          </p:cNvSpPr>
          <p:nvPr>
            <p:ph type="subTitle" idx="13"/>
          </p:nvPr>
        </p:nvSpPr>
        <p:spPr/>
        <p:txBody>
          <a:bodyPr/>
          <a:lstStyle/>
          <a:p>
            <a:r>
              <a:rPr lang="en-US" dirty="0"/>
              <a:t>Analysis was limited to those hybrids that were produced in all three years</a:t>
            </a:r>
          </a:p>
          <a:p>
            <a:endParaRPr lang="en-US" dirty="0"/>
          </a:p>
        </p:txBody>
      </p:sp>
      <p:sp>
        <p:nvSpPr>
          <p:cNvPr id="3" name="Title 2">
            <a:extLst>
              <a:ext uri="{FF2B5EF4-FFF2-40B4-BE49-F238E27FC236}">
                <a16:creationId xmlns:a16="http://schemas.microsoft.com/office/drawing/2014/main" id="{AF5F5659-DED7-4D90-CCF0-F76515BD7C55}"/>
              </a:ext>
            </a:extLst>
          </p:cNvPr>
          <p:cNvSpPr>
            <a:spLocks noGrp="1"/>
          </p:cNvSpPr>
          <p:nvPr>
            <p:ph type="title"/>
          </p:nvPr>
        </p:nvSpPr>
        <p:spPr/>
        <p:txBody>
          <a:bodyPr/>
          <a:lstStyle/>
          <a:p>
            <a:r>
              <a:rPr lang="en-US" dirty="0"/>
              <a:t>Carry-over and </a:t>
            </a:r>
            <a:r>
              <a:rPr lang="en-US" dirty="0" err="1"/>
              <a:t>Rebag</a:t>
            </a:r>
            <a:r>
              <a:rPr lang="en-US" dirty="0"/>
              <a:t> Batches Show Opposite Effect</a:t>
            </a:r>
          </a:p>
        </p:txBody>
      </p:sp>
      <p:sp>
        <p:nvSpPr>
          <p:cNvPr id="4" name="Footer Placeholder 3">
            <a:extLst>
              <a:ext uri="{FF2B5EF4-FFF2-40B4-BE49-F238E27FC236}">
                <a16:creationId xmlns:a16="http://schemas.microsoft.com/office/drawing/2014/main" id="{1DD2E28F-0D66-D17A-E07F-AC011D3CF05D}"/>
              </a:ext>
            </a:extLst>
          </p:cNvPr>
          <p:cNvSpPr>
            <a:spLocks noGrp="1"/>
          </p:cNvSpPr>
          <p:nvPr>
            <p:ph type="ftr" sz="quarter" idx="11"/>
          </p:nvPr>
        </p:nvSpPr>
        <p:spPr/>
        <p:txBody>
          <a:bodyPr/>
          <a:lstStyle/>
          <a:p>
            <a:r>
              <a:rPr lang="en-US"/>
              <a:t>/// Bayer 16:9 Template /// June 2018</a:t>
            </a:r>
            <a:endParaRPr lang="en-US" dirty="0"/>
          </a:p>
        </p:txBody>
      </p:sp>
      <p:sp>
        <p:nvSpPr>
          <p:cNvPr id="5" name="Slide Number Placeholder 4">
            <a:extLst>
              <a:ext uri="{FF2B5EF4-FFF2-40B4-BE49-F238E27FC236}">
                <a16:creationId xmlns:a16="http://schemas.microsoft.com/office/drawing/2014/main" id="{1474C183-B4B6-E774-A5A5-E26B57BB7601}"/>
              </a:ext>
            </a:extLst>
          </p:cNvPr>
          <p:cNvSpPr>
            <a:spLocks noGrp="1"/>
          </p:cNvSpPr>
          <p:nvPr>
            <p:ph type="sldNum" sz="quarter" idx="12"/>
          </p:nvPr>
        </p:nvSpPr>
        <p:spPr/>
        <p:txBody>
          <a:bodyPr/>
          <a:lstStyle/>
          <a:p>
            <a:fld id="{EEAD9179-7A6B-4268-BEB2-F3B8EB06115B}" type="slidenum">
              <a:rPr lang="en-US" smtClean="0"/>
              <a:t>9</a:t>
            </a:fld>
            <a:endParaRPr lang="en-US" dirty="0"/>
          </a:p>
        </p:txBody>
      </p:sp>
      <p:pic>
        <p:nvPicPr>
          <p:cNvPr id="10" name="Picture 9">
            <a:extLst>
              <a:ext uri="{FF2B5EF4-FFF2-40B4-BE49-F238E27FC236}">
                <a16:creationId xmlns:a16="http://schemas.microsoft.com/office/drawing/2014/main" id="{8C679E1C-19BF-9724-E190-486A6B89BB2A}"/>
              </a:ext>
            </a:extLst>
          </p:cNvPr>
          <p:cNvPicPr>
            <a:picLocks noChangeAspect="1"/>
          </p:cNvPicPr>
          <p:nvPr/>
        </p:nvPicPr>
        <p:blipFill>
          <a:blip r:embed="rId2"/>
          <a:stretch>
            <a:fillRect/>
          </a:stretch>
        </p:blipFill>
        <p:spPr>
          <a:xfrm>
            <a:off x="2516453" y="1740771"/>
            <a:ext cx="6770270" cy="4313800"/>
          </a:xfrm>
          <a:prstGeom prst="rect">
            <a:avLst/>
          </a:prstGeom>
        </p:spPr>
      </p:pic>
    </p:spTree>
    <p:extLst>
      <p:ext uri="{BB962C8B-B14F-4D97-AF65-F5344CB8AC3E}">
        <p14:creationId xmlns:p14="http://schemas.microsoft.com/office/powerpoint/2010/main" val="180332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EMPOWERCHARTSPROPERTIES_A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QBAQEBAQEBAQEBAQEBAQMAAAAAAAAAAwAAAAMAAAAA/////wUA2gsAAAAAAAAAAAAAIAD///////////////8AAAD///////////////8DAAAAAgD///////8DAAAAAgD///////8DAAAAAgD///////////////////////////////////////////////////////////////////////////////////////////////////////////////////////////////////////////////////////////////////////////////////////////////////////////////////////////////////////////////////////////////////////////////////////////////////////////////////////////////////////////////////////////////////////////////////////////////////////////////////////////////////////////////////////////////////////////////8BACAA////////////////AAAO////////AwAAAAQA////////////////////////////////////////////////////////////////////////////////////////////////////////////////////////////////////////////////////////////////////////////////////////////////////////////////////////////////////////////////////////////////////////////////////////////////////////////////////////////////////////////////////////////////////////////////////////////////////////////////////////////////////////////////////////////////////////////////////////////////////////////////////////AgADAP///////wUAAAACABAACx1nKQuTNMdJtlvDsSNMq5YEAAAAAAADAAAAAAADAAAAAwADAAAAAAADAAAAAwADAAAAAAADAAAABAADAAIA////////BQAAAAMAEAALBronhDbEMUaSC+URDbN+/gQAAAABAAMAAAACAAMAAAAEAAMAAAACAAMAAAAEAAQAAwD///////8FAAAABAAQAAuojFj36QoySZFXjSoFpUOJBAAAAAIAAwAAAAMAAwAAAAEAAwAAAAM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AMOAAAAAAAAAAAAAP/////GAMYAAAAFX2lkABAAAAAEHWcpC5M0x0m2W8OxI0yrlgNEYXRhAFMAAAAIUHJlc2VudGF0aW9uU2Nhbm5lZEZvckxpbmtlZFNoYXBlcwABAk51bWJlckZvcm1hdFNlcGFyYXRvck1vZGUACgAAAEF1dG9tYXRpYwAAAk5hbWUAJAAAAExpbmtlZFNoYXBlUHJlc2VudGF0aW9uU2V0dGluZ3NEYXRhABBWZXJzaW9uAAAAAAAJTGFzdFdyaXRlAG9bpH2GAQAAAAEA/////4MAgwAAAAVfaWQAEAAAAAQGuieENsQxRpIL5RENs37+A0RhdGEAGwAAAARMaW5rZWRTaGFwZURhdGEABQAAAAAAAk5hbWUAGQAAAExpbmtlZFNoYXBlc0RhdGFQcm9wZXJ0eQAQVmVyc2lvbgAAAAAACUxhc3RXcml0ZQBWW6R9hgEAAAACAP////+DAIMAAAAFX2lkABAAAAAEqIxY9+kKMkmRV40qBaVDiQNEYXRhABsAAAAETGlua2VkU2hhcGVEYXRhAAUAAAAAAAJOYW1lABkAAABMaW5rZWRTaGFwZXNEYXRhUHJvcGVydHkAEFZlcnNpb24AAQAAAAlMYXN0V3JpdGUAg8oC1Y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C9CwAAAAAAAAAAAAAgAf///////////////wAAAP///////////////wUAAAACAP///////wUAAAACAP///////wUAAAADAP///////wUAAAADAP///////////////////////////////////////////////////////////////////////////////////////////////////////////////////////////////////////////////////////////////////////////////////////////////////////////////////////////////////////////////////////////////////////////////////////////////////////////////////////////////////////////////////////////////////////////////////////////////////////////////////////////////////////////////////////////////wEAIAH///////////////8AAA7///////8FAAAABAD///////////////////////////////////////////////////////////////////////////////////////////////////////////////////////////////////////////////////////////////////////////////////////////////////////////////////////////////////////////////////////////////////////////////////////////////////////////////////////////////////////////////////////////////////////////////////////////////////////////////////////////////////////////////////////////////////////////////////////////////////////////////////////8CAAIBAwAAAAIA////////JQAGTGlua2VkU2hhcGVQcmVzZW50YXRpb25TZXR0aW5nc0RhdGFfMAQAAAAAAAUAAAAAAAUAAAADAAUAAAAAAAUAAAADAAMABAEDAAAAAwD///////8aAAZMaW5rZWRTaGFwZXNEYXRhUHJvcGVydHlfMAQAAAABAAUAAAACAAUAAAAEAAUAAAACAP///////wUAAAAAAP///////wUAAAAAAP///////wQAAQEDAAAABAD///////8aAAZMaW5rZWRTaGFwZXNEYXRhUHJvcGVydHlfMQQAAAACAAUAAAADAAU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356826119802581"/>
  <p:tag name="EMPOWERCHARTSPROPERTIES_A_LENGTH" val="24576"/>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FALLBACK_LAYOUT" val="11"/>
  <p:tag name="MIO_SHOW_DATE" val="False"/>
  <p:tag name="MIO_SHOW_FOOTER" val="True"/>
  <p:tag name="MIO_SHOW_PAGENUMBER" val="True"/>
  <p:tag name="MIO_AVOID_BLANK_LAYOUT" val="True"/>
  <p:tag name="MIO_CD_LAYOUT_VALID_AREA" val="False"/>
  <p:tag name="MIO_EMBED_FONT" val="False"/>
  <p:tag name="MIO_MATCH_COLOR_SCHEME" val="False"/>
  <p:tag name="MIO_NUMBER_OF_VALID_LAYOUTS" val="18"/>
  <p:tag name="MIO_HDS" val="True"/>
  <p:tag name="MIO_SKIPVERSION" val="01.01.0001 00:00:00"/>
  <p:tag name="MIO_EKGUID" val="106612b7-7cda-4c66-a943-3c88b56a92d2"/>
  <p:tag name="MIO_UPDATE" val="True"/>
  <p:tag name="MIO_VERSION" val="01.03.2023 14:18:55"/>
  <p:tag name="MIO_DBID" val="8E7267AE-489F-4B02-8040-8A98451BF141"/>
  <p:tag name="MIO_LASTDOWNLOADED" val="02.03.2023 08:30:01.017"/>
  <p:tag name="MIO_OBJECTNAME" val="Master Bayer AG 16:9"/>
  <p:tag name="MIO_CDID" val="cd9a71c7-8ed9-41a1-8303-1a6d1985851a"/>
</p:tagLst>
</file>

<file path=ppt/tags/tag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PR_BAG_PPT-master_16-9">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a:defPPr>
      </a:lstStyle>
    </a:txDef>
  </a:objectDefaults>
  <a:extraClrSchemeLst/>
  <a:custClrLst>
    <a:custClr name="Raspberry">
      <a:srgbClr val="D30F4B"/>
    </a:custClr>
    <a:custClr name="Fuchs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36"/>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Default Theme.pptx" id="{51097458-95A4-4B00-8E24-9AE526189093}" vid="{6DCD3A6B-A5F0-4503-BCDE-98ED95D72472}"/>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19465</TotalTime>
  <Words>1718</Words>
  <Application>Microsoft Office PowerPoint</Application>
  <PresentationFormat>Custom</PresentationFormat>
  <Paragraphs>193</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PR_BAG_PPT-master_16-9</vt:lpstr>
      <vt:lpstr>Hybrid Variation           vs.  Batch Variation NA</vt:lpstr>
      <vt:lpstr>Objective</vt:lpstr>
      <vt:lpstr> Hybrid Vigor Dataset</vt:lpstr>
      <vt:lpstr>Vigor Appears to be Heritable Trait Across Years in new crop</vt:lpstr>
      <vt:lpstr>Vigor Still Appears to be Heritable Trait After Combining Years  in new crop</vt:lpstr>
      <vt:lpstr>New Crop All Years by Seed Size Shows Heritable by Seed Size</vt:lpstr>
      <vt:lpstr>Limiting Analysis to Hybrids Produced All Three Years Shows Same Results </vt:lpstr>
      <vt:lpstr>Carry-over and Re-bag Batches Show Opposite Effect</vt:lpstr>
      <vt:lpstr>Carry-over and Rebag Batches Show Opposite Effect</vt:lpstr>
      <vt:lpstr>Carry-over and Rebag Batches Show Opposite Effect</vt:lpstr>
      <vt:lpstr>Limited Analysis by Seed Size Shows Results Hold</vt:lpstr>
      <vt:lpstr>Summary </vt:lpstr>
      <vt:lpstr>Hybrid Variation           vs.  Batch Variation        EMEA</vt:lpstr>
      <vt:lpstr>Objective</vt:lpstr>
      <vt:lpstr>NA RET vs EMEA RET</vt:lpstr>
      <vt:lpstr> Hybrid Vigor Dataset EMEA</vt:lpstr>
      <vt:lpstr>Year Dependency on Whether Vigor is a Heritable Trait  for eRET1.0</vt:lpstr>
      <vt:lpstr>Vigor Appears to be Heritable Trait Across Years-RET1.0 5mm</vt:lpstr>
      <vt:lpstr>Batch Variation Still Greater After Combining Years-eRET1.0</vt:lpstr>
      <vt:lpstr>Vigor Appears to be Heritable Trait After Combining Years-RET 5mm</vt:lpstr>
      <vt:lpstr>Carry-over and Rebag Batches Show Same Effect-eRET1.0</vt:lpstr>
      <vt:lpstr>Carry-over and Rebag Batches Show Opposite Effect-RET 5mm</vt:lpstr>
      <vt:lpstr>New Crop by Seed Size Shows Mixed Heritable Trait for eRET1.0</vt:lpstr>
      <vt:lpstr>New Crop by Seed Size Shows Heritable by RET 5mm</vt:lpstr>
      <vt:lpstr>Limiting Analysis to Hybrids Produced All Three Years Shows Consistent Results for Hybrid Effect for eRET1.0 </vt:lpstr>
      <vt:lpstr>Limiting Analysis to Hybrids Produced All Three Years Shows Same Results RET 5mm </vt:lpstr>
      <vt:lpstr>All Years Combined Show Hybrid Effect eRET1.0</vt:lpstr>
      <vt:lpstr>All Years Combined Show Same Effect RET 5mm</vt:lpstr>
      <vt:lpstr>Carry-over and Rebag Batches Show Batch Effect Important eRET1.0</vt:lpstr>
      <vt:lpstr>Carry-over and Rebag Batches Show Opposite Effect RET 5mm</vt:lpstr>
      <vt:lpstr>Limited Analysis by Seed Size Shows Results Hold eRET1.0</vt:lpstr>
      <vt:lpstr>Limited Analysis by Seed Size Shows Opposite Effect RET1.0 5mm</vt:lpstr>
      <vt:lpstr>Summary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Richard</dc:creator>
  <cp:lastModifiedBy>Ganesh Kumar</cp:lastModifiedBy>
  <cp:revision>3</cp:revision>
  <cp:lastPrinted>2017-10-23T10:44:12Z</cp:lastPrinted>
  <dcterms:created xsi:type="dcterms:W3CDTF">2023-07-11T21:59:11Z</dcterms:created>
  <dcterms:modified xsi:type="dcterms:W3CDTF">2024-01-22T02:27:53Z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MSIP_Label_2c76c141-ac86-40e5-abf2-c6f60e474cee_Enabled">
    <vt:lpwstr>true</vt:lpwstr>
  </property>
  <property fmtid="{D5CDD505-2E9C-101B-9397-08002B2CF9AE}" pid="4" name="MSIP_Label_2c76c141-ac86-40e5-abf2-c6f60e474cee_SetDate">
    <vt:lpwstr>2023-03-01T14:16:36Z</vt:lpwstr>
  </property>
  <property fmtid="{D5CDD505-2E9C-101B-9397-08002B2CF9AE}" pid="5" name="MSIP_Label_2c76c141-ac86-40e5-abf2-c6f60e474cee_Method">
    <vt:lpwstr>Privileged</vt:lpwstr>
  </property>
  <property fmtid="{D5CDD505-2E9C-101B-9397-08002B2CF9AE}" pid="6" name="MSIP_Label_2c76c141-ac86-40e5-abf2-c6f60e474cee_Name">
    <vt:lpwstr>2c76c141-ac86-40e5-abf2-c6f60e474cee</vt:lpwstr>
  </property>
  <property fmtid="{D5CDD505-2E9C-101B-9397-08002B2CF9AE}" pid="7" name="MSIP_Label_2c76c141-ac86-40e5-abf2-c6f60e474cee_SiteId">
    <vt:lpwstr>fcb2b37b-5da0-466b-9b83-0014b67a7c78</vt:lpwstr>
  </property>
  <property fmtid="{D5CDD505-2E9C-101B-9397-08002B2CF9AE}" pid="8" name="MSIP_Label_2c76c141-ac86-40e5-abf2-c6f60e474cee_ActionId">
    <vt:lpwstr>10d1c0e0-4bd9-4423-abbc-9adc82819239</vt:lpwstr>
  </property>
  <property fmtid="{D5CDD505-2E9C-101B-9397-08002B2CF9AE}" pid="9" name="MSIP_Label_2c76c141-ac86-40e5-abf2-c6f60e474cee_ContentBits">
    <vt:lpwstr>2</vt:lpwstr>
  </property>
  <property fmtid="{D5CDD505-2E9C-101B-9397-08002B2CF9AE}" pid="10" name="ClassificationContentMarkingFooterLocations">
    <vt:lpwstr>PR_BAG_PPT-master_16-9:9</vt:lpwstr>
  </property>
  <property fmtid="{D5CDD505-2E9C-101B-9397-08002B2CF9AE}" pid="11" name="ClassificationContentMarkingFooterText">
    <vt:lpwstr>RESTRICTED</vt:lpwstr>
  </property>
</Properties>
</file>