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379" r:id="rId3"/>
    <p:sldId id="1386" r:id="rId4"/>
    <p:sldId id="1380" r:id="rId5"/>
    <p:sldId id="1387" r:id="rId6"/>
    <p:sldId id="1385" r:id="rId7"/>
    <p:sldId id="1388" r:id="rId8"/>
    <p:sldId id="286" r:id="rId9"/>
    <p:sldId id="263" r:id="rId10"/>
    <p:sldId id="1381" r:id="rId11"/>
    <p:sldId id="288" r:id="rId12"/>
    <p:sldId id="275" r:id="rId13"/>
    <p:sldId id="279" r:id="rId14"/>
    <p:sldId id="270" r:id="rId15"/>
    <p:sldId id="289" r:id="rId16"/>
    <p:sldId id="280" r:id="rId17"/>
    <p:sldId id="282" r:id="rId18"/>
    <p:sldId id="291" r:id="rId19"/>
    <p:sldId id="1384" r:id="rId20"/>
    <p:sldId id="258" r:id="rId21"/>
    <p:sldId id="1383" r:id="rId22"/>
    <p:sldId id="276" r:id="rId23"/>
    <p:sldId id="290" r:id="rId24"/>
    <p:sldId id="293" r:id="rId25"/>
    <p:sldId id="1374" r:id="rId26"/>
    <p:sldId id="1375" r:id="rId27"/>
    <p:sldId id="1376" r:id="rId28"/>
    <p:sldId id="1377" r:id="rId29"/>
    <p:sldId id="1366" r:id="rId30"/>
    <p:sldId id="1367" r:id="rId31"/>
    <p:sldId id="1368" r:id="rId32"/>
    <p:sldId id="1369" r:id="rId33"/>
    <p:sldId id="1370" r:id="rId34"/>
    <p:sldId id="1371" r:id="rId35"/>
    <p:sldId id="1372" r:id="rId36"/>
    <p:sldId id="1373" r:id="rId37"/>
    <p:sldId id="137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Schaalje" userId="5fe3a6d1-76d6-4457-828d-1eb2525e7fc0" providerId="ADAL" clId="{222071E7-98FD-4183-91E2-5371F40E7C88}"/>
    <pc:docChg chg="undo redo custSel addSld delSld modSld sldOrd">
      <pc:chgData name="Gary Schaalje" userId="5fe3a6d1-76d6-4457-828d-1eb2525e7fc0" providerId="ADAL" clId="{222071E7-98FD-4183-91E2-5371F40E7C88}" dt="2022-10-03T18:35:00.050" v="3102" actId="1038"/>
      <pc:docMkLst>
        <pc:docMk/>
      </pc:docMkLst>
      <pc:sldChg chg="modSp mod ord">
        <pc:chgData name="Gary Schaalje" userId="5fe3a6d1-76d6-4457-828d-1eb2525e7fc0" providerId="ADAL" clId="{222071E7-98FD-4183-91E2-5371F40E7C88}" dt="2022-09-30T13:30:37.038" v="2241" actId="20577"/>
        <pc:sldMkLst>
          <pc:docMk/>
          <pc:sldMk cId="62321262" sldId="256"/>
        </pc:sldMkLst>
        <pc:spChg chg="mod">
          <ac:chgData name="Gary Schaalje" userId="5fe3a6d1-76d6-4457-828d-1eb2525e7fc0" providerId="ADAL" clId="{222071E7-98FD-4183-91E2-5371F40E7C88}" dt="2022-09-30T13:30:20.303" v="2237" actId="14100"/>
          <ac:spMkLst>
            <pc:docMk/>
            <pc:sldMk cId="62321262" sldId="256"/>
            <ac:spMk id="2" creationId="{ED268546-C556-41D5-940B-F525DEE65E89}"/>
          </ac:spMkLst>
        </pc:spChg>
        <pc:spChg chg="mod">
          <ac:chgData name="Gary Schaalje" userId="5fe3a6d1-76d6-4457-828d-1eb2525e7fc0" providerId="ADAL" clId="{222071E7-98FD-4183-91E2-5371F40E7C88}" dt="2022-09-30T13:30:37.038" v="2241" actId="20577"/>
          <ac:spMkLst>
            <pc:docMk/>
            <pc:sldMk cId="62321262" sldId="256"/>
            <ac:spMk id="3" creationId="{F219EDF5-3C62-4414-BD56-BD65E7CA747F}"/>
          </ac:spMkLst>
        </pc:spChg>
      </pc:sldChg>
      <pc:sldChg chg="add del">
        <pc:chgData name="Gary Schaalje" userId="5fe3a6d1-76d6-4457-828d-1eb2525e7fc0" providerId="ADAL" clId="{222071E7-98FD-4183-91E2-5371F40E7C88}" dt="2022-09-29T18:01:42.347" v="1819" actId="47"/>
        <pc:sldMkLst>
          <pc:docMk/>
          <pc:sldMk cId="679800244" sldId="257"/>
        </pc:sldMkLst>
      </pc:sldChg>
      <pc:sldChg chg="addSp delSp modSp add mod ord">
        <pc:chgData name="Gary Schaalje" userId="5fe3a6d1-76d6-4457-828d-1eb2525e7fc0" providerId="ADAL" clId="{222071E7-98FD-4183-91E2-5371F40E7C88}" dt="2022-09-30T15:17:53.316" v="2757" actId="20577"/>
        <pc:sldMkLst>
          <pc:docMk/>
          <pc:sldMk cId="4083551492" sldId="258"/>
        </pc:sldMkLst>
        <pc:spChg chg="add mod">
          <ac:chgData name="Gary Schaalje" userId="5fe3a6d1-76d6-4457-828d-1eb2525e7fc0" providerId="ADAL" clId="{222071E7-98FD-4183-91E2-5371F40E7C88}" dt="2022-09-30T15:17:53.316" v="2757" actId="20577"/>
          <ac:spMkLst>
            <pc:docMk/>
            <pc:sldMk cId="4083551492" sldId="258"/>
            <ac:spMk id="3" creationId="{AE0CB03D-E6EA-4A7C-9959-AD9608818DFD}"/>
          </ac:spMkLst>
        </pc:spChg>
        <pc:spChg chg="add del">
          <ac:chgData name="Gary Schaalje" userId="5fe3a6d1-76d6-4457-828d-1eb2525e7fc0" providerId="ADAL" clId="{222071E7-98FD-4183-91E2-5371F40E7C88}" dt="2022-09-26T18:13:29.405" v="16" actId="478"/>
          <ac:spMkLst>
            <pc:docMk/>
            <pc:sldMk cId="4083551492" sldId="258"/>
            <ac:spMk id="4" creationId="{B8B9F07A-2EDB-4700-B439-C763D32E6377}"/>
          </ac:spMkLst>
        </pc:spChg>
        <pc:spChg chg="del mod topLvl">
          <ac:chgData name="Gary Schaalje" userId="5fe3a6d1-76d6-4457-828d-1eb2525e7fc0" providerId="ADAL" clId="{222071E7-98FD-4183-91E2-5371F40E7C88}" dt="2022-09-30T15:03:33.121" v="2512" actId="478"/>
          <ac:spMkLst>
            <pc:docMk/>
            <pc:sldMk cId="4083551492" sldId="258"/>
            <ac:spMk id="5" creationId="{5607BFB3-8057-42EC-B55A-265D2EDC73C4}"/>
          </ac:spMkLst>
        </pc:spChg>
        <pc:spChg chg="add del mod">
          <ac:chgData name="Gary Schaalje" userId="5fe3a6d1-76d6-4457-828d-1eb2525e7fc0" providerId="ADAL" clId="{222071E7-98FD-4183-91E2-5371F40E7C88}" dt="2022-09-30T15:03:25.145" v="2511" actId="478"/>
          <ac:spMkLst>
            <pc:docMk/>
            <pc:sldMk cId="4083551492" sldId="258"/>
            <ac:spMk id="7" creationId="{B34E7ADE-BD87-46FB-91DB-0EEE150AADCC}"/>
          </ac:spMkLst>
        </pc:spChg>
        <pc:grpChg chg="add del mod">
          <ac:chgData name="Gary Schaalje" userId="5fe3a6d1-76d6-4457-828d-1eb2525e7fc0" providerId="ADAL" clId="{222071E7-98FD-4183-91E2-5371F40E7C88}" dt="2022-09-26T18:17:39.543" v="176" actId="165"/>
          <ac:grpSpMkLst>
            <pc:docMk/>
            <pc:sldMk cId="4083551492" sldId="258"/>
            <ac:grpSpMk id="2" creationId="{789D3239-566B-41AC-B1FA-AA57E732ACF0}"/>
          </ac:grpSpMkLst>
        </pc:grpChg>
        <pc:picChg chg="add del mod">
          <ac:chgData name="Gary Schaalje" userId="5fe3a6d1-76d6-4457-828d-1eb2525e7fc0" providerId="ADAL" clId="{222071E7-98FD-4183-91E2-5371F40E7C88}" dt="2022-09-28T16:14:08.555" v="319"/>
          <ac:picMkLst>
            <pc:docMk/>
            <pc:sldMk cId="4083551492" sldId="258"/>
            <ac:picMk id="2" creationId="{61BD01E9-AEDB-430E-9289-D6767A2F7298}"/>
          </ac:picMkLst>
        </pc:picChg>
        <pc:picChg chg="add del mod">
          <ac:chgData name="Gary Schaalje" userId="5fe3a6d1-76d6-4457-828d-1eb2525e7fc0" providerId="ADAL" clId="{222071E7-98FD-4183-91E2-5371F40E7C88}" dt="2022-09-30T15:17:13.995" v="2745" actId="478"/>
          <ac:picMkLst>
            <pc:docMk/>
            <pc:sldMk cId="4083551492" sldId="258"/>
            <ac:picMk id="12" creationId="{B3236893-FA45-4FDD-9832-1C9B663FEA91}"/>
          </ac:picMkLst>
        </pc:picChg>
        <pc:picChg chg="add mod">
          <ac:chgData name="Gary Schaalje" userId="5fe3a6d1-76d6-4457-828d-1eb2525e7fc0" providerId="ADAL" clId="{222071E7-98FD-4183-91E2-5371F40E7C88}" dt="2022-09-30T15:17:09.060" v="2744" actId="1076"/>
          <ac:picMkLst>
            <pc:docMk/>
            <pc:sldMk cId="4083551492" sldId="258"/>
            <ac:picMk id="13" creationId="{B3393ED7-EF20-4DCF-80AB-781E44685308}"/>
          </ac:picMkLst>
        </pc:picChg>
        <pc:picChg chg="add del">
          <ac:chgData name="Gary Schaalje" userId="5fe3a6d1-76d6-4457-828d-1eb2525e7fc0" providerId="ADAL" clId="{222071E7-98FD-4183-91E2-5371F40E7C88}" dt="2022-09-28T15:54:58.399" v="300" actId="478"/>
          <ac:picMkLst>
            <pc:docMk/>
            <pc:sldMk cId="4083551492" sldId="258"/>
            <ac:picMk id="1026" creationId="{615ADD30-F807-4508-AD40-060BA8A4A407}"/>
          </ac:picMkLst>
        </pc:picChg>
        <pc:picChg chg="add del mod">
          <ac:chgData name="Gary Schaalje" userId="5fe3a6d1-76d6-4457-828d-1eb2525e7fc0" providerId="ADAL" clId="{222071E7-98FD-4183-91E2-5371F40E7C88}" dt="2022-09-26T19:13:03.795" v="180" actId="478"/>
          <ac:picMkLst>
            <pc:docMk/>
            <pc:sldMk cId="4083551492" sldId="258"/>
            <ac:picMk id="1026" creationId="{90CE6AC4-6099-44B5-8EDF-0CD0BF4C5169}"/>
          </ac:picMkLst>
        </pc:picChg>
        <pc:picChg chg="add del mod">
          <ac:chgData name="Gary Schaalje" userId="5fe3a6d1-76d6-4457-828d-1eb2525e7fc0" providerId="ADAL" clId="{222071E7-98FD-4183-91E2-5371F40E7C88}" dt="2022-09-26T19:17:30.440" v="234" actId="478"/>
          <ac:picMkLst>
            <pc:docMk/>
            <pc:sldMk cId="4083551492" sldId="258"/>
            <ac:picMk id="1028" creationId="{4C2986A1-CB72-4C19-A0C9-5A1BCCCA4950}"/>
          </ac:picMkLst>
        </pc:picChg>
        <pc:picChg chg="add del mod">
          <ac:chgData name="Gary Schaalje" userId="5fe3a6d1-76d6-4457-828d-1eb2525e7fc0" providerId="ADAL" clId="{222071E7-98FD-4183-91E2-5371F40E7C88}" dt="2022-09-29T16:22:03.420" v="1621" actId="478"/>
          <ac:picMkLst>
            <pc:docMk/>
            <pc:sldMk cId="4083551492" sldId="258"/>
            <ac:picMk id="1028" creationId="{E070C64B-FA97-4C12-8CAC-4D699C881EDA}"/>
          </ac:picMkLst>
        </pc:picChg>
        <pc:picChg chg="add del mod">
          <ac:chgData name="Gary Schaalje" userId="5fe3a6d1-76d6-4457-828d-1eb2525e7fc0" providerId="ADAL" clId="{222071E7-98FD-4183-91E2-5371F40E7C88}" dt="2022-09-28T16:21:10.908" v="323" actId="478"/>
          <ac:picMkLst>
            <pc:docMk/>
            <pc:sldMk cId="4083551492" sldId="258"/>
            <ac:picMk id="1030" creationId="{3C450D0F-7FF5-416D-A80D-82D5CB6EAD1B}"/>
          </ac:picMkLst>
        </pc:picChg>
        <pc:picChg chg="add del mod">
          <ac:chgData name="Gary Schaalje" userId="5fe3a6d1-76d6-4457-828d-1eb2525e7fc0" providerId="ADAL" clId="{222071E7-98FD-4183-91E2-5371F40E7C88}" dt="2022-09-30T15:03:16.640" v="2510" actId="478"/>
          <ac:picMkLst>
            <pc:docMk/>
            <pc:sldMk cId="4083551492" sldId="258"/>
            <ac:picMk id="1032" creationId="{88F632C2-8956-42EF-9D96-A965460D09A9}"/>
          </ac:picMkLst>
        </pc:picChg>
        <pc:picChg chg="add mod">
          <ac:chgData name="Gary Schaalje" userId="5fe3a6d1-76d6-4457-828d-1eb2525e7fc0" providerId="ADAL" clId="{222071E7-98FD-4183-91E2-5371F40E7C88}" dt="2022-09-30T15:07:08.067" v="2603" actId="14100"/>
          <ac:picMkLst>
            <pc:docMk/>
            <pc:sldMk cId="4083551492" sldId="258"/>
            <ac:picMk id="1034" creationId="{8E3B70DD-4520-40FF-A524-2D668E00FE0D}"/>
          </ac:picMkLst>
        </pc:picChg>
        <pc:picChg chg="del mod topLvl">
          <ac:chgData name="Gary Schaalje" userId="5fe3a6d1-76d6-4457-828d-1eb2525e7fc0" providerId="ADAL" clId="{222071E7-98FD-4183-91E2-5371F40E7C88}" dt="2022-09-28T15:54:49.029" v="298" actId="478"/>
          <ac:picMkLst>
            <pc:docMk/>
            <pc:sldMk cId="4083551492" sldId="258"/>
            <ac:picMk id="3074" creationId="{FA3EB7AB-5F31-41C1-A63E-F3FFF44EBB33}"/>
          </ac:picMkLst>
        </pc:picChg>
      </pc:sldChg>
      <pc:sldChg chg="addSp delSp modSp add del mod ord">
        <pc:chgData name="Gary Schaalje" userId="5fe3a6d1-76d6-4457-828d-1eb2525e7fc0" providerId="ADAL" clId="{222071E7-98FD-4183-91E2-5371F40E7C88}" dt="2022-09-30T15:04:49.582" v="2519" actId="47"/>
        <pc:sldMkLst>
          <pc:docMk/>
          <pc:sldMk cId="660216223" sldId="259"/>
        </pc:sldMkLst>
        <pc:spChg chg="del">
          <ac:chgData name="Gary Schaalje" userId="5fe3a6d1-76d6-4457-828d-1eb2525e7fc0" providerId="ADAL" clId="{222071E7-98FD-4183-91E2-5371F40E7C88}" dt="2022-09-29T00:28:42.151" v="939" actId="478"/>
          <ac:spMkLst>
            <pc:docMk/>
            <pc:sldMk cId="660216223" sldId="259"/>
            <ac:spMk id="2" creationId="{8568B250-B662-4C9D-A8A6-EB12F1F4A59F}"/>
          </ac:spMkLst>
        </pc:spChg>
        <pc:spChg chg="del">
          <ac:chgData name="Gary Schaalje" userId="5fe3a6d1-76d6-4457-828d-1eb2525e7fc0" providerId="ADAL" clId="{222071E7-98FD-4183-91E2-5371F40E7C88}" dt="2022-09-29T00:28:44.885" v="940" actId="478"/>
          <ac:spMkLst>
            <pc:docMk/>
            <pc:sldMk cId="660216223" sldId="259"/>
            <ac:spMk id="5" creationId="{17D252E8-573B-4FE5-AD36-F650B3EC03E7}"/>
          </ac:spMkLst>
        </pc:spChg>
        <pc:spChg chg="del">
          <ac:chgData name="Gary Schaalje" userId="5fe3a6d1-76d6-4457-828d-1eb2525e7fc0" providerId="ADAL" clId="{222071E7-98FD-4183-91E2-5371F40E7C88}" dt="2022-09-28T16:41:14.917" v="938" actId="478"/>
          <ac:spMkLst>
            <pc:docMk/>
            <pc:sldMk cId="660216223" sldId="259"/>
            <ac:spMk id="6" creationId="{28F9D742-FC6D-41AE-83C5-7C796DE7F616}"/>
          </ac:spMkLst>
        </pc:spChg>
        <pc:spChg chg="add mod">
          <ac:chgData name="Gary Schaalje" userId="5fe3a6d1-76d6-4457-828d-1eb2525e7fc0" providerId="ADAL" clId="{222071E7-98FD-4183-91E2-5371F40E7C88}" dt="2022-09-29T00:28:53.084" v="954" actId="1035"/>
          <ac:spMkLst>
            <pc:docMk/>
            <pc:sldMk cId="660216223" sldId="259"/>
            <ac:spMk id="8" creationId="{7CEDE462-557D-4ED1-99BE-DB63BF328009}"/>
          </ac:spMkLst>
        </pc:spChg>
        <pc:spChg chg="add mod">
          <ac:chgData name="Gary Schaalje" userId="5fe3a6d1-76d6-4457-828d-1eb2525e7fc0" providerId="ADAL" clId="{222071E7-98FD-4183-91E2-5371F40E7C88}" dt="2022-09-29T00:28:53.084" v="954" actId="1035"/>
          <ac:spMkLst>
            <pc:docMk/>
            <pc:sldMk cId="660216223" sldId="259"/>
            <ac:spMk id="9" creationId="{A5D3CF42-35DF-4E91-A401-5A0BDCAC9C44}"/>
          </ac:spMkLst>
        </pc:spChg>
        <pc:spChg chg="add mod">
          <ac:chgData name="Gary Schaalje" userId="5fe3a6d1-76d6-4457-828d-1eb2525e7fc0" providerId="ADAL" clId="{222071E7-98FD-4183-91E2-5371F40E7C88}" dt="2022-09-29T14:17:28.275" v="1460" actId="1076"/>
          <ac:spMkLst>
            <pc:docMk/>
            <pc:sldMk cId="660216223" sldId="259"/>
            <ac:spMk id="11" creationId="{0A7F7CF2-37BF-4B3A-BF3D-59AAA2DC6254}"/>
          </ac:spMkLst>
        </pc:spChg>
        <pc:picChg chg="del mod">
          <ac:chgData name="Gary Schaalje" userId="5fe3a6d1-76d6-4457-828d-1eb2525e7fc0" providerId="ADAL" clId="{222071E7-98FD-4183-91E2-5371F40E7C88}" dt="2022-09-29T13:58:31.483" v="993" actId="478"/>
          <ac:picMkLst>
            <pc:docMk/>
            <pc:sldMk cId="660216223" sldId="259"/>
            <ac:picMk id="4" creationId="{934CF99E-9568-4D40-AB9D-3DC609C6A082}"/>
          </ac:picMkLst>
        </pc:picChg>
        <pc:picChg chg="add mod">
          <ac:chgData name="Gary Schaalje" userId="5fe3a6d1-76d6-4457-828d-1eb2525e7fc0" providerId="ADAL" clId="{222071E7-98FD-4183-91E2-5371F40E7C88}" dt="2022-09-29T13:59:14.307" v="1097" actId="1038"/>
          <ac:picMkLst>
            <pc:docMk/>
            <pc:sldMk cId="660216223" sldId="259"/>
            <ac:picMk id="3074" creationId="{EB5E686C-5B55-4652-B856-45CC8E7E1146}"/>
          </ac:picMkLst>
        </pc:picChg>
        <pc:picChg chg="add mod">
          <ac:chgData name="Gary Schaalje" userId="5fe3a6d1-76d6-4457-828d-1eb2525e7fc0" providerId="ADAL" clId="{222071E7-98FD-4183-91E2-5371F40E7C88}" dt="2022-09-29T13:58:56.213" v="1059" actId="1076"/>
          <ac:picMkLst>
            <pc:docMk/>
            <pc:sldMk cId="660216223" sldId="259"/>
            <ac:picMk id="3076" creationId="{D120BC9B-602F-4CF1-B393-A72A4BA9A311}"/>
          </ac:picMkLst>
        </pc:picChg>
        <pc:picChg chg="del">
          <ac:chgData name="Gary Schaalje" userId="5fe3a6d1-76d6-4457-828d-1eb2525e7fc0" providerId="ADAL" clId="{222071E7-98FD-4183-91E2-5371F40E7C88}" dt="2022-09-28T16:40:31.160" v="913" actId="478"/>
          <ac:picMkLst>
            <pc:docMk/>
            <pc:sldMk cId="660216223" sldId="259"/>
            <ac:picMk id="4098" creationId="{BB7E9296-57DC-42E3-B97F-038346B314EB}"/>
          </ac:picMkLst>
        </pc:picChg>
      </pc:sldChg>
      <pc:sldChg chg="addSp delSp add">
        <pc:chgData name="Gary Schaalje" userId="5fe3a6d1-76d6-4457-828d-1eb2525e7fc0" providerId="ADAL" clId="{222071E7-98FD-4183-91E2-5371F40E7C88}" dt="2022-10-03T18:14:25.247" v="3040"/>
        <pc:sldMkLst>
          <pc:docMk/>
          <pc:sldMk cId="4068322505" sldId="261"/>
        </pc:sldMkLst>
        <pc:picChg chg="del">
          <ac:chgData name="Gary Schaalje" userId="5fe3a6d1-76d6-4457-828d-1eb2525e7fc0" providerId="ADAL" clId="{222071E7-98FD-4183-91E2-5371F40E7C88}" dt="2022-10-03T18:14:24.328" v="3039" actId="478"/>
          <ac:picMkLst>
            <pc:docMk/>
            <pc:sldMk cId="4068322505" sldId="261"/>
            <ac:picMk id="4098" creationId="{EE1CD9F0-4EEA-4922-B523-D4880D50CBDE}"/>
          </ac:picMkLst>
        </pc:picChg>
        <pc:picChg chg="add">
          <ac:chgData name="Gary Schaalje" userId="5fe3a6d1-76d6-4457-828d-1eb2525e7fc0" providerId="ADAL" clId="{222071E7-98FD-4183-91E2-5371F40E7C88}" dt="2022-10-03T18:14:25.247" v="3040"/>
          <ac:picMkLst>
            <pc:docMk/>
            <pc:sldMk cId="4068322505" sldId="261"/>
            <ac:picMk id="9218" creationId="{D9706E3D-F1B7-46B3-84CA-D9002DC9CB15}"/>
          </ac:picMkLst>
        </pc:picChg>
      </pc:sldChg>
      <pc:sldChg chg="addSp delSp modSp add mod ord">
        <pc:chgData name="Gary Schaalje" userId="5fe3a6d1-76d6-4457-828d-1eb2525e7fc0" providerId="ADAL" clId="{222071E7-98FD-4183-91E2-5371F40E7C88}" dt="2022-09-30T15:18:36.026" v="2776" actId="1076"/>
        <pc:sldMkLst>
          <pc:docMk/>
          <pc:sldMk cId="2972902101" sldId="263"/>
        </pc:sldMkLst>
        <pc:spChg chg="del mod">
          <ac:chgData name="Gary Schaalje" userId="5fe3a6d1-76d6-4457-828d-1eb2525e7fc0" providerId="ADAL" clId="{222071E7-98FD-4183-91E2-5371F40E7C88}" dt="2022-09-30T15:08:55.514" v="2626" actId="478"/>
          <ac:spMkLst>
            <pc:docMk/>
            <pc:sldMk cId="2972902101" sldId="263"/>
            <ac:spMk id="3" creationId="{5AB8B2C0-8E45-4E14-8192-5F93E40AA4FD}"/>
          </ac:spMkLst>
        </pc:spChg>
        <pc:spChg chg="add del mod">
          <ac:chgData name="Gary Schaalje" userId="5fe3a6d1-76d6-4457-828d-1eb2525e7fc0" providerId="ADAL" clId="{222071E7-98FD-4183-91E2-5371F40E7C88}" dt="2022-09-30T15:09:04.370" v="2627" actId="478"/>
          <ac:spMkLst>
            <pc:docMk/>
            <pc:sldMk cId="2972902101" sldId="263"/>
            <ac:spMk id="5" creationId="{06E8D4F5-308D-4D4F-A06F-D30E82294F36}"/>
          </ac:spMkLst>
        </pc:spChg>
        <pc:spChg chg="add del mod">
          <ac:chgData name="Gary Schaalje" userId="5fe3a6d1-76d6-4457-828d-1eb2525e7fc0" providerId="ADAL" clId="{222071E7-98FD-4183-91E2-5371F40E7C88}" dt="2022-09-30T15:08:48.850" v="2625" actId="478"/>
          <ac:spMkLst>
            <pc:docMk/>
            <pc:sldMk cId="2972902101" sldId="263"/>
            <ac:spMk id="6" creationId="{C0238CE3-5FAE-4C5E-BA7A-53DF5D6E8FDF}"/>
          </ac:spMkLst>
        </pc:spChg>
        <pc:spChg chg="add mod">
          <ac:chgData name="Gary Schaalje" userId="5fe3a6d1-76d6-4457-828d-1eb2525e7fc0" providerId="ADAL" clId="{222071E7-98FD-4183-91E2-5371F40E7C88}" dt="2022-09-30T15:18:36.026" v="2776" actId="1076"/>
          <ac:spMkLst>
            <pc:docMk/>
            <pc:sldMk cId="2972902101" sldId="263"/>
            <ac:spMk id="9" creationId="{E0126DB0-D741-45DC-8387-21EB2F3A96BA}"/>
          </ac:spMkLst>
        </pc:spChg>
        <pc:picChg chg="add mod">
          <ac:chgData name="Gary Schaalje" userId="5fe3a6d1-76d6-4457-828d-1eb2525e7fc0" providerId="ADAL" clId="{222071E7-98FD-4183-91E2-5371F40E7C88}" dt="2022-09-30T15:09:59.724" v="2640" actId="14100"/>
          <ac:picMkLst>
            <pc:docMk/>
            <pc:sldMk cId="2972902101" sldId="263"/>
            <ac:picMk id="8" creationId="{D6E00703-EF00-430F-B8A9-0D4BD1B970DB}"/>
          </ac:picMkLst>
        </pc:picChg>
        <pc:picChg chg="add mod">
          <ac:chgData name="Gary Schaalje" userId="5fe3a6d1-76d6-4457-828d-1eb2525e7fc0" providerId="ADAL" clId="{222071E7-98FD-4183-91E2-5371F40E7C88}" dt="2022-09-30T15:17:31.409" v="2749" actId="14100"/>
          <ac:picMkLst>
            <pc:docMk/>
            <pc:sldMk cId="2972902101" sldId="263"/>
            <ac:picMk id="10" creationId="{346EEC89-F5FD-4525-BC28-3EC568838CF2}"/>
          </ac:picMkLst>
        </pc:picChg>
        <pc:picChg chg="add del mod">
          <ac:chgData name="Gary Schaalje" userId="5fe3a6d1-76d6-4457-828d-1eb2525e7fc0" providerId="ADAL" clId="{222071E7-98FD-4183-91E2-5371F40E7C88}" dt="2022-09-30T15:08:44.121" v="2624" actId="478"/>
          <ac:picMkLst>
            <pc:docMk/>
            <pc:sldMk cId="2972902101" sldId="263"/>
            <ac:picMk id="2050" creationId="{0A40FE49-46FE-47F7-963F-19F2790DFBD6}"/>
          </ac:picMkLst>
        </pc:picChg>
        <pc:picChg chg="add del mod">
          <ac:chgData name="Gary Schaalje" userId="5fe3a6d1-76d6-4457-828d-1eb2525e7fc0" providerId="ADAL" clId="{222071E7-98FD-4183-91E2-5371F40E7C88}" dt="2022-09-30T15:17:19.338" v="2746" actId="478"/>
          <ac:picMkLst>
            <pc:docMk/>
            <pc:sldMk cId="2972902101" sldId="263"/>
            <ac:picMk id="2052" creationId="{26613582-F69F-4E42-B56C-605878ED143D}"/>
          </ac:picMkLst>
        </pc:picChg>
        <pc:picChg chg="del mod">
          <ac:chgData name="Gary Schaalje" userId="5fe3a6d1-76d6-4457-828d-1eb2525e7fc0" providerId="ADAL" clId="{222071E7-98FD-4183-91E2-5371F40E7C88}" dt="2022-09-29T13:52:22.905" v="957" actId="478"/>
          <ac:picMkLst>
            <pc:docMk/>
            <pc:sldMk cId="2972902101" sldId="263"/>
            <ac:picMk id="8194" creationId="{6D771701-999C-4835-AEAD-E46DDE0301AD}"/>
          </ac:picMkLst>
        </pc:picChg>
      </pc:sldChg>
      <pc:sldChg chg="add del">
        <pc:chgData name="Gary Schaalje" userId="5fe3a6d1-76d6-4457-828d-1eb2525e7fc0" providerId="ADAL" clId="{222071E7-98FD-4183-91E2-5371F40E7C88}" dt="2022-09-30T13:22:47.361" v="2005" actId="47"/>
        <pc:sldMkLst>
          <pc:docMk/>
          <pc:sldMk cId="2087230556" sldId="264"/>
        </pc:sldMkLst>
      </pc:sldChg>
      <pc:sldChg chg="add del">
        <pc:chgData name="Gary Schaalje" userId="5fe3a6d1-76d6-4457-828d-1eb2525e7fc0" providerId="ADAL" clId="{222071E7-98FD-4183-91E2-5371F40E7C88}" dt="2022-09-30T13:21:21.254" v="2000" actId="47"/>
        <pc:sldMkLst>
          <pc:docMk/>
          <pc:sldMk cId="528389499" sldId="265"/>
        </pc:sldMkLst>
      </pc:sldChg>
      <pc:sldChg chg="add del">
        <pc:chgData name="Gary Schaalje" userId="5fe3a6d1-76d6-4457-828d-1eb2525e7fc0" providerId="ADAL" clId="{222071E7-98FD-4183-91E2-5371F40E7C88}" dt="2022-09-30T13:21:50.601" v="2003" actId="47"/>
        <pc:sldMkLst>
          <pc:docMk/>
          <pc:sldMk cId="849576465" sldId="266"/>
        </pc:sldMkLst>
      </pc:sldChg>
      <pc:sldChg chg="add del">
        <pc:chgData name="Gary Schaalje" userId="5fe3a6d1-76d6-4457-828d-1eb2525e7fc0" providerId="ADAL" clId="{222071E7-98FD-4183-91E2-5371F40E7C88}" dt="2022-09-30T13:21:52.192" v="2004" actId="47"/>
        <pc:sldMkLst>
          <pc:docMk/>
          <pc:sldMk cId="2479558451" sldId="267"/>
        </pc:sldMkLst>
      </pc:sldChg>
      <pc:sldChg chg="add del">
        <pc:chgData name="Gary Schaalje" userId="5fe3a6d1-76d6-4457-828d-1eb2525e7fc0" providerId="ADAL" clId="{222071E7-98FD-4183-91E2-5371F40E7C88}" dt="2022-09-30T13:23:55.980" v="2078" actId="47"/>
        <pc:sldMkLst>
          <pc:docMk/>
          <pc:sldMk cId="1454420442" sldId="268"/>
        </pc:sldMkLst>
      </pc:sldChg>
      <pc:sldChg chg="add del">
        <pc:chgData name="Gary Schaalje" userId="5fe3a6d1-76d6-4457-828d-1eb2525e7fc0" providerId="ADAL" clId="{222071E7-98FD-4183-91E2-5371F40E7C88}" dt="2022-09-30T13:24:36.891" v="2081" actId="47"/>
        <pc:sldMkLst>
          <pc:docMk/>
          <pc:sldMk cId="3083748166" sldId="269"/>
        </pc:sldMkLst>
      </pc:sldChg>
      <pc:sldChg chg="addSp modSp add del mod ord">
        <pc:chgData name="Gary Schaalje" userId="5fe3a6d1-76d6-4457-828d-1eb2525e7fc0" providerId="ADAL" clId="{222071E7-98FD-4183-91E2-5371F40E7C88}" dt="2022-09-30T15:23:54.081" v="2789" actId="1076"/>
        <pc:sldMkLst>
          <pc:docMk/>
          <pc:sldMk cId="679920614" sldId="270"/>
        </pc:sldMkLst>
        <pc:spChg chg="mod">
          <ac:chgData name="Gary Schaalje" userId="5fe3a6d1-76d6-4457-828d-1eb2525e7fc0" providerId="ADAL" clId="{222071E7-98FD-4183-91E2-5371F40E7C88}" dt="2022-09-30T15:23:54.081" v="2789" actId="1076"/>
          <ac:spMkLst>
            <pc:docMk/>
            <pc:sldMk cId="679920614" sldId="270"/>
            <ac:spMk id="6" creationId="{34270DB5-B8AA-45A0-BC3B-E36CDEB00E4E}"/>
          </ac:spMkLst>
        </pc:spChg>
        <pc:spChg chg="add mod">
          <ac:chgData name="Gary Schaalje" userId="5fe3a6d1-76d6-4457-828d-1eb2525e7fc0" providerId="ADAL" clId="{222071E7-98FD-4183-91E2-5371F40E7C88}" dt="2022-09-30T13:40:02.923" v="2274" actId="1076"/>
          <ac:spMkLst>
            <pc:docMk/>
            <pc:sldMk cId="679920614" sldId="270"/>
            <ac:spMk id="7" creationId="{DECDA3FB-0BDF-4AF7-BAC1-4B32B7FF9E48}"/>
          </ac:spMkLst>
        </pc:spChg>
        <pc:spChg chg="add mod">
          <ac:chgData name="Gary Schaalje" userId="5fe3a6d1-76d6-4457-828d-1eb2525e7fc0" providerId="ADAL" clId="{222071E7-98FD-4183-91E2-5371F40E7C88}" dt="2022-09-30T13:40:52.476" v="2306" actId="1076"/>
          <ac:spMkLst>
            <pc:docMk/>
            <pc:sldMk cId="679920614" sldId="270"/>
            <ac:spMk id="8" creationId="{4251FC76-460A-4558-B176-53389FB9B699}"/>
          </ac:spMkLst>
        </pc:spChg>
      </pc:sldChg>
      <pc:sldChg chg="add del">
        <pc:chgData name="Gary Schaalje" userId="5fe3a6d1-76d6-4457-828d-1eb2525e7fc0" providerId="ADAL" clId="{222071E7-98FD-4183-91E2-5371F40E7C88}" dt="2022-09-30T13:24:32.764" v="2080" actId="47"/>
        <pc:sldMkLst>
          <pc:docMk/>
          <pc:sldMk cId="4257236853" sldId="271"/>
        </pc:sldMkLst>
      </pc:sldChg>
      <pc:sldChg chg="del ord">
        <pc:chgData name="Gary Schaalje" userId="5fe3a6d1-76d6-4457-828d-1eb2525e7fc0" providerId="ADAL" clId="{222071E7-98FD-4183-91E2-5371F40E7C88}" dt="2022-09-30T15:02:29.131" v="2480" actId="47"/>
        <pc:sldMkLst>
          <pc:docMk/>
          <pc:sldMk cId="2038395393" sldId="272"/>
        </pc:sldMkLst>
      </pc:sldChg>
      <pc:sldChg chg="del ord">
        <pc:chgData name="Gary Schaalje" userId="5fe3a6d1-76d6-4457-828d-1eb2525e7fc0" providerId="ADAL" clId="{222071E7-98FD-4183-91E2-5371F40E7C88}" dt="2022-09-30T15:02:41.942" v="2481" actId="47"/>
        <pc:sldMkLst>
          <pc:docMk/>
          <pc:sldMk cId="4212220152" sldId="273"/>
        </pc:sldMkLst>
      </pc:sldChg>
      <pc:sldChg chg="add del">
        <pc:chgData name="Gary Schaalje" userId="5fe3a6d1-76d6-4457-828d-1eb2525e7fc0" providerId="ADAL" clId="{222071E7-98FD-4183-91E2-5371F40E7C88}" dt="2022-09-30T13:38:29.046" v="2247" actId="47"/>
        <pc:sldMkLst>
          <pc:docMk/>
          <pc:sldMk cId="426746319" sldId="274"/>
        </pc:sldMkLst>
      </pc:sldChg>
      <pc:sldChg chg="del ord">
        <pc:chgData name="Gary Schaalje" userId="5fe3a6d1-76d6-4457-828d-1eb2525e7fc0" providerId="ADAL" clId="{222071E7-98FD-4183-91E2-5371F40E7C88}" dt="2022-09-29T14:25:33.668" v="1557" actId="47"/>
        <pc:sldMkLst>
          <pc:docMk/>
          <pc:sldMk cId="3480104643" sldId="274"/>
        </pc:sldMkLst>
      </pc:sldChg>
      <pc:sldChg chg="add">
        <pc:chgData name="Gary Schaalje" userId="5fe3a6d1-76d6-4457-828d-1eb2525e7fc0" providerId="ADAL" clId="{222071E7-98FD-4183-91E2-5371F40E7C88}" dt="2022-09-21T13:03:24.815" v="0"/>
        <pc:sldMkLst>
          <pc:docMk/>
          <pc:sldMk cId="1298320556" sldId="275"/>
        </pc:sldMkLst>
      </pc:sldChg>
      <pc:sldChg chg="addSp modSp add del mod ord">
        <pc:chgData name="Gary Schaalje" userId="5fe3a6d1-76d6-4457-828d-1eb2525e7fc0" providerId="ADAL" clId="{222071E7-98FD-4183-91E2-5371F40E7C88}" dt="2022-09-30T15:29:13" v="2965" actId="1076"/>
        <pc:sldMkLst>
          <pc:docMk/>
          <pc:sldMk cId="2236893196" sldId="276"/>
        </pc:sldMkLst>
        <pc:spChg chg="mod">
          <ac:chgData name="Gary Schaalje" userId="5fe3a6d1-76d6-4457-828d-1eb2525e7fc0" providerId="ADAL" clId="{222071E7-98FD-4183-91E2-5371F40E7C88}" dt="2022-09-30T15:29:13" v="2965" actId="1076"/>
          <ac:spMkLst>
            <pc:docMk/>
            <pc:sldMk cId="2236893196" sldId="276"/>
            <ac:spMk id="3" creationId="{3C7B5772-C2C5-4266-BB94-A3A4FC21ED7A}"/>
          </ac:spMkLst>
        </pc:spChg>
        <pc:spChg chg="add mod">
          <ac:chgData name="Gary Schaalje" userId="5fe3a6d1-76d6-4457-828d-1eb2525e7fc0" providerId="ADAL" clId="{222071E7-98FD-4183-91E2-5371F40E7C88}" dt="2022-09-30T15:28:39.280" v="2884" actId="1076"/>
          <ac:spMkLst>
            <pc:docMk/>
            <pc:sldMk cId="2236893196" sldId="276"/>
            <ac:spMk id="5" creationId="{B52C771E-403F-40FC-B7AF-876611E388B6}"/>
          </ac:spMkLst>
        </pc:spChg>
        <pc:spChg chg="add mod">
          <ac:chgData name="Gary Schaalje" userId="5fe3a6d1-76d6-4457-828d-1eb2525e7fc0" providerId="ADAL" clId="{222071E7-98FD-4183-91E2-5371F40E7C88}" dt="2022-09-30T15:29:02.119" v="2963" actId="20577"/>
          <ac:spMkLst>
            <pc:docMk/>
            <pc:sldMk cId="2236893196" sldId="276"/>
            <ac:spMk id="6" creationId="{EEE6BEC4-D150-450A-999C-E6D0B55F5341}"/>
          </ac:spMkLst>
        </pc:spChg>
        <pc:spChg chg="mod">
          <ac:chgData name="Gary Schaalje" userId="5fe3a6d1-76d6-4457-828d-1eb2525e7fc0" providerId="ADAL" clId="{222071E7-98FD-4183-91E2-5371F40E7C88}" dt="2022-09-30T15:28:38.386" v="2883" actId="1076"/>
          <ac:spMkLst>
            <pc:docMk/>
            <pc:sldMk cId="2236893196" sldId="276"/>
            <ac:spMk id="32" creationId="{FC94D022-4F83-4E1C-8BC7-6B0455F23A7A}"/>
          </ac:spMkLst>
        </pc:spChg>
      </pc:sldChg>
      <pc:sldChg chg="modSp add del mod">
        <pc:chgData name="Gary Schaalje" userId="5fe3a6d1-76d6-4457-828d-1eb2525e7fc0" providerId="ADAL" clId="{222071E7-98FD-4183-91E2-5371F40E7C88}" dt="2022-09-30T14:20:58.438" v="2309" actId="47"/>
        <pc:sldMkLst>
          <pc:docMk/>
          <pc:sldMk cId="3827539997" sldId="278"/>
        </pc:sldMkLst>
        <pc:spChg chg="mod">
          <ac:chgData name="Gary Schaalje" userId="5fe3a6d1-76d6-4457-828d-1eb2525e7fc0" providerId="ADAL" clId="{222071E7-98FD-4183-91E2-5371F40E7C88}" dt="2022-09-30T13:38:15.497" v="2246" actId="20577"/>
          <ac:spMkLst>
            <pc:docMk/>
            <pc:sldMk cId="3827539997" sldId="278"/>
            <ac:spMk id="32" creationId="{FC94D022-4F83-4E1C-8BC7-6B0455F23A7A}"/>
          </ac:spMkLst>
        </pc:spChg>
      </pc:sldChg>
      <pc:sldChg chg="add ord">
        <pc:chgData name="Gary Schaalje" userId="5fe3a6d1-76d6-4457-828d-1eb2525e7fc0" providerId="ADAL" clId="{222071E7-98FD-4183-91E2-5371F40E7C88}" dt="2022-09-30T15:22:06.639" v="2788"/>
        <pc:sldMkLst>
          <pc:docMk/>
          <pc:sldMk cId="855375201" sldId="279"/>
        </pc:sldMkLst>
      </pc:sldChg>
      <pc:sldChg chg="addSp modSp add mod">
        <pc:chgData name="Gary Schaalje" userId="5fe3a6d1-76d6-4457-828d-1eb2525e7fc0" providerId="ADAL" clId="{222071E7-98FD-4183-91E2-5371F40E7C88}" dt="2022-09-30T15:30:02.512" v="2971" actId="20577"/>
        <pc:sldMkLst>
          <pc:docMk/>
          <pc:sldMk cId="419440166" sldId="280"/>
        </pc:sldMkLst>
        <pc:spChg chg="add mod">
          <ac:chgData name="Gary Schaalje" userId="5fe3a6d1-76d6-4457-828d-1eb2525e7fc0" providerId="ADAL" clId="{222071E7-98FD-4183-91E2-5371F40E7C88}" dt="2022-09-30T14:21:28.672" v="2310"/>
          <ac:spMkLst>
            <pc:docMk/>
            <pc:sldMk cId="419440166" sldId="280"/>
            <ac:spMk id="5" creationId="{C07EDE59-3A2B-4986-93EF-9EB7810C089C}"/>
          </ac:spMkLst>
        </pc:spChg>
        <pc:spChg chg="add mod">
          <ac:chgData name="Gary Schaalje" userId="5fe3a6d1-76d6-4457-828d-1eb2525e7fc0" providerId="ADAL" clId="{222071E7-98FD-4183-91E2-5371F40E7C88}" dt="2022-09-30T14:22:07.088" v="2465" actId="1076"/>
          <ac:spMkLst>
            <pc:docMk/>
            <pc:sldMk cId="419440166" sldId="280"/>
            <ac:spMk id="6" creationId="{67A788A5-7D57-485E-BC1A-3C3978B44574}"/>
          </ac:spMkLst>
        </pc:spChg>
        <pc:spChg chg="mod">
          <ac:chgData name="Gary Schaalje" userId="5fe3a6d1-76d6-4457-828d-1eb2525e7fc0" providerId="ADAL" clId="{222071E7-98FD-4183-91E2-5371F40E7C88}" dt="2022-09-30T15:30:02.512" v="2971" actId="20577"/>
          <ac:spMkLst>
            <pc:docMk/>
            <pc:sldMk cId="419440166" sldId="280"/>
            <ac:spMk id="7" creationId="{64159889-D9EE-4EA9-B30E-A710852325AF}"/>
          </ac:spMkLst>
        </pc:spChg>
      </pc:sldChg>
      <pc:sldChg chg="add del">
        <pc:chgData name="Gary Schaalje" userId="5fe3a6d1-76d6-4457-828d-1eb2525e7fc0" providerId="ADAL" clId="{222071E7-98FD-4183-91E2-5371F40E7C88}" dt="2022-09-30T13:21:24.746" v="2001" actId="47"/>
        <pc:sldMkLst>
          <pc:docMk/>
          <pc:sldMk cId="1103624334" sldId="280"/>
        </pc:sldMkLst>
      </pc:sldChg>
      <pc:sldChg chg="modSp add del mod">
        <pc:chgData name="Gary Schaalje" userId="5fe3a6d1-76d6-4457-828d-1eb2525e7fc0" providerId="ADAL" clId="{222071E7-98FD-4183-91E2-5371F40E7C88}" dt="2022-09-30T15:29:07.856" v="2964" actId="47"/>
        <pc:sldMkLst>
          <pc:docMk/>
          <pc:sldMk cId="4239629787" sldId="281"/>
        </pc:sldMkLst>
        <pc:spChg chg="mod">
          <ac:chgData name="Gary Schaalje" userId="5fe3a6d1-76d6-4457-828d-1eb2525e7fc0" providerId="ADAL" clId="{222071E7-98FD-4183-91E2-5371F40E7C88}" dt="2022-09-30T13:23:45.587" v="2077" actId="20577"/>
          <ac:spMkLst>
            <pc:docMk/>
            <pc:sldMk cId="4239629787" sldId="281"/>
            <ac:spMk id="3" creationId="{1C44EA0C-C1F3-4391-B230-E115C6964FAA}"/>
          </ac:spMkLst>
        </pc:spChg>
      </pc:sldChg>
      <pc:sldChg chg="add del">
        <pc:chgData name="Gary Schaalje" userId="5fe3a6d1-76d6-4457-828d-1eb2525e7fc0" providerId="ADAL" clId="{222071E7-98FD-4183-91E2-5371F40E7C88}" dt="2022-09-29T18:29:13.588" v="1959" actId="47"/>
        <pc:sldMkLst>
          <pc:docMk/>
          <pc:sldMk cId="3745036714" sldId="282"/>
        </pc:sldMkLst>
      </pc:sldChg>
      <pc:sldChg chg="addSp modSp add mod">
        <pc:chgData name="Gary Schaalje" userId="5fe3a6d1-76d6-4457-828d-1eb2525e7fc0" providerId="ADAL" clId="{222071E7-98FD-4183-91E2-5371F40E7C88}" dt="2022-09-30T15:31:45.075" v="3030" actId="692"/>
        <pc:sldMkLst>
          <pc:docMk/>
          <pc:sldMk cId="4158923055" sldId="282"/>
        </pc:sldMkLst>
        <pc:spChg chg="mod">
          <ac:chgData name="Gary Schaalje" userId="5fe3a6d1-76d6-4457-828d-1eb2525e7fc0" providerId="ADAL" clId="{222071E7-98FD-4183-91E2-5371F40E7C88}" dt="2022-09-30T15:31:06.729" v="3005" actId="20577"/>
          <ac:spMkLst>
            <pc:docMk/>
            <pc:sldMk cId="4158923055" sldId="282"/>
            <ac:spMk id="3" creationId="{1724744A-F164-474A-AE94-E1BE7A71C9D5}"/>
          </ac:spMkLst>
        </pc:spChg>
        <pc:cxnChg chg="add mod">
          <ac:chgData name="Gary Schaalje" userId="5fe3a6d1-76d6-4457-828d-1eb2525e7fc0" providerId="ADAL" clId="{222071E7-98FD-4183-91E2-5371F40E7C88}" dt="2022-09-30T15:31:45.075" v="3030" actId="692"/>
          <ac:cxnSpMkLst>
            <pc:docMk/>
            <pc:sldMk cId="4158923055" sldId="282"/>
            <ac:cxnSpMk id="7" creationId="{44A77FDC-8BC4-4379-97B2-6DB9B3F7F410}"/>
          </ac:cxnSpMkLst>
        </pc:cxnChg>
      </pc:sldChg>
      <pc:sldChg chg="modSp add mod">
        <pc:chgData name="Gary Schaalje" userId="5fe3a6d1-76d6-4457-828d-1eb2525e7fc0" providerId="ADAL" clId="{222071E7-98FD-4183-91E2-5371F40E7C88}" dt="2022-09-30T13:28:35.398" v="2213" actId="20577"/>
        <pc:sldMkLst>
          <pc:docMk/>
          <pc:sldMk cId="605434964" sldId="283"/>
        </pc:sldMkLst>
        <pc:spChg chg="mod">
          <ac:chgData name="Gary Schaalje" userId="5fe3a6d1-76d6-4457-828d-1eb2525e7fc0" providerId="ADAL" clId="{222071E7-98FD-4183-91E2-5371F40E7C88}" dt="2022-09-30T13:28:35.398" v="2213" actId="20577"/>
          <ac:spMkLst>
            <pc:docMk/>
            <pc:sldMk cId="605434964" sldId="283"/>
            <ac:spMk id="3" creationId="{1724744A-F164-474A-AE94-E1BE7A71C9D5}"/>
          </ac:spMkLst>
        </pc:spChg>
      </pc:sldChg>
      <pc:sldChg chg="add del">
        <pc:chgData name="Gary Schaalje" userId="5fe3a6d1-76d6-4457-828d-1eb2525e7fc0" providerId="ADAL" clId="{222071E7-98FD-4183-91E2-5371F40E7C88}" dt="2022-09-30T13:21:27.227" v="2002" actId="47"/>
        <pc:sldMkLst>
          <pc:docMk/>
          <pc:sldMk cId="4082095820" sldId="284"/>
        </pc:sldMkLst>
      </pc:sldChg>
      <pc:sldChg chg="modSp add del mod">
        <pc:chgData name="Gary Schaalje" userId="5fe3a6d1-76d6-4457-828d-1eb2525e7fc0" providerId="ADAL" clId="{222071E7-98FD-4183-91E2-5371F40E7C88}" dt="2022-09-30T15:02:27.309" v="2479" actId="47"/>
        <pc:sldMkLst>
          <pc:docMk/>
          <pc:sldMk cId="4069905899" sldId="285"/>
        </pc:sldMkLst>
        <pc:spChg chg="mod">
          <ac:chgData name="Gary Schaalje" userId="5fe3a6d1-76d6-4457-828d-1eb2525e7fc0" providerId="ADAL" clId="{222071E7-98FD-4183-91E2-5371F40E7C88}" dt="2022-09-29T14:24:33.176" v="1547" actId="20577"/>
          <ac:spMkLst>
            <pc:docMk/>
            <pc:sldMk cId="4069905899" sldId="285"/>
            <ac:spMk id="2" creationId="{ED268546-C556-41D5-940B-F525DEE65E89}"/>
          </ac:spMkLst>
        </pc:spChg>
        <pc:spChg chg="mod">
          <ac:chgData name="Gary Schaalje" userId="5fe3a6d1-76d6-4457-828d-1eb2525e7fc0" providerId="ADAL" clId="{222071E7-98FD-4183-91E2-5371F40E7C88}" dt="2022-09-29T18:30:12.702" v="1998" actId="20577"/>
          <ac:spMkLst>
            <pc:docMk/>
            <pc:sldMk cId="4069905899" sldId="285"/>
            <ac:spMk id="3" creationId="{F219EDF5-3C62-4414-BD56-BD65E7CA747F}"/>
          </ac:spMkLst>
        </pc:spChg>
      </pc:sldChg>
      <pc:sldChg chg="addSp delSp modSp add mod ord">
        <pc:chgData name="Gary Schaalje" userId="5fe3a6d1-76d6-4457-828d-1eb2525e7fc0" providerId="ADAL" clId="{222071E7-98FD-4183-91E2-5371F40E7C88}" dt="2022-09-30T15:02:59.972" v="2508" actId="20577"/>
        <pc:sldMkLst>
          <pc:docMk/>
          <pc:sldMk cId="1686404245" sldId="286"/>
        </pc:sldMkLst>
        <pc:spChg chg="mod">
          <ac:chgData name="Gary Schaalje" userId="5fe3a6d1-76d6-4457-828d-1eb2525e7fc0" providerId="ADAL" clId="{222071E7-98FD-4183-91E2-5371F40E7C88}" dt="2022-09-30T15:02:59.972" v="2508" actId="20577"/>
          <ac:spMkLst>
            <pc:docMk/>
            <pc:sldMk cId="1686404245" sldId="286"/>
            <ac:spMk id="2" creationId="{ED268546-C556-41D5-940B-F525DEE65E89}"/>
          </ac:spMkLst>
        </pc:spChg>
        <pc:spChg chg="del">
          <ac:chgData name="Gary Schaalje" userId="5fe3a6d1-76d6-4457-828d-1eb2525e7fc0" providerId="ADAL" clId="{222071E7-98FD-4183-91E2-5371F40E7C88}" dt="2022-09-29T14:26:19.210" v="1619" actId="478"/>
          <ac:spMkLst>
            <pc:docMk/>
            <pc:sldMk cId="1686404245" sldId="286"/>
            <ac:spMk id="3" creationId="{F219EDF5-3C62-4414-BD56-BD65E7CA747F}"/>
          </ac:spMkLst>
        </pc:spChg>
        <pc:spChg chg="add del mod">
          <ac:chgData name="Gary Schaalje" userId="5fe3a6d1-76d6-4457-828d-1eb2525e7fc0" providerId="ADAL" clId="{222071E7-98FD-4183-91E2-5371F40E7C88}" dt="2022-09-29T14:26:21.389" v="1620" actId="478"/>
          <ac:spMkLst>
            <pc:docMk/>
            <pc:sldMk cId="1686404245" sldId="286"/>
            <ac:spMk id="5" creationId="{F78DAD81-14E1-4590-860B-628CD165D676}"/>
          </ac:spMkLst>
        </pc:spChg>
      </pc:sldChg>
      <pc:sldChg chg="addSp delSp modSp add del mod">
        <pc:chgData name="Gary Schaalje" userId="5fe3a6d1-76d6-4457-828d-1eb2525e7fc0" providerId="ADAL" clId="{222071E7-98FD-4183-91E2-5371F40E7C88}" dt="2022-09-30T15:13:21.036" v="2723" actId="47"/>
        <pc:sldMkLst>
          <pc:docMk/>
          <pc:sldMk cId="592356823" sldId="287"/>
        </pc:sldMkLst>
        <pc:spChg chg="mod">
          <ac:chgData name="Gary Schaalje" userId="5fe3a6d1-76d6-4457-828d-1eb2525e7fc0" providerId="ADAL" clId="{222071E7-98FD-4183-91E2-5371F40E7C88}" dt="2022-09-29T18:28:55.856" v="1958" actId="1076"/>
          <ac:spMkLst>
            <pc:docMk/>
            <pc:sldMk cId="592356823" sldId="287"/>
            <ac:spMk id="3" creationId="{5AB8B2C0-8E45-4E14-8192-5F93E40AA4FD}"/>
          </ac:spMkLst>
        </pc:spChg>
        <pc:spChg chg="del">
          <ac:chgData name="Gary Schaalje" userId="5fe3a6d1-76d6-4457-828d-1eb2525e7fc0" providerId="ADAL" clId="{222071E7-98FD-4183-91E2-5371F40E7C88}" dt="2022-09-30T15:09:28.338" v="2630" actId="478"/>
          <ac:spMkLst>
            <pc:docMk/>
            <pc:sldMk cId="592356823" sldId="287"/>
            <ac:spMk id="6" creationId="{C0238CE3-5FAE-4C5E-BA7A-53DF5D6E8FDF}"/>
          </ac:spMkLst>
        </pc:spChg>
        <pc:picChg chg="del mod">
          <ac:chgData name="Gary Schaalje" userId="5fe3a6d1-76d6-4457-828d-1eb2525e7fc0" providerId="ADAL" clId="{222071E7-98FD-4183-91E2-5371F40E7C88}" dt="2022-09-29T18:27:25.763" v="1896" actId="478"/>
          <ac:picMkLst>
            <pc:docMk/>
            <pc:sldMk cId="592356823" sldId="287"/>
            <ac:picMk id="2050" creationId="{0A40FE49-46FE-47F7-963F-19F2790DFBD6}"/>
          </ac:picMkLst>
        </pc:picChg>
        <pc:picChg chg="del">
          <ac:chgData name="Gary Schaalje" userId="5fe3a6d1-76d6-4457-828d-1eb2525e7fc0" providerId="ADAL" clId="{222071E7-98FD-4183-91E2-5371F40E7C88}" dt="2022-09-29T18:21:24.316" v="1821" actId="478"/>
          <ac:picMkLst>
            <pc:docMk/>
            <pc:sldMk cId="592356823" sldId="287"/>
            <ac:picMk id="2052" creationId="{26613582-F69F-4E42-B56C-605878ED143D}"/>
          </ac:picMkLst>
        </pc:picChg>
        <pc:picChg chg="add mod">
          <ac:chgData name="Gary Schaalje" userId="5fe3a6d1-76d6-4457-828d-1eb2525e7fc0" providerId="ADAL" clId="{222071E7-98FD-4183-91E2-5371F40E7C88}" dt="2022-09-30T15:09:31.793" v="2631" actId="1076"/>
          <ac:picMkLst>
            <pc:docMk/>
            <pc:sldMk cId="592356823" sldId="287"/>
            <ac:picMk id="4098" creationId="{C4E1B93E-4CD0-4A5C-B051-7EB6BAA55CB8}"/>
          </ac:picMkLst>
        </pc:picChg>
        <pc:picChg chg="add del mod">
          <ac:chgData name="Gary Schaalje" userId="5fe3a6d1-76d6-4457-828d-1eb2525e7fc0" providerId="ADAL" clId="{222071E7-98FD-4183-91E2-5371F40E7C88}" dt="2022-09-30T15:09:24.028" v="2629" actId="478"/>
          <ac:picMkLst>
            <pc:docMk/>
            <pc:sldMk cId="592356823" sldId="287"/>
            <ac:picMk id="4100" creationId="{F81263D4-6DD6-4520-9861-76AE400F89A0}"/>
          </ac:picMkLst>
        </pc:picChg>
      </pc:sldChg>
      <pc:sldChg chg="new del">
        <pc:chgData name="Gary Schaalje" userId="5fe3a6d1-76d6-4457-828d-1eb2525e7fc0" providerId="ADAL" clId="{222071E7-98FD-4183-91E2-5371F40E7C88}" dt="2022-09-29T18:29:33.111" v="1962" actId="47"/>
        <pc:sldMkLst>
          <pc:docMk/>
          <pc:sldMk cId="475602564" sldId="288"/>
        </pc:sldMkLst>
      </pc:sldChg>
      <pc:sldChg chg="modSp add mod ord">
        <pc:chgData name="Gary Schaalje" userId="5fe3a6d1-76d6-4457-828d-1eb2525e7fc0" providerId="ADAL" clId="{222071E7-98FD-4183-91E2-5371F40E7C88}" dt="2022-09-30T15:21:08.231" v="2786" actId="20577"/>
        <pc:sldMkLst>
          <pc:docMk/>
          <pc:sldMk cId="2759073429" sldId="288"/>
        </pc:sldMkLst>
        <pc:spChg chg="mod">
          <ac:chgData name="Gary Schaalje" userId="5fe3a6d1-76d6-4457-828d-1eb2525e7fc0" providerId="ADAL" clId="{222071E7-98FD-4183-91E2-5371F40E7C88}" dt="2022-09-30T15:21:08.231" v="2786" actId="20577"/>
          <ac:spMkLst>
            <pc:docMk/>
            <pc:sldMk cId="2759073429" sldId="288"/>
            <ac:spMk id="2" creationId="{ED268546-C556-41D5-940B-F525DEE65E89}"/>
          </ac:spMkLst>
        </pc:spChg>
      </pc:sldChg>
      <pc:sldChg chg="new del">
        <pc:chgData name="Gary Schaalje" userId="5fe3a6d1-76d6-4457-828d-1eb2525e7fc0" providerId="ADAL" clId="{222071E7-98FD-4183-91E2-5371F40E7C88}" dt="2022-09-29T18:29:33.950" v="1963" actId="47"/>
        <pc:sldMkLst>
          <pc:docMk/>
          <pc:sldMk cId="1326957211" sldId="289"/>
        </pc:sldMkLst>
      </pc:sldChg>
      <pc:sldChg chg="modSp add mod">
        <pc:chgData name="Gary Schaalje" userId="5fe3a6d1-76d6-4457-828d-1eb2525e7fc0" providerId="ADAL" clId="{222071E7-98FD-4183-91E2-5371F40E7C88}" dt="2022-09-30T15:29:35.807" v="2968" actId="20577"/>
        <pc:sldMkLst>
          <pc:docMk/>
          <pc:sldMk cId="2776941261" sldId="289"/>
        </pc:sldMkLst>
        <pc:spChg chg="mod">
          <ac:chgData name="Gary Schaalje" userId="5fe3a6d1-76d6-4457-828d-1eb2525e7fc0" providerId="ADAL" clId="{222071E7-98FD-4183-91E2-5371F40E7C88}" dt="2022-09-30T15:29:35.807" v="2968" actId="20577"/>
          <ac:spMkLst>
            <pc:docMk/>
            <pc:sldMk cId="2776941261" sldId="289"/>
            <ac:spMk id="32" creationId="{FC94D022-4F83-4E1C-8BC7-6B0455F23A7A}"/>
          </ac:spMkLst>
        </pc:spChg>
      </pc:sldChg>
      <pc:sldChg chg="add">
        <pc:chgData name="Gary Schaalje" userId="5fe3a6d1-76d6-4457-828d-1eb2525e7fc0" providerId="ADAL" clId="{222071E7-98FD-4183-91E2-5371F40E7C88}" dt="2022-09-30T13:36:45.228" v="2242"/>
        <pc:sldMkLst>
          <pc:docMk/>
          <pc:sldMk cId="426632443" sldId="290"/>
        </pc:sldMkLst>
      </pc:sldChg>
      <pc:sldChg chg="modSp add mod">
        <pc:chgData name="Gary Schaalje" userId="5fe3a6d1-76d6-4457-828d-1eb2525e7fc0" providerId="ADAL" clId="{222071E7-98FD-4183-91E2-5371F40E7C88}" dt="2022-09-30T15:32:01.217" v="3033" actId="20577"/>
        <pc:sldMkLst>
          <pc:docMk/>
          <pc:sldMk cId="2079777883" sldId="291"/>
        </pc:sldMkLst>
        <pc:spChg chg="mod">
          <ac:chgData name="Gary Schaalje" userId="5fe3a6d1-76d6-4457-828d-1eb2525e7fc0" providerId="ADAL" clId="{222071E7-98FD-4183-91E2-5371F40E7C88}" dt="2022-09-30T15:32:01.217" v="3033" actId="20577"/>
          <ac:spMkLst>
            <pc:docMk/>
            <pc:sldMk cId="2079777883" sldId="291"/>
            <ac:spMk id="3" creationId="{4EBF8317-DE62-4048-9C3A-EFD755B671E4}"/>
          </ac:spMkLst>
        </pc:spChg>
      </pc:sldChg>
      <pc:sldChg chg="add del">
        <pc:chgData name="Gary Schaalje" userId="5fe3a6d1-76d6-4457-828d-1eb2525e7fc0" providerId="ADAL" clId="{222071E7-98FD-4183-91E2-5371F40E7C88}" dt="2022-09-30T14:24:45.898" v="2466" actId="47"/>
        <pc:sldMkLst>
          <pc:docMk/>
          <pc:sldMk cId="1505167041" sldId="292"/>
        </pc:sldMkLst>
      </pc:sldChg>
      <pc:sldChg chg="add">
        <pc:chgData name="Gary Schaalje" userId="5fe3a6d1-76d6-4457-828d-1eb2525e7fc0" providerId="ADAL" clId="{222071E7-98FD-4183-91E2-5371F40E7C88}" dt="2022-09-30T13:36:45.228" v="2242"/>
        <pc:sldMkLst>
          <pc:docMk/>
          <pc:sldMk cId="1343941881" sldId="293"/>
        </pc:sldMkLst>
      </pc:sldChg>
      <pc:sldChg chg="add ord">
        <pc:chgData name="Gary Schaalje" userId="5fe3a6d1-76d6-4457-828d-1eb2525e7fc0" providerId="ADAL" clId="{222071E7-98FD-4183-91E2-5371F40E7C88}" dt="2022-09-30T14:58:54.069" v="2473"/>
        <pc:sldMkLst>
          <pc:docMk/>
          <pc:sldMk cId="3653139654" sldId="1364"/>
        </pc:sldMkLst>
      </pc:sldChg>
      <pc:sldChg chg="add ord">
        <pc:chgData name="Gary Schaalje" userId="5fe3a6d1-76d6-4457-828d-1eb2525e7fc0" providerId="ADAL" clId="{222071E7-98FD-4183-91E2-5371F40E7C88}" dt="2022-09-30T14:58:54.069" v="2473"/>
        <pc:sldMkLst>
          <pc:docMk/>
          <pc:sldMk cId="989549615" sldId="1365"/>
        </pc:sldMkLst>
      </pc:sldChg>
      <pc:sldChg chg="add">
        <pc:chgData name="Gary Schaalje" userId="5fe3a6d1-76d6-4457-828d-1eb2525e7fc0" providerId="ADAL" clId="{222071E7-98FD-4183-91E2-5371F40E7C88}" dt="2022-09-30T15:02:02.255" v="2474"/>
        <pc:sldMkLst>
          <pc:docMk/>
          <pc:sldMk cId="2269304180" sldId="1366"/>
        </pc:sldMkLst>
      </pc:sldChg>
      <pc:sldChg chg="add">
        <pc:chgData name="Gary Schaalje" userId="5fe3a6d1-76d6-4457-828d-1eb2525e7fc0" providerId="ADAL" clId="{222071E7-98FD-4183-91E2-5371F40E7C88}" dt="2022-09-30T15:02:02.255" v="2474"/>
        <pc:sldMkLst>
          <pc:docMk/>
          <pc:sldMk cId="1198614486" sldId="1367"/>
        </pc:sldMkLst>
      </pc:sldChg>
      <pc:sldChg chg="add">
        <pc:chgData name="Gary Schaalje" userId="5fe3a6d1-76d6-4457-828d-1eb2525e7fc0" providerId="ADAL" clId="{222071E7-98FD-4183-91E2-5371F40E7C88}" dt="2022-09-30T15:02:02.255" v="2474"/>
        <pc:sldMkLst>
          <pc:docMk/>
          <pc:sldMk cId="3357147785" sldId="1368"/>
        </pc:sldMkLst>
      </pc:sldChg>
      <pc:sldChg chg="add">
        <pc:chgData name="Gary Schaalje" userId="5fe3a6d1-76d6-4457-828d-1eb2525e7fc0" providerId="ADAL" clId="{222071E7-98FD-4183-91E2-5371F40E7C88}" dt="2022-09-30T15:02:02.255" v="2474"/>
        <pc:sldMkLst>
          <pc:docMk/>
          <pc:sldMk cId="1020294989" sldId="1369"/>
        </pc:sldMkLst>
      </pc:sldChg>
      <pc:sldChg chg="add">
        <pc:chgData name="Gary Schaalje" userId="5fe3a6d1-76d6-4457-828d-1eb2525e7fc0" providerId="ADAL" clId="{222071E7-98FD-4183-91E2-5371F40E7C88}" dt="2022-09-30T15:02:02.255" v="2474"/>
        <pc:sldMkLst>
          <pc:docMk/>
          <pc:sldMk cId="4114491947" sldId="1370"/>
        </pc:sldMkLst>
      </pc:sldChg>
      <pc:sldChg chg="add">
        <pc:chgData name="Gary Schaalje" userId="5fe3a6d1-76d6-4457-828d-1eb2525e7fc0" providerId="ADAL" clId="{222071E7-98FD-4183-91E2-5371F40E7C88}" dt="2022-09-30T15:02:02.255" v="2474"/>
        <pc:sldMkLst>
          <pc:docMk/>
          <pc:sldMk cId="1614767344" sldId="1371"/>
        </pc:sldMkLst>
      </pc:sldChg>
      <pc:sldChg chg="add">
        <pc:chgData name="Gary Schaalje" userId="5fe3a6d1-76d6-4457-828d-1eb2525e7fc0" providerId="ADAL" clId="{222071E7-98FD-4183-91E2-5371F40E7C88}" dt="2022-09-30T15:02:02.255" v="2474"/>
        <pc:sldMkLst>
          <pc:docMk/>
          <pc:sldMk cId="3327208827" sldId="1372"/>
        </pc:sldMkLst>
      </pc:sldChg>
      <pc:sldChg chg="addSp delSp modSp add">
        <pc:chgData name="Gary Schaalje" userId="5fe3a6d1-76d6-4457-828d-1eb2525e7fc0" providerId="ADAL" clId="{222071E7-98FD-4183-91E2-5371F40E7C88}" dt="2022-10-03T18:10:27.501" v="3038" actId="14100"/>
        <pc:sldMkLst>
          <pc:docMk/>
          <pc:sldMk cId="3862875522" sldId="1373"/>
        </pc:sldMkLst>
        <pc:picChg chg="del">
          <ac:chgData name="Gary Schaalje" userId="5fe3a6d1-76d6-4457-828d-1eb2525e7fc0" providerId="ADAL" clId="{222071E7-98FD-4183-91E2-5371F40E7C88}" dt="2022-10-03T18:10:15.228" v="3035" actId="478"/>
          <ac:picMkLst>
            <pc:docMk/>
            <pc:sldMk cId="3862875522" sldId="1373"/>
            <ac:picMk id="4098" creationId="{C4E1B93E-4CD0-4A5C-B051-7EB6BAA55CB8}"/>
          </ac:picMkLst>
        </pc:picChg>
        <pc:picChg chg="add mod">
          <ac:chgData name="Gary Schaalje" userId="5fe3a6d1-76d6-4457-828d-1eb2525e7fc0" providerId="ADAL" clId="{222071E7-98FD-4183-91E2-5371F40E7C88}" dt="2022-10-03T18:10:27.501" v="3038" actId="14100"/>
          <ac:picMkLst>
            <pc:docMk/>
            <pc:sldMk cId="3862875522" sldId="1373"/>
            <ac:picMk id="5122" creationId="{CEA783F6-25A0-4D8D-8E4E-A6D05E9C0E40}"/>
          </ac:picMkLst>
        </pc:picChg>
      </pc:sldChg>
      <pc:sldChg chg="new">
        <pc:chgData name="Gary Schaalje" userId="5fe3a6d1-76d6-4457-828d-1eb2525e7fc0" providerId="ADAL" clId="{222071E7-98FD-4183-91E2-5371F40E7C88}" dt="2022-09-30T15:02:12.727" v="2475" actId="680"/>
        <pc:sldMkLst>
          <pc:docMk/>
          <pc:sldMk cId="2846630591" sldId="1374"/>
        </pc:sldMkLst>
      </pc:sldChg>
      <pc:sldChg chg="new">
        <pc:chgData name="Gary Schaalje" userId="5fe3a6d1-76d6-4457-828d-1eb2525e7fc0" providerId="ADAL" clId="{222071E7-98FD-4183-91E2-5371F40E7C88}" dt="2022-09-30T15:02:13.476" v="2476" actId="680"/>
        <pc:sldMkLst>
          <pc:docMk/>
          <pc:sldMk cId="3289562813" sldId="1375"/>
        </pc:sldMkLst>
      </pc:sldChg>
      <pc:sldChg chg="new">
        <pc:chgData name="Gary Schaalje" userId="5fe3a6d1-76d6-4457-828d-1eb2525e7fc0" providerId="ADAL" clId="{222071E7-98FD-4183-91E2-5371F40E7C88}" dt="2022-09-30T15:02:15.019" v="2477" actId="680"/>
        <pc:sldMkLst>
          <pc:docMk/>
          <pc:sldMk cId="1360373317" sldId="1376"/>
        </pc:sldMkLst>
      </pc:sldChg>
      <pc:sldChg chg="new">
        <pc:chgData name="Gary Schaalje" userId="5fe3a6d1-76d6-4457-828d-1eb2525e7fc0" providerId="ADAL" clId="{222071E7-98FD-4183-91E2-5371F40E7C88}" dt="2022-09-30T15:02:15.715" v="2478" actId="680"/>
        <pc:sldMkLst>
          <pc:docMk/>
          <pc:sldMk cId="4021510875" sldId="1377"/>
        </pc:sldMkLst>
      </pc:sldChg>
      <pc:sldChg chg="addSp delSp modSp add ord">
        <pc:chgData name="Gary Schaalje" userId="5fe3a6d1-76d6-4457-828d-1eb2525e7fc0" providerId="ADAL" clId="{222071E7-98FD-4183-91E2-5371F40E7C88}" dt="2022-10-03T18:35:00.050" v="3102" actId="1038"/>
        <pc:sldMkLst>
          <pc:docMk/>
          <pc:sldMk cId="575140672" sldId="1378"/>
        </pc:sldMkLst>
        <pc:picChg chg="del mod">
          <ac:chgData name="Gary Schaalje" userId="5fe3a6d1-76d6-4457-828d-1eb2525e7fc0" providerId="ADAL" clId="{222071E7-98FD-4183-91E2-5371F40E7C88}" dt="2022-10-03T18:34:39.238" v="3070" actId="478"/>
          <ac:picMkLst>
            <pc:docMk/>
            <pc:sldMk cId="575140672" sldId="1378"/>
            <ac:picMk id="9218" creationId="{D9706E3D-F1B7-46B3-84CA-D9002DC9CB15}"/>
          </ac:picMkLst>
        </pc:picChg>
        <pc:picChg chg="add mod">
          <ac:chgData name="Gary Schaalje" userId="5fe3a6d1-76d6-4457-828d-1eb2525e7fc0" providerId="ADAL" clId="{222071E7-98FD-4183-91E2-5371F40E7C88}" dt="2022-10-03T18:35:00.050" v="3102" actId="1038"/>
          <ac:picMkLst>
            <pc:docMk/>
            <pc:sldMk cId="575140672" sldId="1378"/>
            <ac:picMk id="10242" creationId="{114F0D73-AE04-461C-8042-511630D7AAB3}"/>
          </ac:picMkLst>
        </pc:picChg>
        <pc:picChg chg="add mod">
          <ac:chgData name="Gary Schaalje" userId="5fe3a6d1-76d6-4457-828d-1eb2525e7fc0" providerId="ADAL" clId="{222071E7-98FD-4183-91E2-5371F40E7C88}" dt="2022-10-03T18:34:53.208" v="3085" actId="1037"/>
          <ac:picMkLst>
            <pc:docMk/>
            <pc:sldMk cId="575140672" sldId="1378"/>
            <ac:picMk id="10244" creationId="{A2BDC25F-36FE-4196-808A-FF65909F7D47}"/>
          </ac:picMkLst>
        </pc:picChg>
      </pc:sldChg>
    </pc:docChg>
  </pc:docChgLst>
  <pc:docChgLst>
    <pc:chgData name="Gary Schaalje" userId="5fe3a6d1-76d6-4457-828d-1eb2525e7fc0" providerId="ADAL" clId="{9D3E3EC3-3B79-4388-B73D-78E066CED597}"/>
    <pc:docChg chg="undo custSel addSld delSld modSld sldOrd">
      <pc:chgData name="Gary Schaalje" userId="5fe3a6d1-76d6-4457-828d-1eb2525e7fc0" providerId="ADAL" clId="{9D3E3EC3-3B79-4388-B73D-78E066CED597}" dt="2022-10-27T13:19:31.471" v="1658"/>
      <pc:docMkLst>
        <pc:docMk/>
      </pc:docMkLst>
      <pc:sldChg chg="modSp mod">
        <pc:chgData name="Gary Schaalje" userId="5fe3a6d1-76d6-4457-828d-1eb2525e7fc0" providerId="ADAL" clId="{9D3E3EC3-3B79-4388-B73D-78E066CED597}" dt="2022-10-25T13:59:19.376" v="72" actId="20577"/>
        <pc:sldMkLst>
          <pc:docMk/>
          <pc:sldMk cId="62321262" sldId="256"/>
        </pc:sldMkLst>
        <pc:spChg chg="mod">
          <ac:chgData name="Gary Schaalje" userId="5fe3a6d1-76d6-4457-828d-1eb2525e7fc0" providerId="ADAL" clId="{9D3E3EC3-3B79-4388-B73D-78E066CED597}" dt="2022-10-25T13:59:19.376" v="72" actId="20577"/>
          <ac:spMkLst>
            <pc:docMk/>
            <pc:sldMk cId="62321262" sldId="256"/>
            <ac:spMk id="3" creationId="{F219EDF5-3C62-4414-BD56-BD65E7CA747F}"/>
          </ac:spMkLst>
        </pc:spChg>
      </pc:sldChg>
      <pc:sldChg chg="add">
        <pc:chgData name="Gary Schaalje" userId="5fe3a6d1-76d6-4457-828d-1eb2525e7fc0" providerId="ADAL" clId="{9D3E3EC3-3B79-4388-B73D-78E066CED597}" dt="2022-10-27T13:19:31.471" v="1658"/>
        <pc:sldMkLst>
          <pc:docMk/>
          <pc:sldMk cId="2859789477" sldId="258"/>
        </pc:sldMkLst>
      </pc:sldChg>
      <pc:sldChg chg="addSp delSp modSp del mod ord">
        <pc:chgData name="Gary Schaalje" userId="5fe3a6d1-76d6-4457-828d-1eb2525e7fc0" providerId="ADAL" clId="{9D3E3EC3-3B79-4388-B73D-78E066CED597}" dt="2022-10-27T13:19:24.972" v="1657" actId="47"/>
        <pc:sldMkLst>
          <pc:docMk/>
          <pc:sldMk cId="4083551492" sldId="258"/>
        </pc:sldMkLst>
        <pc:spChg chg="add mod">
          <ac:chgData name="Gary Schaalje" userId="5fe3a6d1-76d6-4457-828d-1eb2525e7fc0" providerId="ADAL" clId="{9D3E3EC3-3B79-4388-B73D-78E066CED597}" dt="2022-10-27T13:17:11.657" v="1638" actId="20577"/>
          <ac:spMkLst>
            <pc:docMk/>
            <pc:sldMk cId="4083551492" sldId="258"/>
            <ac:spMk id="2" creationId="{A3295BAB-4791-4DC1-8892-DB3D4A7FF8D6}"/>
          </ac:spMkLst>
        </pc:spChg>
        <pc:spChg chg="mod">
          <ac:chgData name="Gary Schaalje" userId="5fe3a6d1-76d6-4457-828d-1eb2525e7fc0" providerId="ADAL" clId="{9D3E3EC3-3B79-4388-B73D-78E066CED597}" dt="2022-10-27T13:17:34.608" v="1656" actId="14100"/>
          <ac:spMkLst>
            <pc:docMk/>
            <pc:sldMk cId="4083551492" sldId="258"/>
            <ac:spMk id="3" creationId="{AE0CB03D-E6EA-4A7C-9959-AD9608818DFD}"/>
          </ac:spMkLst>
        </pc:spChg>
        <pc:picChg chg="add del mod">
          <ac:chgData name="Gary Schaalje" userId="5fe3a6d1-76d6-4457-828d-1eb2525e7fc0" providerId="ADAL" clId="{9D3E3EC3-3B79-4388-B73D-78E066CED597}" dt="2022-10-25T17:58:01.322" v="1053" actId="478"/>
          <ac:picMkLst>
            <pc:docMk/>
            <pc:sldMk cId="4083551492" sldId="258"/>
            <ac:picMk id="5" creationId="{D893071F-557B-4BA5-B8A9-EDFD14562B31}"/>
          </ac:picMkLst>
        </pc:picChg>
        <pc:picChg chg="add mod">
          <ac:chgData name="Gary Schaalje" userId="5fe3a6d1-76d6-4457-828d-1eb2525e7fc0" providerId="ADAL" clId="{9D3E3EC3-3B79-4388-B73D-78E066CED597}" dt="2022-10-25T17:58:18.657" v="1059" actId="1076"/>
          <ac:picMkLst>
            <pc:docMk/>
            <pc:sldMk cId="4083551492" sldId="258"/>
            <ac:picMk id="6" creationId="{66762DF6-3654-42CB-A4C7-3000E27584C6}"/>
          </ac:picMkLst>
        </pc:picChg>
        <pc:picChg chg="del">
          <ac:chgData name="Gary Schaalje" userId="5fe3a6d1-76d6-4457-828d-1eb2525e7fc0" providerId="ADAL" clId="{9D3E3EC3-3B79-4388-B73D-78E066CED597}" dt="2022-10-25T17:53:35.363" v="1027" actId="478"/>
          <ac:picMkLst>
            <pc:docMk/>
            <pc:sldMk cId="4083551492" sldId="258"/>
            <ac:picMk id="13" creationId="{B3393ED7-EF20-4DCF-80AB-781E44685308}"/>
          </ac:picMkLst>
        </pc:picChg>
        <pc:picChg chg="mod">
          <ac:chgData name="Gary Schaalje" userId="5fe3a6d1-76d6-4457-828d-1eb2525e7fc0" providerId="ADAL" clId="{9D3E3EC3-3B79-4388-B73D-78E066CED597}" dt="2022-10-25T17:58:20.749" v="1060" actId="1076"/>
          <ac:picMkLst>
            <pc:docMk/>
            <pc:sldMk cId="4083551492" sldId="258"/>
            <ac:picMk id="1034" creationId="{8E3B70DD-4520-40FF-A524-2D668E00FE0D}"/>
          </ac:picMkLst>
        </pc:picChg>
      </pc:sldChg>
      <pc:sldChg chg="del ord">
        <pc:chgData name="Gary Schaalje" userId="5fe3a6d1-76d6-4457-828d-1eb2525e7fc0" providerId="ADAL" clId="{9D3E3EC3-3B79-4388-B73D-78E066CED597}" dt="2022-10-25T17:59:26.784" v="1063" actId="47"/>
        <pc:sldMkLst>
          <pc:docMk/>
          <pc:sldMk cId="4068322505" sldId="261"/>
        </pc:sldMkLst>
      </pc:sldChg>
      <pc:sldChg chg="modSp mod ord">
        <pc:chgData name="Gary Schaalje" userId="5fe3a6d1-76d6-4457-828d-1eb2525e7fc0" providerId="ADAL" clId="{9D3E3EC3-3B79-4388-B73D-78E066CED597}" dt="2022-10-25T16:19:27.696" v="979" actId="1076"/>
        <pc:sldMkLst>
          <pc:docMk/>
          <pc:sldMk cId="2972902101" sldId="263"/>
        </pc:sldMkLst>
        <pc:spChg chg="mod">
          <ac:chgData name="Gary Schaalje" userId="5fe3a6d1-76d6-4457-828d-1eb2525e7fc0" providerId="ADAL" clId="{9D3E3EC3-3B79-4388-B73D-78E066CED597}" dt="2022-10-25T16:18:46.319" v="974" actId="1076"/>
          <ac:spMkLst>
            <pc:docMk/>
            <pc:sldMk cId="2972902101" sldId="263"/>
            <ac:spMk id="9" creationId="{E0126DB0-D741-45DC-8387-21EB2F3A96BA}"/>
          </ac:spMkLst>
        </pc:spChg>
        <pc:picChg chg="mod">
          <ac:chgData name="Gary Schaalje" userId="5fe3a6d1-76d6-4457-828d-1eb2525e7fc0" providerId="ADAL" clId="{9D3E3EC3-3B79-4388-B73D-78E066CED597}" dt="2022-10-25T16:19:27.696" v="979" actId="1076"/>
          <ac:picMkLst>
            <pc:docMk/>
            <pc:sldMk cId="2972902101" sldId="263"/>
            <ac:picMk id="8" creationId="{D6E00703-EF00-430F-B8A9-0D4BD1B970DB}"/>
          </ac:picMkLst>
        </pc:picChg>
        <pc:picChg chg="mod">
          <ac:chgData name="Gary Schaalje" userId="5fe3a6d1-76d6-4457-828d-1eb2525e7fc0" providerId="ADAL" clId="{9D3E3EC3-3B79-4388-B73D-78E066CED597}" dt="2022-10-25T16:19:24.634" v="978" actId="1076"/>
          <ac:picMkLst>
            <pc:docMk/>
            <pc:sldMk cId="2972902101" sldId="263"/>
            <ac:picMk id="10" creationId="{346EEC89-F5FD-4525-BC28-3EC568838CF2}"/>
          </ac:picMkLst>
        </pc:picChg>
      </pc:sldChg>
      <pc:sldChg chg="modSp mod ord">
        <pc:chgData name="Gary Schaalje" userId="5fe3a6d1-76d6-4457-828d-1eb2525e7fc0" providerId="ADAL" clId="{9D3E3EC3-3B79-4388-B73D-78E066CED597}" dt="2022-10-26T12:58:09.937" v="1562" actId="122"/>
        <pc:sldMkLst>
          <pc:docMk/>
          <pc:sldMk cId="679920614" sldId="270"/>
        </pc:sldMkLst>
        <pc:spChg chg="mod">
          <ac:chgData name="Gary Schaalje" userId="5fe3a6d1-76d6-4457-828d-1eb2525e7fc0" providerId="ADAL" clId="{9D3E3EC3-3B79-4388-B73D-78E066CED597}" dt="2022-10-26T12:58:09.937" v="1562" actId="122"/>
          <ac:spMkLst>
            <pc:docMk/>
            <pc:sldMk cId="679920614" sldId="270"/>
            <ac:spMk id="8" creationId="{4251FC76-460A-4558-B176-53389FB9B699}"/>
          </ac:spMkLst>
        </pc:spChg>
      </pc:sldChg>
      <pc:sldChg chg="modSp mod ord">
        <pc:chgData name="Gary Schaalje" userId="5fe3a6d1-76d6-4457-828d-1eb2525e7fc0" providerId="ADAL" clId="{9D3E3EC3-3B79-4388-B73D-78E066CED597}" dt="2022-10-26T12:56:58.899" v="1551" actId="20577"/>
        <pc:sldMkLst>
          <pc:docMk/>
          <pc:sldMk cId="1298320556" sldId="275"/>
        </pc:sldMkLst>
        <pc:spChg chg="mod">
          <ac:chgData name="Gary Schaalje" userId="5fe3a6d1-76d6-4457-828d-1eb2525e7fc0" providerId="ADAL" clId="{9D3E3EC3-3B79-4388-B73D-78E066CED597}" dt="2022-10-26T12:56:58.899" v="1551" actId="20577"/>
          <ac:spMkLst>
            <pc:docMk/>
            <pc:sldMk cId="1298320556" sldId="275"/>
            <ac:spMk id="30" creationId="{3F1619A8-9FE9-4F23-AD0C-D091055911D6}"/>
          </ac:spMkLst>
        </pc:spChg>
      </pc:sldChg>
      <pc:sldChg chg="modSp mod ord">
        <pc:chgData name="Gary Schaalje" userId="5fe3a6d1-76d6-4457-828d-1eb2525e7fc0" providerId="ADAL" clId="{9D3E3EC3-3B79-4388-B73D-78E066CED597}" dt="2022-10-26T12:55:53.538" v="1548" actId="1076"/>
        <pc:sldMkLst>
          <pc:docMk/>
          <pc:sldMk cId="855375201" sldId="279"/>
        </pc:sldMkLst>
        <pc:spChg chg="mod">
          <ac:chgData name="Gary Schaalje" userId="5fe3a6d1-76d6-4457-828d-1eb2525e7fc0" providerId="ADAL" clId="{9D3E3EC3-3B79-4388-B73D-78E066CED597}" dt="2022-10-26T12:55:44.263" v="1547" actId="6549"/>
          <ac:spMkLst>
            <pc:docMk/>
            <pc:sldMk cId="855375201" sldId="279"/>
            <ac:spMk id="9" creationId="{8C386C37-10DA-49FC-89D2-DD9211F95C3F}"/>
          </ac:spMkLst>
        </pc:spChg>
        <pc:spChg chg="mod">
          <ac:chgData name="Gary Schaalje" userId="5fe3a6d1-76d6-4457-828d-1eb2525e7fc0" providerId="ADAL" clId="{9D3E3EC3-3B79-4388-B73D-78E066CED597}" dt="2022-10-26T12:55:53.538" v="1548" actId="1076"/>
          <ac:spMkLst>
            <pc:docMk/>
            <pc:sldMk cId="855375201" sldId="279"/>
            <ac:spMk id="11" creationId="{69DAFCF4-ACC2-466B-B07C-B2E6841226DF}"/>
          </ac:spMkLst>
        </pc:spChg>
      </pc:sldChg>
      <pc:sldChg chg="addSp delSp modSp mod ord">
        <pc:chgData name="Gary Schaalje" userId="5fe3a6d1-76d6-4457-828d-1eb2525e7fc0" providerId="ADAL" clId="{9D3E3EC3-3B79-4388-B73D-78E066CED597}" dt="2022-10-26T13:00:20.471" v="1584" actId="1076"/>
        <pc:sldMkLst>
          <pc:docMk/>
          <pc:sldMk cId="419440166" sldId="280"/>
        </pc:sldMkLst>
        <pc:spChg chg="del">
          <ac:chgData name="Gary Schaalje" userId="5fe3a6d1-76d6-4457-828d-1eb2525e7fc0" providerId="ADAL" clId="{9D3E3EC3-3B79-4388-B73D-78E066CED597}" dt="2022-10-26T13:00:05.650" v="1570" actId="478"/>
          <ac:spMkLst>
            <pc:docMk/>
            <pc:sldMk cId="419440166" sldId="280"/>
            <ac:spMk id="5" creationId="{C07EDE59-3A2B-4986-93EF-9EB7810C089C}"/>
          </ac:spMkLst>
        </pc:spChg>
        <pc:spChg chg="add mod">
          <ac:chgData name="Gary Schaalje" userId="5fe3a6d1-76d6-4457-828d-1eb2525e7fc0" providerId="ADAL" clId="{9D3E3EC3-3B79-4388-B73D-78E066CED597}" dt="2022-10-26T13:00:20.471" v="1584" actId="1076"/>
          <ac:spMkLst>
            <pc:docMk/>
            <pc:sldMk cId="419440166" sldId="280"/>
            <ac:spMk id="8" creationId="{73105866-D5A0-42AE-B69E-75928D873D18}"/>
          </ac:spMkLst>
        </pc:spChg>
      </pc:sldChg>
      <pc:sldChg chg="modSp mod ord">
        <pc:chgData name="Gary Schaalje" userId="5fe3a6d1-76d6-4457-828d-1eb2525e7fc0" providerId="ADAL" clId="{9D3E3EC3-3B79-4388-B73D-78E066CED597}" dt="2022-10-26T13:02:22.334" v="1603" actId="20577"/>
        <pc:sldMkLst>
          <pc:docMk/>
          <pc:sldMk cId="4158923055" sldId="282"/>
        </pc:sldMkLst>
        <pc:spChg chg="mod">
          <ac:chgData name="Gary Schaalje" userId="5fe3a6d1-76d6-4457-828d-1eb2525e7fc0" providerId="ADAL" clId="{9D3E3EC3-3B79-4388-B73D-78E066CED597}" dt="2022-10-26T13:02:22.334" v="1603" actId="20577"/>
          <ac:spMkLst>
            <pc:docMk/>
            <pc:sldMk cId="4158923055" sldId="282"/>
            <ac:spMk id="3" creationId="{1724744A-F164-474A-AE94-E1BE7A71C9D5}"/>
          </ac:spMkLst>
        </pc:spChg>
      </pc:sldChg>
      <pc:sldChg chg="del ord">
        <pc:chgData name="Gary Schaalje" userId="5fe3a6d1-76d6-4457-828d-1eb2525e7fc0" providerId="ADAL" clId="{9D3E3EC3-3B79-4388-B73D-78E066CED597}" dt="2022-10-25T17:49:17.226" v="980" actId="47"/>
        <pc:sldMkLst>
          <pc:docMk/>
          <pc:sldMk cId="605434964" sldId="283"/>
        </pc:sldMkLst>
      </pc:sldChg>
      <pc:sldChg chg="addSp modSp mod ord">
        <pc:chgData name="Gary Schaalje" userId="5fe3a6d1-76d6-4457-828d-1eb2525e7fc0" providerId="ADAL" clId="{9D3E3EC3-3B79-4388-B73D-78E066CED597}" dt="2022-10-25T19:10:21.383" v="1280" actId="20577"/>
        <pc:sldMkLst>
          <pc:docMk/>
          <pc:sldMk cId="1686404245" sldId="286"/>
        </pc:sldMkLst>
        <pc:spChg chg="add mod">
          <ac:chgData name="Gary Schaalje" userId="5fe3a6d1-76d6-4457-828d-1eb2525e7fc0" providerId="ADAL" clId="{9D3E3EC3-3B79-4388-B73D-78E066CED597}" dt="2022-10-25T19:10:21.383" v="1280" actId="20577"/>
          <ac:spMkLst>
            <pc:docMk/>
            <pc:sldMk cId="1686404245" sldId="286"/>
            <ac:spMk id="3" creationId="{072A8EA5-F07B-420A-B3A9-820710768BFE}"/>
          </ac:spMkLst>
        </pc:spChg>
      </pc:sldChg>
      <pc:sldChg chg="modSp mod ord">
        <pc:chgData name="Gary Schaalje" userId="5fe3a6d1-76d6-4457-828d-1eb2525e7fc0" providerId="ADAL" clId="{9D3E3EC3-3B79-4388-B73D-78E066CED597}" dt="2022-10-26T12:52:13.338" v="1519" actId="20577"/>
        <pc:sldMkLst>
          <pc:docMk/>
          <pc:sldMk cId="2759073429" sldId="288"/>
        </pc:sldMkLst>
        <pc:spChg chg="mod">
          <ac:chgData name="Gary Schaalje" userId="5fe3a6d1-76d6-4457-828d-1eb2525e7fc0" providerId="ADAL" clId="{9D3E3EC3-3B79-4388-B73D-78E066CED597}" dt="2022-10-26T12:52:13.338" v="1519" actId="20577"/>
          <ac:spMkLst>
            <pc:docMk/>
            <pc:sldMk cId="2759073429" sldId="288"/>
            <ac:spMk id="2" creationId="{ED268546-C556-41D5-940B-F525DEE65E89}"/>
          </ac:spMkLst>
        </pc:spChg>
      </pc:sldChg>
      <pc:sldChg chg="modSp mod ord">
        <pc:chgData name="Gary Schaalje" userId="5fe3a6d1-76d6-4457-828d-1eb2525e7fc0" providerId="ADAL" clId="{9D3E3EC3-3B79-4388-B73D-78E066CED597}" dt="2022-10-26T12:59:24.928" v="1569" actId="14100"/>
        <pc:sldMkLst>
          <pc:docMk/>
          <pc:sldMk cId="2776941261" sldId="289"/>
        </pc:sldMkLst>
        <pc:cxnChg chg="mod">
          <ac:chgData name="Gary Schaalje" userId="5fe3a6d1-76d6-4457-828d-1eb2525e7fc0" providerId="ADAL" clId="{9D3E3EC3-3B79-4388-B73D-78E066CED597}" dt="2022-10-26T12:59:24.928" v="1569" actId="14100"/>
          <ac:cxnSpMkLst>
            <pc:docMk/>
            <pc:sldMk cId="2776941261" sldId="289"/>
            <ac:cxnSpMk id="24" creationId="{80CD7164-B095-49B0-B8DA-7416C6384AC4}"/>
          </ac:cxnSpMkLst>
        </pc:cxnChg>
        <pc:cxnChg chg="mod">
          <ac:chgData name="Gary Schaalje" userId="5fe3a6d1-76d6-4457-828d-1eb2525e7fc0" providerId="ADAL" clId="{9D3E3EC3-3B79-4388-B73D-78E066CED597}" dt="2022-10-26T12:59:14.496" v="1567" actId="14100"/>
          <ac:cxnSpMkLst>
            <pc:docMk/>
            <pc:sldMk cId="2776941261" sldId="289"/>
            <ac:cxnSpMk id="27" creationId="{B0B4C1DD-D7D6-43DE-8ADB-17444531C903}"/>
          </ac:cxnSpMkLst>
        </pc:cxnChg>
        <pc:cxnChg chg="mod">
          <ac:chgData name="Gary Schaalje" userId="5fe3a6d1-76d6-4457-828d-1eb2525e7fc0" providerId="ADAL" clId="{9D3E3EC3-3B79-4388-B73D-78E066CED597}" dt="2022-10-26T12:59:10.768" v="1566" actId="14100"/>
          <ac:cxnSpMkLst>
            <pc:docMk/>
            <pc:sldMk cId="2776941261" sldId="289"/>
            <ac:cxnSpMk id="36" creationId="{A88B4FFD-C90A-4A48-A81C-328C9278443F}"/>
          </ac:cxnSpMkLst>
        </pc:cxnChg>
      </pc:sldChg>
      <pc:sldChg chg="modSp mod ord">
        <pc:chgData name="Gary Schaalje" userId="5fe3a6d1-76d6-4457-828d-1eb2525e7fc0" providerId="ADAL" clId="{9D3E3EC3-3B79-4388-B73D-78E066CED597}" dt="2022-10-26T13:23:29.322" v="1606" actId="1076"/>
        <pc:sldMkLst>
          <pc:docMk/>
          <pc:sldMk cId="2079777883" sldId="291"/>
        </pc:sldMkLst>
        <pc:spChg chg="mod">
          <ac:chgData name="Gary Schaalje" userId="5fe3a6d1-76d6-4457-828d-1eb2525e7fc0" providerId="ADAL" clId="{9D3E3EC3-3B79-4388-B73D-78E066CED597}" dt="2022-10-26T13:23:29.322" v="1606" actId="1076"/>
          <ac:spMkLst>
            <pc:docMk/>
            <pc:sldMk cId="2079777883" sldId="291"/>
            <ac:spMk id="2" creationId="{E2632296-7789-4799-95C9-F7234BB0B5A9}"/>
          </ac:spMkLst>
        </pc:spChg>
      </pc:sldChg>
      <pc:sldChg chg="del">
        <pc:chgData name="Gary Schaalje" userId="5fe3a6d1-76d6-4457-828d-1eb2525e7fc0" providerId="ADAL" clId="{9D3E3EC3-3B79-4388-B73D-78E066CED597}" dt="2022-10-25T13:42:48.024" v="1" actId="47"/>
        <pc:sldMkLst>
          <pc:docMk/>
          <pc:sldMk cId="3653139654" sldId="1364"/>
        </pc:sldMkLst>
      </pc:sldChg>
      <pc:sldChg chg="del">
        <pc:chgData name="Gary Schaalje" userId="5fe3a6d1-76d6-4457-828d-1eb2525e7fc0" providerId="ADAL" clId="{9D3E3EC3-3B79-4388-B73D-78E066CED597}" dt="2022-10-25T13:42:52.686" v="2" actId="47"/>
        <pc:sldMkLst>
          <pc:docMk/>
          <pc:sldMk cId="989549615" sldId="1365"/>
        </pc:sldMkLst>
      </pc:sldChg>
      <pc:sldChg chg="add">
        <pc:chgData name="Gary Schaalje" userId="5fe3a6d1-76d6-4457-828d-1eb2525e7fc0" providerId="ADAL" clId="{9D3E3EC3-3B79-4388-B73D-78E066CED597}" dt="2022-10-25T13:32:31.481" v="0"/>
        <pc:sldMkLst>
          <pc:docMk/>
          <pc:sldMk cId="2130470443" sldId="1379"/>
        </pc:sldMkLst>
      </pc:sldChg>
      <pc:sldChg chg="add">
        <pc:chgData name="Gary Schaalje" userId="5fe3a6d1-76d6-4457-828d-1eb2525e7fc0" providerId="ADAL" clId="{9D3E3EC3-3B79-4388-B73D-78E066CED597}" dt="2022-10-25T13:32:31.481" v="0"/>
        <pc:sldMkLst>
          <pc:docMk/>
          <pc:sldMk cId="3624147028" sldId="1380"/>
        </pc:sldMkLst>
      </pc:sldChg>
      <pc:sldChg chg="modSp add mod">
        <pc:chgData name="Gary Schaalje" userId="5fe3a6d1-76d6-4457-828d-1eb2525e7fc0" providerId="ADAL" clId="{9D3E3EC3-3B79-4388-B73D-78E066CED597}" dt="2022-10-26T12:48:18.788" v="1498" actId="20577"/>
        <pc:sldMkLst>
          <pc:docMk/>
          <pc:sldMk cId="2993177605" sldId="1381"/>
        </pc:sldMkLst>
        <pc:spChg chg="mod">
          <ac:chgData name="Gary Schaalje" userId="5fe3a6d1-76d6-4457-828d-1eb2525e7fc0" providerId="ADAL" clId="{9D3E3EC3-3B79-4388-B73D-78E066CED597}" dt="2022-10-26T12:48:18.788" v="1498" actId="20577"/>
          <ac:spMkLst>
            <pc:docMk/>
            <pc:sldMk cId="2993177605" sldId="1381"/>
            <ac:spMk id="2" creationId="{25DF2063-9E74-472A-9D90-2DDD24E25734}"/>
          </ac:spMkLst>
        </pc:spChg>
      </pc:sldChg>
      <pc:sldChg chg="add del">
        <pc:chgData name="Gary Schaalje" userId="5fe3a6d1-76d6-4457-828d-1eb2525e7fc0" providerId="ADAL" clId="{9D3E3EC3-3B79-4388-B73D-78E066CED597}" dt="2022-10-25T17:59:34.308" v="1064" actId="47"/>
        <pc:sldMkLst>
          <pc:docMk/>
          <pc:sldMk cId="209422273" sldId="1382"/>
        </pc:sldMkLst>
      </pc:sldChg>
      <pc:sldChg chg="add">
        <pc:chgData name="Gary Schaalje" userId="5fe3a6d1-76d6-4457-828d-1eb2525e7fc0" providerId="ADAL" clId="{9D3E3EC3-3B79-4388-B73D-78E066CED597}" dt="2022-10-25T13:32:31.481" v="0"/>
        <pc:sldMkLst>
          <pc:docMk/>
          <pc:sldMk cId="2438698684" sldId="1383"/>
        </pc:sldMkLst>
      </pc:sldChg>
      <pc:sldChg chg="add ord">
        <pc:chgData name="Gary Schaalje" userId="5fe3a6d1-76d6-4457-828d-1eb2525e7fc0" providerId="ADAL" clId="{9D3E3EC3-3B79-4388-B73D-78E066CED597}" dt="2022-10-26T13:29:21.573" v="1608"/>
        <pc:sldMkLst>
          <pc:docMk/>
          <pc:sldMk cId="3418433850" sldId="1384"/>
        </pc:sldMkLst>
      </pc:sldChg>
      <pc:sldChg chg="addSp delSp modSp add mod">
        <pc:chgData name="Gary Schaalje" userId="5fe3a6d1-76d6-4457-828d-1eb2525e7fc0" providerId="ADAL" clId="{9D3E3EC3-3B79-4388-B73D-78E066CED597}" dt="2022-10-26T12:43:31.149" v="1474" actId="20577"/>
        <pc:sldMkLst>
          <pc:docMk/>
          <pc:sldMk cId="873708458" sldId="1385"/>
        </pc:sldMkLst>
        <pc:spChg chg="mod">
          <ac:chgData name="Gary Schaalje" userId="5fe3a6d1-76d6-4457-828d-1eb2525e7fc0" providerId="ADAL" clId="{9D3E3EC3-3B79-4388-B73D-78E066CED597}" dt="2022-10-26T12:43:31.149" v="1474" actId="20577"/>
          <ac:spMkLst>
            <pc:docMk/>
            <pc:sldMk cId="873708458" sldId="1385"/>
            <ac:spMk id="3" creationId="{5B31969E-6FDF-4B7A-AD78-CE6019FA515D}"/>
          </ac:spMkLst>
        </pc:spChg>
        <pc:spChg chg="add del mod">
          <ac:chgData name="Gary Schaalje" userId="5fe3a6d1-76d6-4457-828d-1eb2525e7fc0" providerId="ADAL" clId="{9D3E3EC3-3B79-4388-B73D-78E066CED597}" dt="2022-10-25T13:56:53.678" v="57"/>
          <ac:spMkLst>
            <pc:docMk/>
            <pc:sldMk cId="873708458" sldId="1385"/>
            <ac:spMk id="4" creationId="{1E0DD19D-CC9E-4B9E-B928-C7CC5643433F}"/>
          </ac:spMkLst>
        </pc:spChg>
        <pc:spChg chg="mod">
          <ac:chgData name="Gary Schaalje" userId="5fe3a6d1-76d6-4457-828d-1eb2525e7fc0" providerId="ADAL" clId="{9D3E3EC3-3B79-4388-B73D-78E066CED597}" dt="2022-10-25T15:57:57.651" v="638" actId="1076"/>
          <ac:spMkLst>
            <pc:docMk/>
            <pc:sldMk cId="873708458" sldId="1385"/>
            <ac:spMk id="5" creationId="{A4BD1CC8-2356-405E-B59F-83D23B0F0FEC}"/>
          </ac:spMkLst>
        </pc:spChg>
      </pc:sldChg>
      <pc:sldChg chg="addSp delSp modSp add mod ord">
        <pc:chgData name="Gary Schaalje" userId="5fe3a6d1-76d6-4457-828d-1eb2525e7fc0" providerId="ADAL" clId="{9D3E3EC3-3B79-4388-B73D-78E066CED597}" dt="2022-10-25T14:04:00.628" v="93" actId="1076"/>
        <pc:sldMkLst>
          <pc:docMk/>
          <pc:sldMk cId="4072895760" sldId="1386"/>
        </pc:sldMkLst>
        <pc:spChg chg="del mod">
          <ac:chgData name="Gary Schaalje" userId="5fe3a6d1-76d6-4457-828d-1eb2525e7fc0" providerId="ADAL" clId="{9D3E3EC3-3B79-4388-B73D-78E066CED597}" dt="2022-10-25T14:03:43.158" v="90" actId="478"/>
          <ac:spMkLst>
            <pc:docMk/>
            <pc:sldMk cId="4072895760" sldId="1386"/>
            <ac:spMk id="2" creationId="{0F5D15FC-865B-47BD-8311-7B04AB571CBD}"/>
          </ac:spMkLst>
        </pc:spChg>
        <pc:spChg chg="add del mod">
          <ac:chgData name="Gary Schaalje" userId="5fe3a6d1-76d6-4457-828d-1eb2525e7fc0" providerId="ADAL" clId="{9D3E3EC3-3B79-4388-B73D-78E066CED597}" dt="2022-10-25T14:04:00.628" v="93" actId="1076"/>
          <ac:spMkLst>
            <pc:docMk/>
            <pc:sldMk cId="4072895760" sldId="1386"/>
            <ac:spMk id="70" creationId="{9D8523A5-C909-49E5-AC34-D99DD46E3FD3}"/>
          </ac:spMkLst>
        </pc:spChg>
      </pc:sldChg>
      <pc:sldChg chg="delSp modSp add mod ord">
        <pc:chgData name="Gary Schaalje" userId="5fe3a6d1-76d6-4457-828d-1eb2525e7fc0" providerId="ADAL" clId="{9D3E3EC3-3B79-4388-B73D-78E066CED597}" dt="2022-10-25T14:04:51.991" v="99" actId="478"/>
        <pc:sldMkLst>
          <pc:docMk/>
          <pc:sldMk cId="2473084493" sldId="1387"/>
        </pc:sldMkLst>
        <pc:spChg chg="del">
          <ac:chgData name="Gary Schaalje" userId="5fe3a6d1-76d6-4457-828d-1eb2525e7fc0" providerId="ADAL" clId="{9D3E3EC3-3B79-4388-B73D-78E066CED597}" dt="2022-10-25T14:04:51.991" v="99" actId="478"/>
          <ac:spMkLst>
            <pc:docMk/>
            <pc:sldMk cId="2473084493" sldId="1387"/>
            <ac:spMk id="2" creationId="{0F5D15FC-865B-47BD-8311-7B04AB571CBD}"/>
          </ac:spMkLst>
        </pc:spChg>
        <pc:spChg chg="mod">
          <ac:chgData name="Gary Schaalje" userId="5fe3a6d1-76d6-4457-828d-1eb2525e7fc0" providerId="ADAL" clId="{9D3E3EC3-3B79-4388-B73D-78E066CED597}" dt="2022-10-25T14:04:45.595" v="98" actId="1076"/>
          <ac:spMkLst>
            <pc:docMk/>
            <pc:sldMk cId="2473084493" sldId="1387"/>
            <ac:spMk id="52" creationId="{AD6DA37E-5634-4722-A2ED-62A7876C56F4}"/>
          </ac:spMkLst>
        </pc:spChg>
      </pc:sldChg>
      <pc:sldChg chg="addSp modSp add mod">
        <pc:chgData name="Gary Schaalje" userId="5fe3a6d1-76d6-4457-828d-1eb2525e7fc0" providerId="ADAL" clId="{9D3E3EC3-3B79-4388-B73D-78E066CED597}" dt="2022-10-25T16:00:20.416" v="645" actId="20577"/>
        <pc:sldMkLst>
          <pc:docMk/>
          <pc:sldMk cId="1846301741" sldId="1388"/>
        </pc:sldMkLst>
        <pc:spChg chg="mod">
          <ac:chgData name="Gary Schaalje" userId="5fe3a6d1-76d6-4457-828d-1eb2525e7fc0" providerId="ADAL" clId="{9D3E3EC3-3B79-4388-B73D-78E066CED597}" dt="2022-10-25T15:54:20.818" v="592" actId="1076"/>
          <ac:spMkLst>
            <pc:docMk/>
            <pc:sldMk cId="1846301741" sldId="1388"/>
            <ac:spMk id="4" creationId="{20EA6EF5-7405-4609-A371-F37FCE97CDDB}"/>
          </ac:spMkLst>
        </pc:spChg>
        <pc:spChg chg="mod">
          <ac:chgData name="Gary Schaalje" userId="5fe3a6d1-76d6-4457-828d-1eb2525e7fc0" providerId="ADAL" clId="{9D3E3EC3-3B79-4388-B73D-78E066CED597}" dt="2022-10-25T15:42:53.718" v="362" actId="1076"/>
          <ac:spMkLst>
            <pc:docMk/>
            <pc:sldMk cId="1846301741" sldId="1388"/>
            <ac:spMk id="5" creationId="{3E6CB4DD-BA89-4D0A-BBD8-BBD7ACAB6D0F}"/>
          </ac:spMkLst>
        </pc:spChg>
        <pc:spChg chg="mod">
          <ac:chgData name="Gary Schaalje" userId="5fe3a6d1-76d6-4457-828d-1eb2525e7fc0" providerId="ADAL" clId="{9D3E3EC3-3B79-4388-B73D-78E066CED597}" dt="2022-10-25T15:42:59.988" v="363" actId="1076"/>
          <ac:spMkLst>
            <pc:docMk/>
            <pc:sldMk cId="1846301741" sldId="1388"/>
            <ac:spMk id="6" creationId="{524AC3F3-CE73-48B8-962E-44B8503A807E}"/>
          </ac:spMkLst>
        </pc:spChg>
        <pc:spChg chg="add mod">
          <ac:chgData name="Gary Schaalje" userId="5fe3a6d1-76d6-4457-828d-1eb2525e7fc0" providerId="ADAL" clId="{9D3E3EC3-3B79-4388-B73D-78E066CED597}" dt="2022-10-25T16:00:20.416" v="645" actId="20577"/>
          <ac:spMkLst>
            <pc:docMk/>
            <pc:sldMk cId="1846301741" sldId="1388"/>
            <ac:spMk id="12" creationId="{3DA8EB36-471A-4152-9A89-BA85B2B05945}"/>
          </ac:spMkLst>
        </pc:spChg>
        <pc:picChg chg="mod">
          <ac:chgData name="Gary Schaalje" userId="5fe3a6d1-76d6-4457-828d-1eb2525e7fc0" providerId="ADAL" clId="{9D3E3EC3-3B79-4388-B73D-78E066CED597}" dt="2022-10-25T15:54:31.024" v="594" actId="1076"/>
          <ac:picMkLst>
            <pc:docMk/>
            <pc:sldMk cId="1846301741" sldId="1388"/>
            <ac:picMk id="2" creationId="{C52828EF-83ED-480F-B3C7-10B83C528286}"/>
          </ac:picMkLst>
        </pc:picChg>
        <pc:picChg chg="mod">
          <ac:chgData name="Gary Schaalje" userId="5fe3a6d1-76d6-4457-828d-1eb2525e7fc0" providerId="ADAL" clId="{9D3E3EC3-3B79-4388-B73D-78E066CED597}" dt="2022-10-25T15:54:25.929" v="593" actId="1076"/>
          <ac:picMkLst>
            <pc:docMk/>
            <pc:sldMk cId="1846301741" sldId="1388"/>
            <ac:picMk id="3" creationId="{CF09C9B8-D35E-4E00-8078-1E60F55666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4539-194B-42DD-ADEE-CCA3AFED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BA615-F921-4111-B469-47476A349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85D7-25C7-4CC5-B7CC-246F91F8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42C-4D74-4411-81C6-DC7D6CD3BAE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B9A33-7A28-4241-B0CA-66968487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D04AE-F046-49FE-8770-5B8435CB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3924-2721-4DFC-BD82-1B4DBD6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3970-13AA-4D2C-BA55-0AC5AED7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5990-9C9E-44D7-960C-FCEBA9505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9E4F-905A-44DF-82DC-A300D5F6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42C-4D74-4411-81C6-DC7D6CD3BAE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D085-8042-4A3E-A12C-A383C084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565A-BD82-404D-87DA-79BCC31B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3924-2721-4DFC-BD82-1B4DBD6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C2EDA-966E-46F7-852A-97CBEE35C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E3252-2DFC-43DA-95D5-263164149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6B4B7-7600-400D-9DB1-812DA62A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42C-4D74-4411-81C6-DC7D6CD3BAE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2445-D7D8-4A43-A4BD-15BAA1C1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9D05-F2DC-4BC1-9136-7A333DC1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3924-2721-4DFC-BD82-1B4DBD6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2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8456-422E-4A1B-A630-16E6BE21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420F-DD80-4DCC-9E90-705199214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86D4-DD49-4F2D-95A2-6534DC44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42C-4D74-4411-81C6-DC7D6CD3BAE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B45A-8127-4974-A7E7-818316D0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D0815-F345-4D74-A56B-4C8133B2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3924-2721-4DFC-BD82-1B4DBD6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0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851E-D8FB-49C0-9EB6-E247952C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DA7DF-AA72-4545-99BA-09BC0A2CA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472A-E510-42B4-8A4B-AEEEE8B7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42C-4D74-4411-81C6-DC7D6CD3BAE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CC888-3A22-42CA-AE53-91FDFBFE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F2B2-B48E-4977-825C-81B6AD83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3924-2721-4DFC-BD82-1B4DBD6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4902-B550-44C3-B2BD-8A4834F9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CF67-1EEC-425C-A630-6A4960C31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19347-D4D6-4B70-9EF7-653A988E2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0422A-9A09-4A9F-BF97-DCEB6F5F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42C-4D74-4411-81C6-DC7D6CD3BAE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B869E-226F-43B5-B3E4-0AC24157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174B3-7031-49B0-9FE9-8ACEBAF9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3924-2721-4DFC-BD82-1B4DBD6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8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BB2A-4FD4-41BD-8A5F-A5475FEF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4F33-0C60-4E6F-8673-42A1984D1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0FC71-8ADE-4AEA-B2EE-968EBEAF9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94DAE-B51B-4436-9D49-2BBE8D213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A6D2B-2095-46DD-B671-B86E956FB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DD443-67B4-4A90-B236-4CD73CAB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42C-4D74-4411-81C6-DC7D6CD3BAE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55ACF-2C80-4B58-8112-127C8478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DA071-7C05-4326-BD90-EC23CD9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3924-2721-4DFC-BD82-1B4DBD6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36A2-AA59-40A1-8F72-664AD0B8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4576F-9156-4A49-8CD6-39BF02F4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42C-4D74-4411-81C6-DC7D6CD3BAE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A5951-335F-4C25-B9F9-05CFF7B3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09B6C-24B6-4D0D-B825-D008CAC9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3924-2721-4DFC-BD82-1B4DBD6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FDF50-4595-4E23-8127-C6C17C21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42C-4D74-4411-81C6-DC7D6CD3BAE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F889E-73B8-49CC-B55B-2CD150B9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6F6B2-893A-4FD8-B783-00D64E99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3924-2721-4DFC-BD82-1B4DBD6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5620-070C-457A-8A39-C15861E8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121E-FE7E-41C1-B2FA-EDD36C72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C82BA-745D-4FDA-9B11-2D1039045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63953-81CF-40CC-9530-F457A45F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42C-4D74-4411-81C6-DC7D6CD3BAE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6338-57F8-42FB-A87B-A2A36B2B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45D15-9FBA-4E02-85F6-9726CE55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3924-2721-4DFC-BD82-1B4DBD6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2A4C-0CC2-4491-8270-C7AAA47E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5A4FD-00AE-44BB-8DF1-59F46F7CF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FFB05-29FF-4A54-91C1-CC9F2D32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FC6E2-4D77-4EB5-A503-214A0245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42C-4D74-4411-81C6-DC7D6CD3BAE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F070D-058E-4E8E-9430-7B16FAD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11DCB-AB68-45E7-97FA-0D938643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3924-2721-4DFC-BD82-1B4DBD6A1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F2193-0C83-47B1-AB2A-16380B8E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2E2F-1021-4253-9601-52E89E3DA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C0B2-79A4-4B43-89B5-967A9BC77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A42C-4D74-4411-81C6-DC7D6CD3BAE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8357-E964-48B3-BBB2-D22E90F95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CD59-CE83-4D29-911B-7E825443D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3924-2721-4DFC-BD82-1B4DBD6A10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42339457,&quot;Placement&quot;:&quot;Footer&quot;,&quot;Top&quot;:503.1945,&quot;Left&quot;:812.5106,&quot;SlideWidth&quot;:960,&quot;SlideHeight&quot;:540}">
            <a:extLst>
              <a:ext uri="{FF2B5EF4-FFF2-40B4-BE49-F238E27FC236}">
                <a16:creationId xmlns:a16="http://schemas.microsoft.com/office/drawing/2014/main" id="{7D284422-2948-4ED0-AA67-8E0990CD5334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66613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8546-C556-41D5-940B-F525DEE65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424041" cy="2387600"/>
          </a:xfrm>
        </p:spPr>
        <p:txBody>
          <a:bodyPr/>
          <a:lstStyle/>
          <a:p>
            <a:r>
              <a:rPr lang="en-US" dirty="0"/>
              <a:t>Summary of NGSS Statistical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EDF5-3C62-4414-BD56-BD65E7CA7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Bruce </a:t>
            </a:r>
            <a:r>
              <a:rPr lang="en-US" dirty="0" err="1"/>
              <a:t>Schaalje,</a:t>
            </a:r>
            <a:r>
              <a:rPr lang="en-US" dirty="0"/>
              <a:t> Nov. 2, 2022</a:t>
            </a:r>
          </a:p>
        </p:txBody>
      </p:sp>
    </p:spTree>
    <p:extLst>
      <p:ext uri="{BB962C8B-B14F-4D97-AF65-F5344CB8AC3E}">
        <p14:creationId xmlns:p14="http://schemas.microsoft.com/office/powerpoint/2010/main" val="6232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24744A-F164-474A-AE94-E1BE7A71C9D5}"/>
              </a:ext>
            </a:extLst>
          </p:cNvPr>
          <p:cNvSpPr txBox="1"/>
          <p:nvPr/>
        </p:nvSpPr>
        <p:spPr>
          <a:xfrm>
            <a:off x="663983" y="248920"/>
            <a:ext cx="1125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NGSS data for repeated 5-lb weighments from several bins</a:t>
            </a:r>
          </a:p>
        </p:txBody>
      </p:sp>
      <p:pic>
        <p:nvPicPr>
          <p:cNvPr id="1026" name="Picture 2" descr="The SGPanel Procedure">
            <a:extLst>
              <a:ext uri="{FF2B5EF4-FFF2-40B4-BE49-F238E27FC236}">
                <a16:creationId xmlns:a16="http://schemas.microsoft.com/office/drawing/2014/main" id="{0BF3C4CC-7BC4-4838-95D9-35D95D67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83" y="1057553"/>
            <a:ext cx="7511627" cy="563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DF2063-9E74-472A-9D90-2DDD24E25734}"/>
              </a:ext>
            </a:extLst>
          </p:cNvPr>
          <p:cNvSpPr txBox="1"/>
          <p:nvPr/>
        </p:nvSpPr>
        <p:spPr>
          <a:xfrm>
            <a:off x="8744985" y="1643896"/>
            <a:ext cx="3001843" cy="440120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3 sources of variation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between-batch heterogeneity</a:t>
            </a:r>
            <a:r>
              <a:rPr lang="en-US" dirty="0"/>
              <a:t> (among-panels)</a:t>
            </a:r>
            <a:r>
              <a:rPr lang="en-US" b="1" dirty="0"/>
              <a:t>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within-batch heterogeneity  </a:t>
            </a:r>
            <a:r>
              <a:rPr lang="en-US" dirty="0"/>
              <a:t>(among-colored lines) composed of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between-weighment variation  </a:t>
            </a:r>
            <a:r>
              <a:rPr lang="en-US" dirty="0"/>
              <a:t>(very little here)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process, sampling,  and measurement variation</a:t>
            </a:r>
          </a:p>
        </p:txBody>
      </p:sp>
    </p:spTree>
    <p:extLst>
      <p:ext uri="{BB962C8B-B14F-4D97-AF65-F5344CB8AC3E}">
        <p14:creationId xmlns:p14="http://schemas.microsoft.com/office/powerpoint/2010/main" val="299317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8546-C556-41D5-940B-F525DEE65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Joint Statistical Model for Composite Sampling Results</a:t>
            </a:r>
          </a:p>
        </p:txBody>
      </p:sp>
    </p:spTree>
    <p:extLst>
      <p:ext uri="{BB962C8B-B14F-4D97-AF65-F5344CB8AC3E}">
        <p14:creationId xmlns:p14="http://schemas.microsoft.com/office/powerpoint/2010/main" val="275907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A6D401-8EFA-4E09-9FDA-D0ABBAD0DCA5}"/>
              </a:ext>
            </a:extLst>
          </p:cNvPr>
          <p:cNvSpPr txBox="1"/>
          <p:nvPr/>
        </p:nvSpPr>
        <p:spPr>
          <a:xfrm>
            <a:off x="5663703" y="2509857"/>
            <a:ext cx="4547089" cy="7078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mix n samples into 1 composite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 m y-</a:t>
            </a:r>
            <a:r>
              <a:rPr lang="en-US" sz="2000" dirty="0" err="1"/>
              <a:t>lb</a:t>
            </a:r>
            <a:r>
              <a:rPr lang="en-US" sz="2000" dirty="0"/>
              <a:t> subsamples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792274-213D-48BD-9D97-4279970B6C67}"/>
              </a:ext>
            </a:extLst>
          </p:cNvPr>
          <p:cNvCxnSpPr/>
          <p:nvPr/>
        </p:nvCxnSpPr>
        <p:spPr>
          <a:xfrm>
            <a:off x="5699760" y="1178560"/>
            <a:ext cx="792480" cy="127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448100-1014-4106-A7C7-239456929FC8}"/>
              </a:ext>
            </a:extLst>
          </p:cNvPr>
          <p:cNvCxnSpPr>
            <a:cxnSpLocks/>
          </p:cNvCxnSpPr>
          <p:nvPr/>
        </p:nvCxnSpPr>
        <p:spPr>
          <a:xfrm>
            <a:off x="6238240" y="1178560"/>
            <a:ext cx="558800" cy="127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177946-3D6E-4213-ADEB-6BBE7120E96D}"/>
              </a:ext>
            </a:extLst>
          </p:cNvPr>
          <p:cNvCxnSpPr>
            <a:cxnSpLocks/>
          </p:cNvCxnSpPr>
          <p:nvPr/>
        </p:nvCxnSpPr>
        <p:spPr>
          <a:xfrm>
            <a:off x="6797040" y="1178560"/>
            <a:ext cx="487680" cy="127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C5B3C-F7FF-40A4-BE14-1F56FFE5D4B7}"/>
              </a:ext>
            </a:extLst>
          </p:cNvPr>
          <p:cNvCxnSpPr>
            <a:cxnSpLocks/>
          </p:cNvCxnSpPr>
          <p:nvPr/>
        </p:nvCxnSpPr>
        <p:spPr>
          <a:xfrm flipH="1">
            <a:off x="8717280" y="1178560"/>
            <a:ext cx="548640" cy="1188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D8C2DB-AAC9-4214-B089-913E648318D2}"/>
              </a:ext>
            </a:extLst>
          </p:cNvPr>
          <p:cNvSpPr txBox="1"/>
          <p:nvPr/>
        </p:nvSpPr>
        <p:spPr>
          <a:xfrm>
            <a:off x="5548917" y="727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E0E7F-EE4D-41F7-8770-2CFBD29F7152}"/>
              </a:ext>
            </a:extLst>
          </p:cNvPr>
          <p:cNvSpPr txBox="1"/>
          <p:nvPr/>
        </p:nvSpPr>
        <p:spPr>
          <a:xfrm>
            <a:off x="6067077" y="738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1C51BB-C172-464A-A39C-38E0E1557ECF}"/>
              </a:ext>
            </a:extLst>
          </p:cNvPr>
          <p:cNvSpPr txBox="1"/>
          <p:nvPr/>
        </p:nvSpPr>
        <p:spPr>
          <a:xfrm>
            <a:off x="6636037" y="727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9EE1F2-3EF7-4987-BB6D-D1AA57D8D70C}"/>
              </a:ext>
            </a:extLst>
          </p:cNvPr>
          <p:cNvSpPr txBox="1"/>
          <p:nvPr/>
        </p:nvSpPr>
        <p:spPr>
          <a:xfrm>
            <a:off x="9115077" y="727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FBE47E-4470-4FF3-9CE6-C88E15EA79F8}"/>
              </a:ext>
            </a:extLst>
          </p:cNvPr>
          <p:cNvCxnSpPr>
            <a:cxnSpLocks/>
          </p:cNvCxnSpPr>
          <p:nvPr/>
        </p:nvCxnSpPr>
        <p:spPr>
          <a:xfrm>
            <a:off x="7771898" y="3217743"/>
            <a:ext cx="0" cy="805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00CE09-8205-4356-8DC8-9813DB5BF863}"/>
                  </a:ext>
                </a:extLst>
              </p:cNvPr>
              <p:cNvSpPr txBox="1"/>
              <p:nvPr/>
            </p:nvSpPr>
            <p:spPr>
              <a:xfrm>
                <a:off x="5345479" y="4053304"/>
                <a:ext cx="5579120" cy="129266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observe proportions in 5 shape-size categories   for each subsample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00CE09-8205-4356-8DC8-9813DB5B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79" y="4053304"/>
                <a:ext cx="5579120" cy="1292662"/>
              </a:xfrm>
              <a:prstGeom prst="rect">
                <a:avLst/>
              </a:prstGeom>
              <a:blipFill>
                <a:blip r:embed="rId2"/>
                <a:stretch>
                  <a:fillRect l="-871" t="-2326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65C40F-2BE0-4CA8-B48A-1B0F04DC33FD}"/>
              </a:ext>
            </a:extLst>
          </p:cNvPr>
          <p:cNvCxnSpPr>
            <a:cxnSpLocks/>
          </p:cNvCxnSpPr>
          <p:nvPr/>
        </p:nvCxnSpPr>
        <p:spPr>
          <a:xfrm>
            <a:off x="7771898" y="5345966"/>
            <a:ext cx="0" cy="497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619A8-9FE9-4F23-AD0C-D091055911D6}"/>
                  </a:ext>
                </a:extLst>
              </p:cNvPr>
              <p:cNvSpPr txBox="1"/>
              <p:nvPr/>
            </p:nvSpPr>
            <p:spPr>
              <a:xfrm>
                <a:off x="5690879" y="5819824"/>
                <a:ext cx="4779193" cy="707886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base marketing decisions on averages of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619A8-9FE9-4F23-AD0C-D09105591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879" y="5819824"/>
                <a:ext cx="4779193" cy="707886"/>
              </a:xfrm>
              <a:prstGeom prst="rect">
                <a:avLst/>
              </a:prstGeom>
              <a:blipFill>
                <a:blip r:embed="rId3"/>
                <a:stretch>
                  <a:fillRect l="-1017" t="-4202" r="-127" b="-1681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C94D022-4F83-4E1C-8BC7-6B0455F23A7A}"/>
              </a:ext>
            </a:extLst>
          </p:cNvPr>
          <p:cNvSpPr txBox="1"/>
          <p:nvPr/>
        </p:nvSpPr>
        <p:spPr>
          <a:xfrm>
            <a:off x="1005841" y="606028"/>
            <a:ext cx="2773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Basic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208A36-FBD1-457E-951E-C6B93CD4D116}"/>
              </a:ext>
            </a:extLst>
          </p:cNvPr>
          <p:cNvSpPr txBox="1"/>
          <p:nvPr/>
        </p:nvSpPr>
        <p:spPr>
          <a:xfrm>
            <a:off x="7431351" y="1232674"/>
            <a:ext cx="1285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.   .  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E3CCD-851F-49E2-AF27-5A2992922EE0}"/>
              </a:ext>
            </a:extLst>
          </p:cNvPr>
          <p:cNvSpPr txBox="1"/>
          <p:nvPr/>
        </p:nvSpPr>
        <p:spPr>
          <a:xfrm>
            <a:off x="4802231" y="277336"/>
            <a:ext cx="57767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take n x-</a:t>
            </a:r>
            <a:r>
              <a:rPr lang="en-US" dirty="0" err="1"/>
              <a:t>lb</a:t>
            </a:r>
            <a:r>
              <a:rPr lang="en-US" dirty="0"/>
              <a:t> samples at various time-points in filling process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80F7B4-286E-4190-BFF4-89CD905134A7}"/>
              </a:ext>
            </a:extLst>
          </p:cNvPr>
          <p:cNvCxnSpPr>
            <a:cxnSpLocks/>
          </p:cNvCxnSpPr>
          <p:nvPr/>
        </p:nvCxnSpPr>
        <p:spPr>
          <a:xfrm>
            <a:off x="7284720" y="3217743"/>
            <a:ext cx="10160" cy="805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A726FB-6E76-4063-B199-DA4A1C86AE6F}"/>
              </a:ext>
            </a:extLst>
          </p:cNvPr>
          <p:cNvCxnSpPr>
            <a:cxnSpLocks/>
          </p:cNvCxnSpPr>
          <p:nvPr/>
        </p:nvCxnSpPr>
        <p:spPr>
          <a:xfrm>
            <a:off x="8631105" y="3217743"/>
            <a:ext cx="0" cy="805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96A74A-46FA-4DD3-A677-68E19D7A0546}"/>
              </a:ext>
            </a:extLst>
          </p:cNvPr>
          <p:cNvCxnSpPr>
            <a:cxnSpLocks/>
          </p:cNvCxnSpPr>
          <p:nvPr/>
        </p:nvCxnSpPr>
        <p:spPr>
          <a:xfrm>
            <a:off x="6796537" y="3217743"/>
            <a:ext cx="0" cy="805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66D8A2-BF7F-46A8-BF79-668FBEAE485C}"/>
              </a:ext>
            </a:extLst>
          </p:cNvPr>
          <p:cNvSpPr txBox="1"/>
          <p:nvPr/>
        </p:nvSpPr>
        <p:spPr>
          <a:xfrm>
            <a:off x="6453157" y="338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CEC46D-045C-461F-9941-D7CF8AA69574}"/>
              </a:ext>
            </a:extLst>
          </p:cNvPr>
          <p:cNvSpPr txBox="1"/>
          <p:nvPr/>
        </p:nvSpPr>
        <p:spPr>
          <a:xfrm>
            <a:off x="8728997" y="342034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542B80-561E-4CA3-A3EF-547FB1838576}"/>
              </a:ext>
            </a:extLst>
          </p:cNvPr>
          <p:cNvSpPr txBox="1"/>
          <p:nvPr/>
        </p:nvSpPr>
        <p:spPr>
          <a:xfrm>
            <a:off x="7793330" y="3079154"/>
            <a:ext cx="824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. . 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CDE17-3CEE-4100-B04D-B33286962D11}"/>
              </a:ext>
            </a:extLst>
          </p:cNvPr>
          <p:cNvSpPr/>
          <p:nvPr/>
        </p:nvSpPr>
        <p:spPr>
          <a:xfrm>
            <a:off x="584328" y="3759200"/>
            <a:ext cx="3383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using </a:t>
            </a:r>
            <a:r>
              <a:rPr lang="en-US" i="1" dirty="0"/>
              <a:t>Dirichlet distribution </a:t>
            </a:r>
            <a:r>
              <a:rPr lang="en-US" dirty="0"/>
              <a:t>with shape parameters for population heterogeneity and measurement heterogeneity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76B3217-FDAB-416C-B7DC-433CE42F738F}"/>
              </a:ext>
            </a:extLst>
          </p:cNvPr>
          <p:cNvSpPr/>
          <p:nvPr/>
        </p:nvSpPr>
        <p:spPr>
          <a:xfrm flipV="1">
            <a:off x="4206240" y="2540336"/>
            <a:ext cx="487664" cy="4017853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386C37-10DA-49FC-89D2-DD9211F95C3F}"/>
                  </a:ext>
                </a:extLst>
              </p:cNvPr>
              <p:cNvSpPr txBox="1"/>
              <p:nvPr/>
            </p:nvSpPr>
            <p:spPr>
              <a:xfrm>
                <a:off x="1664049" y="1874520"/>
                <a:ext cx="10087633" cy="3790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𝑝𝑟𝑜𝑝𝑜𝑟𝑡𝑖𝑜𝑛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𝑐𝑎𝑡𝑒𝑔𝑜𝑟𝑦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 = Dirichlet parameter for category </a:t>
                </a:r>
                <a:r>
                  <a:rPr lang="en-US" sz="2800" b="0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800" b="0" i="1" dirty="0">
                    <a:latin typeface="Cambria Math" panose="02040503050406030204" pitchFamily="18" charset="0"/>
                  </a:rPr>
                  <a:t> (always positive)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h𝑒𝑡𝑒𝑟𝑜𝑔𝑒𝑛𝑒𝑖𝑡𝑦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𝑎𝑙𝑤𝑎𝑦𝑠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Var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386C37-10DA-49FC-89D2-DD9211F95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049" y="1874520"/>
                <a:ext cx="10087633" cy="3790589"/>
              </a:xfrm>
              <a:prstGeom prst="rect">
                <a:avLst/>
              </a:prstGeom>
              <a:blipFill>
                <a:blip r:embed="rId2"/>
                <a:stretch>
                  <a:fillRect l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3F86A2-3B58-43F5-B099-11EC06319AAD}"/>
              </a:ext>
            </a:extLst>
          </p:cNvPr>
          <p:cNvSpPr txBox="1"/>
          <p:nvPr/>
        </p:nvSpPr>
        <p:spPr>
          <a:xfrm>
            <a:off x="2682240" y="690880"/>
            <a:ext cx="4913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Dirichlet model facts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AFCF4-ACC2-466B-B07C-B2E6841226DF}"/>
              </a:ext>
            </a:extLst>
          </p:cNvPr>
          <p:cNvSpPr txBox="1"/>
          <p:nvPr/>
        </p:nvSpPr>
        <p:spPr>
          <a:xfrm flipH="1">
            <a:off x="1810056" y="5848475"/>
            <a:ext cx="533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that all correlations are negative</a:t>
            </a:r>
          </a:p>
        </p:txBody>
      </p:sp>
    </p:spTree>
    <p:extLst>
      <p:ext uri="{BB962C8B-B14F-4D97-AF65-F5344CB8AC3E}">
        <p14:creationId xmlns:p14="http://schemas.microsoft.com/office/powerpoint/2010/main" val="85537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e SGScatter Procedure">
            <a:extLst>
              <a:ext uri="{FF2B5EF4-FFF2-40B4-BE49-F238E27FC236}">
                <a16:creationId xmlns:a16="http://schemas.microsoft.com/office/drawing/2014/main" id="{D1ABFD12-BF96-4E7A-8151-7DF5A0D3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7" y="755462"/>
            <a:ext cx="5529531" cy="5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The SGScatter Procedure">
            <a:extLst>
              <a:ext uri="{FF2B5EF4-FFF2-40B4-BE49-F238E27FC236}">
                <a16:creationId xmlns:a16="http://schemas.microsoft.com/office/drawing/2014/main" id="{9C808062-00FC-4C9F-A65D-7E3FBD0B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7" y="737626"/>
            <a:ext cx="5669705" cy="566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SGScatter Procedure">
            <a:extLst>
              <a:ext uri="{FF2B5EF4-FFF2-40B4-BE49-F238E27FC236}">
                <a16:creationId xmlns:a16="http://schemas.microsoft.com/office/drawing/2014/main" id="{350E0E27-37B0-41F1-ADC5-60AC9CDDA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45" y="755461"/>
            <a:ext cx="5651869" cy="565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70DB5-B8AA-45A0-BC3B-E36CDEB00E4E}"/>
              </a:ext>
            </a:extLst>
          </p:cNvPr>
          <p:cNvSpPr txBox="1"/>
          <p:nvPr/>
        </p:nvSpPr>
        <p:spPr>
          <a:xfrm>
            <a:off x="4729204" y="49787"/>
            <a:ext cx="273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Basic Model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DA3FB-0BDF-4AF7-BAC1-4B32B7FF9E48}"/>
              </a:ext>
            </a:extLst>
          </p:cNvPr>
          <p:cNvSpPr txBox="1"/>
          <p:nvPr/>
        </p:nvSpPr>
        <p:spPr>
          <a:xfrm>
            <a:off x="1758704" y="168626"/>
            <a:ext cx="1000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1FC76-460A-4558-B176-53389FB9B699}"/>
              </a:ext>
            </a:extLst>
          </p:cNvPr>
          <p:cNvSpPr txBox="1"/>
          <p:nvPr/>
        </p:nvSpPr>
        <p:spPr>
          <a:xfrm>
            <a:off x="8225192" y="188515"/>
            <a:ext cx="291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Simulated Data for Fitted Dirichlet Model</a:t>
            </a:r>
          </a:p>
        </p:txBody>
      </p:sp>
    </p:spTree>
    <p:extLst>
      <p:ext uri="{BB962C8B-B14F-4D97-AF65-F5344CB8AC3E}">
        <p14:creationId xmlns:p14="http://schemas.microsoft.com/office/powerpoint/2010/main" val="67992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A6D401-8EFA-4E09-9FDA-D0ABBAD0DCA5}"/>
              </a:ext>
            </a:extLst>
          </p:cNvPr>
          <p:cNvSpPr txBox="1"/>
          <p:nvPr/>
        </p:nvSpPr>
        <p:spPr>
          <a:xfrm>
            <a:off x="5663703" y="2509857"/>
            <a:ext cx="4547089" cy="7078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mix n samples into 1 composite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 m y-</a:t>
            </a:r>
            <a:r>
              <a:rPr lang="en-US" sz="2000" dirty="0" err="1"/>
              <a:t>lb</a:t>
            </a:r>
            <a:r>
              <a:rPr lang="en-US" sz="2000" dirty="0"/>
              <a:t> subsamples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792274-213D-48BD-9D97-4279970B6C67}"/>
              </a:ext>
            </a:extLst>
          </p:cNvPr>
          <p:cNvCxnSpPr/>
          <p:nvPr/>
        </p:nvCxnSpPr>
        <p:spPr>
          <a:xfrm>
            <a:off x="5699760" y="1178560"/>
            <a:ext cx="792480" cy="127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448100-1014-4106-A7C7-239456929FC8}"/>
              </a:ext>
            </a:extLst>
          </p:cNvPr>
          <p:cNvCxnSpPr>
            <a:cxnSpLocks/>
          </p:cNvCxnSpPr>
          <p:nvPr/>
        </p:nvCxnSpPr>
        <p:spPr>
          <a:xfrm>
            <a:off x="6238240" y="1178560"/>
            <a:ext cx="558800" cy="127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177946-3D6E-4213-ADEB-6BBE7120E96D}"/>
              </a:ext>
            </a:extLst>
          </p:cNvPr>
          <p:cNvCxnSpPr>
            <a:cxnSpLocks/>
          </p:cNvCxnSpPr>
          <p:nvPr/>
        </p:nvCxnSpPr>
        <p:spPr>
          <a:xfrm>
            <a:off x="6797040" y="1178560"/>
            <a:ext cx="487680" cy="127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C5B3C-F7FF-40A4-BE14-1F56FFE5D4B7}"/>
              </a:ext>
            </a:extLst>
          </p:cNvPr>
          <p:cNvCxnSpPr>
            <a:cxnSpLocks/>
          </p:cNvCxnSpPr>
          <p:nvPr/>
        </p:nvCxnSpPr>
        <p:spPr>
          <a:xfrm flipH="1">
            <a:off x="8717280" y="1178560"/>
            <a:ext cx="548640" cy="1188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D8C2DB-AAC9-4214-B089-913E648318D2}"/>
              </a:ext>
            </a:extLst>
          </p:cNvPr>
          <p:cNvSpPr txBox="1"/>
          <p:nvPr/>
        </p:nvSpPr>
        <p:spPr>
          <a:xfrm>
            <a:off x="5548917" y="727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E0E7F-EE4D-41F7-8770-2CFBD29F7152}"/>
              </a:ext>
            </a:extLst>
          </p:cNvPr>
          <p:cNvSpPr txBox="1"/>
          <p:nvPr/>
        </p:nvSpPr>
        <p:spPr>
          <a:xfrm>
            <a:off x="6067077" y="738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1C51BB-C172-464A-A39C-38E0E1557ECF}"/>
              </a:ext>
            </a:extLst>
          </p:cNvPr>
          <p:cNvSpPr txBox="1"/>
          <p:nvPr/>
        </p:nvSpPr>
        <p:spPr>
          <a:xfrm>
            <a:off x="6636037" y="727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9EE1F2-3EF7-4987-BB6D-D1AA57D8D70C}"/>
              </a:ext>
            </a:extLst>
          </p:cNvPr>
          <p:cNvSpPr txBox="1"/>
          <p:nvPr/>
        </p:nvSpPr>
        <p:spPr>
          <a:xfrm>
            <a:off x="9115077" y="727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FBE47E-4470-4FF3-9CE6-C88E15EA79F8}"/>
              </a:ext>
            </a:extLst>
          </p:cNvPr>
          <p:cNvCxnSpPr>
            <a:cxnSpLocks/>
          </p:cNvCxnSpPr>
          <p:nvPr/>
        </p:nvCxnSpPr>
        <p:spPr>
          <a:xfrm>
            <a:off x="7771898" y="3217743"/>
            <a:ext cx="0" cy="805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94D022-4F83-4E1C-8BC7-6B0455F23A7A}"/>
              </a:ext>
            </a:extLst>
          </p:cNvPr>
          <p:cNvSpPr txBox="1"/>
          <p:nvPr/>
        </p:nvSpPr>
        <p:spPr>
          <a:xfrm>
            <a:off x="456549" y="646668"/>
            <a:ext cx="3560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Generalized 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208A36-FBD1-457E-951E-C6B93CD4D116}"/>
              </a:ext>
            </a:extLst>
          </p:cNvPr>
          <p:cNvSpPr txBox="1"/>
          <p:nvPr/>
        </p:nvSpPr>
        <p:spPr>
          <a:xfrm>
            <a:off x="7431351" y="1232674"/>
            <a:ext cx="1285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.   .  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E3CCD-851F-49E2-AF27-5A2992922EE0}"/>
              </a:ext>
            </a:extLst>
          </p:cNvPr>
          <p:cNvSpPr txBox="1"/>
          <p:nvPr/>
        </p:nvSpPr>
        <p:spPr>
          <a:xfrm>
            <a:off x="4802231" y="277336"/>
            <a:ext cx="57767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take n x-</a:t>
            </a:r>
            <a:r>
              <a:rPr lang="en-US" dirty="0" err="1"/>
              <a:t>lb</a:t>
            </a:r>
            <a:r>
              <a:rPr lang="en-US" dirty="0"/>
              <a:t> samples at various time-points in filling process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80F7B4-286E-4190-BFF4-89CD905134A7}"/>
              </a:ext>
            </a:extLst>
          </p:cNvPr>
          <p:cNvCxnSpPr>
            <a:cxnSpLocks/>
          </p:cNvCxnSpPr>
          <p:nvPr/>
        </p:nvCxnSpPr>
        <p:spPr>
          <a:xfrm>
            <a:off x="7284720" y="3217743"/>
            <a:ext cx="10160" cy="805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A726FB-6E76-4063-B199-DA4A1C86AE6F}"/>
              </a:ext>
            </a:extLst>
          </p:cNvPr>
          <p:cNvCxnSpPr>
            <a:cxnSpLocks/>
          </p:cNvCxnSpPr>
          <p:nvPr/>
        </p:nvCxnSpPr>
        <p:spPr>
          <a:xfrm>
            <a:off x="8631105" y="3217743"/>
            <a:ext cx="0" cy="805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96A74A-46FA-4DD3-A677-68E19D7A0546}"/>
              </a:ext>
            </a:extLst>
          </p:cNvPr>
          <p:cNvCxnSpPr>
            <a:cxnSpLocks/>
          </p:cNvCxnSpPr>
          <p:nvPr/>
        </p:nvCxnSpPr>
        <p:spPr>
          <a:xfrm>
            <a:off x="6796537" y="3217743"/>
            <a:ext cx="0" cy="805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66D8A2-BF7F-46A8-BF79-668FBEAE485C}"/>
              </a:ext>
            </a:extLst>
          </p:cNvPr>
          <p:cNvSpPr txBox="1"/>
          <p:nvPr/>
        </p:nvSpPr>
        <p:spPr>
          <a:xfrm>
            <a:off x="6453157" y="338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CEC46D-045C-461F-9941-D7CF8AA69574}"/>
              </a:ext>
            </a:extLst>
          </p:cNvPr>
          <p:cNvSpPr txBox="1"/>
          <p:nvPr/>
        </p:nvSpPr>
        <p:spPr>
          <a:xfrm>
            <a:off x="8728997" y="342034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542B80-561E-4CA3-A3EF-547FB1838576}"/>
              </a:ext>
            </a:extLst>
          </p:cNvPr>
          <p:cNvSpPr txBox="1"/>
          <p:nvPr/>
        </p:nvSpPr>
        <p:spPr>
          <a:xfrm>
            <a:off x="7793330" y="3079154"/>
            <a:ext cx="824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. . 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CD7164-B095-49B0-B8DA-7416C6384AC4}"/>
              </a:ext>
            </a:extLst>
          </p:cNvPr>
          <p:cNvCxnSpPr>
            <a:cxnSpLocks/>
          </p:cNvCxnSpPr>
          <p:nvPr/>
        </p:nvCxnSpPr>
        <p:spPr>
          <a:xfrm flipH="1">
            <a:off x="4958080" y="4094480"/>
            <a:ext cx="1838457" cy="4004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B4C1DD-D7D6-43DE-8ADB-17444531C903}"/>
              </a:ext>
            </a:extLst>
          </p:cNvPr>
          <p:cNvCxnSpPr>
            <a:cxnSpLocks/>
          </p:cNvCxnSpPr>
          <p:nvPr/>
        </p:nvCxnSpPr>
        <p:spPr>
          <a:xfrm flipH="1">
            <a:off x="5889277" y="4094480"/>
            <a:ext cx="907260" cy="474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8B4FFD-C90A-4A48-A81C-328C9278443F}"/>
              </a:ext>
            </a:extLst>
          </p:cNvPr>
          <p:cNvCxnSpPr>
            <a:cxnSpLocks/>
          </p:cNvCxnSpPr>
          <p:nvPr/>
        </p:nvCxnSpPr>
        <p:spPr>
          <a:xfrm>
            <a:off x="6796537" y="4094480"/>
            <a:ext cx="60091" cy="485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31F0F5-193D-4261-A259-EE0E9DF39E9F}"/>
              </a:ext>
            </a:extLst>
          </p:cNvPr>
          <p:cNvSpPr txBox="1"/>
          <p:nvPr/>
        </p:nvSpPr>
        <p:spPr>
          <a:xfrm>
            <a:off x="5334635" y="4630022"/>
            <a:ext cx="867880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mf, </a:t>
            </a:r>
            <a:r>
              <a:rPr lang="en-US" dirty="0" err="1"/>
              <a:t>mr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608A77-2694-4DC9-9B7C-C1732C23551E}"/>
              </a:ext>
            </a:extLst>
          </p:cNvPr>
          <p:cNvSpPr txBox="1"/>
          <p:nvPr/>
        </p:nvSpPr>
        <p:spPr>
          <a:xfrm>
            <a:off x="6438696" y="5646320"/>
            <a:ext cx="441182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lf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522007-2B6B-4C03-84DE-5D2A87FA84D8}"/>
              </a:ext>
            </a:extLst>
          </p:cNvPr>
          <p:cNvSpPr txBox="1"/>
          <p:nvPr/>
        </p:nvSpPr>
        <p:spPr>
          <a:xfrm>
            <a:off x="6926376" y="5646320"/>
            <a:ext cx="441182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D736A8-996D-4E36-BE7F-A1094C57831A}"/>
              </a:ext>
            </a:extLst>
          </p:cNvPr>
          <p:cNvCxnSpPr>
            <a:cxnSpLocks/>
          </p:cNvCxnSpPr>
          <p:nvPr/>
        </p:nvCxnSpPr>
        <p:spPr>
          <a:xfrm flipH="1">
            <a:off x="5552124" y="5120640"/>
            <a:ext cx="74960" cy="436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51045-DE7A-4ED7-AED4-2E721E22D964}"/>
              </a:ext>
            </a:extLst>
          </p:cNvPr>
          <p:cNvCxnSpPr>
            <a:cxnSpLocks/>
          </p:cNvCxnSpPr>
          <p:nvPr/>
        </p:nvCxnSpPr>
        <p:spPr>
          <a:xfrm>
            <a:off x="5743737" y="5120640"/>
            <a:ext cx="199863" cy="436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DF38ED-36B4-4D5D-AF70-7B58429E8BD5}"/>
              </a:ext>
            </a:extLst>
          </p:cNvPr>
          <p:cNvSpPr txBox="1"/>
          <p:nvPr/>
        </p:nvSpPr>
        <p:spPr>
          <a:xfrm>
            <a:off x="4694352" y="4607508"/>
            <a:ext cx="441182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3CA4CA-BFF3-42A1-B237-02019A04C353}"/>
              </a:ext>
            </a:extLst>
          </p:cNvPr>
          <p:cNvSpPr txBox="1"/>
          <p:nvPr/>
        </p:nvSpPr>
        <p:spPr>
          <a:xfrm>
            <a:off x="5270296" y="5615840"/>
            <a:ext cx="441182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5A3F6-D37C-4620-838B-A80E43FAA45D}"/>
              </a:ext>
            </a:extLst>
          </p:cNvPr>
          <p:cNvSpPr txBox="1"/>
          <p:nvPr/>
        </p:nvSpPr>
        <p:spPr>
          <a:xfrm>
            <a:off x="5829096" y="5615840"/>
            <a:ext cx="465802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mr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0108CA-FA26-4D1E-8E15-BC70ED10DD77}"/>
              </a:ext>
            </a:extLst>
          </p:cNvPr>
          <p:cNvSpPr txBox="1"/>
          <p:nvPr/>
        </p:nvSpPr>
        <p:spPr>
          <a:xfrm>
            <a:off x="8351962" y="4494926"/>
            <a:ext cx="561541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BB981-3312-41A0-B4B4-8490ED93718D}"/>
              </a:ext>
            </a:extLst>
          </p:cNvPr>
          <p:cNvSpPr txBox="1"/>
          <p:nvPr/>
        </p:nvSpPr>
        <p:spPr>
          <a:xfrm>
            <a:off x="2044227" y="4425334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Dirichlet models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CA7A5F-F34B-445B-BBE4-B7B0E9EE92F2}"/>
              </a:ext>
            </a:extLst>
          </p:cNvPr>
          <p:cNvSpPr txBox="1"/>
          <p:nvPr/>
        </p:nvSpPr>
        <p:spPr>
          <a:xfrm>
            <a:off x="2044227" y="5441334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Dirichlet models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90E4CB7-5D82-4B1D-A74B-6434EC69D347}"/>
              </a:ext>
            </a:extLst>
          </p:cNvPr>
          <p:cNvSpPr/>
          <p:nvPr/>
        </p:nvSpPr>
        <p:spPr>
          <a:xfrm>
            <a:off x="3901439" y="4094480"/>
            <a:ext cx="270018" cy="88485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03D993CB-6681-4FEB-B310-0F347C175EA4}"/>
              </a:ext>
            </a:extLst>
          </p:cNvPr>
          <p:cNvSpPr/>
          <p:nvPr/>
        </p:nvSpPr>
        <p:spPr>
          <a:xfrm>
            <a:off x="3901439" y="5171440"/>
            <a:ext cx="270018" cy="88485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9B63EE-DBC3-4866-BFAD-B20D1A02C583}"/>
              </a:ext>
            </a:extLst>
          </p:cNvPr>
          <p:cNvSpPr txBox="1"/>
          <p:nvPr/>
        </p:nvSpPr>
        <p:spPr>
          <a:xfrm>
            <a:off x="6438696" y="4610000"/>
            <a:ext cx="835864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lf</a:t>
            </a:r>
            <a:r>
              <a:rPr lang="en-US" dirty="0"/>
              <a:t>,  </a:t>
            </a:r>
            <a:r>
              <a:rPr lang="en-US" dirty="0" err="1"/>
              <a:t>lr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837433-006C-4F54-A696-8B8CCE188347}"/>
              </a:ext>
            </a:extLst>
          </p:cNvPr>
          <p:cNvCxnSpPr>
            <a:cxnSpLocks/>
          </p:cNvCxnSpPr>
          <p:nvPr/>
        </p:nvCxnSpPr>
        <p:spPr>
          <a:xfrm flipH="1">
            <a:off x="6690044" y="5100320"/>
            <a:ext cx="74960" cy="436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D348F5-EFFC-4975-BFA8-14FE5D16FD5F}"/>
              </a:ext>
            </a:extLst>
          </p:cNvPr>
          <p:cNvCxnSpPr>
            <a:cxnSpLocks/>
          </p:cNvCxnSpPr>
          <p:nvPr/>
        </p:nvCxnSpPr>
        <p:spPr>
          <a:xfrm>
            <a:off x="6881657" y="5100320"/>
            <a:ext cx="199863" cy="436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94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e SGScatter Procedure">
            <a:extLst>
              <a:ext uri="{FF2B5EF4-FFF2-40B4-BE49-F238E27FC236}">
                <a16:creationId xmlns:a16="http://schemas.microsoft.com/office/drawing/2014/main" id="{FE4975C9-297C-4937-A53D-58002221B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7" y="737626"/>
            <a:ext cx="5669705" cy="566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SGScatter Procedure">
            <a:extLst>
              <a:ext uri="{FF2B5EF4-FFF2-40B4-BE49-F238E27FC236}">
                <a16:creationId xmlns:a16="http://schemas.microsoft.com/office/drawing/2014/main" id="{6D55AA2D-6FB5-4F0C-AB3E-C456F0AE3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58" y="737626"/>
            <a:ext cx="5669705" cy="566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159889-D9EE-4EA9-B30E-A710852325AF}"/>
              </a:ext>
            </a:extLst>
          </p:cNvPr>
          <p:cNvSpPr txBox="1"/>
          <p:nvPr/>
        </p:nvSpPr>
        <p:spPr>
          <a:xfrm>
            <a:off x="4237458" y="189059"/>
            <a:ext cx="40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Generalized Model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788A5-7D57-485E-BC1A-3C3978B44574}"/>
              </a:ext>
            </a:extLst>
          </p:cNvPr>
          <p:cNvSpPr txBox="1"/>
          <p:nvPr/>
        </p:nvSpPr>
        <p:spPr>
          <a:xfrm>
            <a:off x="2087116" y="188515"/>
            <a:ext cx="82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05866-D5A0-42AE-B69E-75928D873D18}"/>
              </a:ext>
            </a:extLst>
          </p:cNvPr>
          <p:cNvSpPr txBox="1"/>
          <p:nvPr/>
        </p:nvSpPr>
        <p:spPr>
          <a:xfrm>
            <a:off x="8250658" y="127504"/>
            <a:ext cx="291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Simulated Data for Fitted Generalized Dirichlet Model</a:t>
            </a:r>
          </a:p>
        </p:txBody>
      </p:sp>
    </p:spTree>
    <p:extLst>
      <p:ext uri="{BB962C8B-B14F-4D97-AF65-F5344CB8AC3E}">
        <p14:creationId xmlns:p14="http://schemas.microsoft.com/office/powerpoint/2010/main" val="41944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24744A-F164-474A-AE94-E1BE7A71C9D5}"/>
              </a:ext>
            </a:extLst>
          </p:cNvPr>
          <p:cNvSpPr txBox="1"/>
          <p:nvPr/>
        </p:nvSpPr>
        <p:spPr>
          <a:xfrm>
            <a:off x="845917" y="248230"/>
            <a:ext cx="111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Include Within-Batch Heterogeneity of Proportion Profiles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E7E649-2D87-4093-ADD1-3DAFBA6E8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4" t="22984" r="59417" b="29645"/>
          <a:stretch/>
        </p:blipFill>
        <p:spPr>
          <a:xfrm>
            <a:off x="3545840" y="2682239"/>
            <a:ext cx="4003040" cy="3881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2644FE-2774-4626-AA34-C8B92BB0C3BD}"/>
              </a:ext>
            </a:extLst>
          </p:cNvPr>
          <p:cNvSpPr txBox="1"/>
          <p:nvPr/>
        </p:nvSpPr>
        <p:spPr>
          <a:xfrm>
            <a:off x="3244513" y="1367343"/>
            <a:ext cx="5146473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select proportion profile at random (Dirichlet model)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D48119-5910-43AA-B6B9-188C7A6E5FCE}"/>
              </a:ext>
            </a:extLst>
          </p:cNvPr>
          <p:cNvCxnSpPr>
            <a:cxnSpLocks/>
          </p:cNvCxnSpPr>
          <p:nvPr/>
        </p:nvCxnSpPr>
        <p:spPr>
          <a:xfrm>
            <a:off x="5682778" y="1889760"/>
            <a:ext cx="0" cy="7924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77FDC-8BC4-4379-97B2-6DB9B3F7F410}"/>
              </a:ext>
            </a:extLst>
          </p:cNvPr>
          <p:cNvCxnSpPr>
            <a:cxnSpLocks/>
          </p:cNvCxnSpPr>
          <p:nvPr/>
        </p:nvCxnSpPr>
        <p:spPr>
          <a:xfrm>
            <a:off x="973667" y="1552009"/>
            <a:ext cx="1896533" cy="0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2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632296-7789-4799-95C9-F7234BB0B5A9}"/>
                  </a:ext>
                </a:extLst>
              </p:cNvPr>
              <p:cNvSpPr txBox="1"/>
              <p:nvPr/>
            </p:nvSpPr>
            <p:spPr>
              <a:xfrm>
                <a:off x="2459840" y="1720368"/>
                <a:ext cx="5532155" cy="1217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𝑎𝑏𝑠𝑜𝑙𝑢𝑡𝑒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632296-7789-4799-95C9-F7234BB0B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40" y="1720368"/>
                <a:ext cx="5532155" cy="1217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EBF8317-DE62-4048-9C3A-EFD755B671E4}"/>
              </a:ext>
            </a:extLst>
          </p:cNvPr>
          <p:cNvSpPr txBox="1"/>
          <p:nvPr/>
        </p:nvSpPr>
        <p:spPr>
          <a:xfrm>
            <a:off x="3142913" y="764540"/>
            <a:ext cx="4688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Measure of Discrepancy</a:t>
            </a:r>
          </a:p>
        </p:txBody>
      </p:sp>
    </p:spTree>
    <p:extLst>
      <p:ext uri="{BB962C8B-B14F-4D97-AF65-F5344CB8AC3E}">
        <p14:creationId xmlns:p14="http://schemas.microsoft.com/office/powerpoint/2010/main" val="207977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e SGPlot Procedure">
            <a:extLst>
              <a:ext uri="{FF2B5EF4-FFF2-40B4-BE49-F238E27FC236}">
                <a16:creationId xmlns:a16="http://schemas.microsoft.com/office/drawing/2014/main" id="{BD55F3D9-110B-4205-9ED8-0C306158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90" y="528639"/>
            <a:ext cx="7989570" cy="59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84F4D-6F59-452C-A57C-EFA426AF6211}"/>
              </a:ext>
            </a:extLst>
          </p:cNvPr>
          <p:cNvSpPr txBox="1"/>
          <p:nvPr/>
        </p:nvSpPr>
        <p:spPr>
          <a:xfrm>
            <a:off x="8379897" y="2146178"/>
            <a:ext cx="3812103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600 total </a:t>
            </a:r>
            <a:r>
              <a:rPr lang="en-US" dirty="0" err="1"/>
              <a:t>lbs</a:t>
            </a:r>
            <a:r>
              <a:rPr lang="en-US" dirty="0"/>
              <a:t> achievable by current NGSS at 25 seeds/sec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NGSS rate is 200 seeds/sec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100% uptime: 4800lbs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80% uptime: 3840lbs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50% uptime: 2400lbs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Seeds/</a:t>
            </a:r>
            <a:r>
              <a:rPr lang="en-US" dirty="0" err="1"/>
              <a:t>lb</a:t>
            </a:r>
            <a:r>
              <a:rPr lang="en-US" dirty="0"/>
              <a:t> ~1800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~24,000 </a:t>
            </a:r>
            <a:r>
              <a:rPr lang="en-US" dirty="0" err="1">
                <a:cs typeface="Calibri" panose="020F0502020204030204"/>
              </a:rPr>
              <a:t>bu</a:t>
            </a:r>
            <a:r>
              <a:rPr lang="en-US" dirty="0">
                <a:cs typeface="Calibri" panose="020F0502020204030204"/>
              </a:rPr>
              <a:t> bulk batch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C1519C-8376-46D5-9F12-85A862673435}"/>
              </a:ext>
            </a:extLst>
          </p:cNvPr>
          <p:cNvCxnSpPr/>
          <p:nvPr/>
        </p:nvCxnSpPr>
        <p:spPr>
          <a:xfrm flipV="1">
            <a:off x="3191478" y="4207964"/>
            <a:ext cx="0" cy="116147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91BF08-525C-4F3B-BC54-FD18711041E3}"/>
              </a:ext>
            </a:extLst>
          </p:cNvPr>
          <p:cNvSpPr txBox="1"/>
          <p:nvPr/>
        </p:nvSpPr>
        <p:spPr>
          <a:xfrm>
            <a:off x="2250603" y="2863009"/>
            <a:ext cx="4086145" cy="1323439"/>
          </a:xfrm>
          <a:prstGeom prst="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eg.</a:t>
            </a:r>
            <a:r>
              <a:rPr lang="en-US" sz="2000" dirty="0">
                <a:solidFill>
                  <a:srgbClr val="FF0000"/>
                </a:solidFill>
              </a:rPr>
              <a:t> sample 600 total </a:t>
            </a:r>
            <a:r>
              <a:rPr lang="en-US" sz="2000" dirty="0" err="1">
                <a:solidFill>
                  <a:srgbClr val="FF0000"/>
                </a:solidFill>
              </a:rPr>
              <a:t>lbs</a:t>
            </a:r>
            <a:r>
              <a:rPr lang="en-US" sz="2000" dirty="0">
                <a:solidFill>
                  <a:srgbClr val="FF0000"/>
                </a:solidFill>
              </a:rPr>
              <a:t> (120 5-lb samples) to achieve precision of 1 percentage point per category with 95% power</a:t>
            </a:r>
          </a:p>
        </p:txBody>
      </p:sp>
    </p:spTree>
    <p:extLst>
      <p:ext uri="{BB962C8B-B14F-4D97-AF65-F5344CB8AC3E}">
        <p14:creationId xmlns:p14="http://schemas.microsoft.com/office/powerpoint/2010/main" val="341843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4EFCFA-1153-40A5-8591-B310E1D360FD}"/>
              </a:ext>
            </a:extLst>
          </p:cNvPr>
          <p:cNvSpPr txBox="1">
            <a:spLocks/>
          </p:cNvSpPr>
          <p:nvPr/>
        </p:nvSpPr>
        <p:spPr>
          <a:xfrm>
            <a:off x="294227" y="20247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Grinnell EFD</a:t>
            </a:r>
          </a:p>
          <a:p>
            <a:r>
              <a:rPr lang="en-US" u="sng" dirty="0"/>
              <a:t>DOC70</a:t>
            </a:r>
            <a:r>
              <a:rPr lang="en-US" dirty="0"/>
              <a:t> Current</a:t>
            </a:r>
          </a:p>
          <a:p>
            <a:r>
              <a:rPr lang="en-US" dirty="0"/>
              <a:t>Process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B0FFC0-7BD8-449D-AB8D-30A159038F96}"/>
              </a:ext>
            </a:extLst>
          </p:cNvPr>
          <p:cNvGrpSpPr/>
          <p:nvPr/>
        </p:nvGrpSpPr>
        <p:grpSpPr>
          <a:xfrm>
            <a:off x="4584700" y="1236133"/>
            <a:ext cx="1104900" cy="1943100"/>
            <a:chOff x="4584700" y="1236133"/>
            <a:chExt cx="1104900" cy="19431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921603-0C0E-428D-A7CA-052057DF75C4}"/>
                </a:ext>
              </a:extLst>
            </p:cNvPr>
            <p:cNvSpPr/>
            <p:nvPr/>
          </p:nvSpPr>
          <p:spPr>
            <a:xfrm>
              <a:off x="4584700" y="1236133"/>
              <a:ext cx="1104900" cy="1236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Sheller Bin</a:t>
              </a:r>
            </a:p>
            <a:p>
              <a:pPr algn="ctr"/>
              <a:r>
                <a:rPr lang="en-US"/>
                <a:t>500 </a:t>
              </a:r>
              <a:r>
                <a:rPr lang="en-US" err="1"/>
                <a:t>bu</a:t>
              </a:r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5D6A894-C532-4EA3-ABF9-1DF7036BD892}"/>
                </a:ext>
              </a:extLst>
            </p:cNvPr>
            <p:cNvSpPr/>
            <p:nvPr/>
          </p:nvSpPr>
          <p:spPr>
            <a:xfrm rot="10800000">
              <a:off x="4584700" y="2472266"/>
              <a:ext cx="1104900" cy="70696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38E4055-0EB9-4109-B6A2-7EE9889E7B09}"/>
              </a:ext>
            </a:extLst>
          </p:cNvPr>
          <p:cNvSpPr/>
          <p:nvPr/>
        </p:nvSpPr>
        <p:spPr>
          <a:xfrm rot="3185550">
            <a:off x="4604961" y="2566355"/>
            <a:ext cx="65893" cy="42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E4243D-4238-4F51-BD51-EE30173DCD6B}"/>
              </a:ext>
            </a:extLst>
          </p:cNvPr>
          <p:cNvGrpSpPr/>
          <p:nvPr/>
        </p:nvGrpSpPr>
        <p:grpSpPr>
          <a:xfrm>
            <a:off x="4159894" y="4025330"/>
            <a:ext cx="619186" cy="706968"/>
            <a:chOff x="3632200" y="3429000"/>
            <a:chExt cx="1104900" cy="19431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64D675-5835-4B98-853F-2C77821D744B}"/>
                </a:ext>
              </a:extLst>
            </p:cNvPr>
            <p:cNvSpPr/>
            <p:nvPr/>
          </p:nvSpPr>
          <p:spPr>
            <a:xfrm>
              <a:off x="3632200" y="3429000"/>
              <a:ext cx="1104900" cy="1236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65597F0-EE7E-49AD-8511-322609C1414F}"/>
                </a:ext>
              </a:extLst>
            </p:cNvPr>
            <p:cNvSpPr/>
            <p:nvPr/>
          </p:nvSpPr>
          <p:spPr>
            <a:xfrm rot="10800000">
              <a:off x="3632200" y="4665133"/>
              <a:ext cx="1104900" cy="70696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2EA358-C3DC-4347-82C4-AC88F9BBBE0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467547" y="2907357"/>
            <a:ext cx="1940" cy="11179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9756AC9-6291-480E-A959-82CE06C09A2B}"/>
              </a:ext>
            </a:extLst>
          </p:cNvPr>
          <p:cNvSpPr/>
          <p:nvPr/>
        </p:nvSpPr>
        <p:spPr>
          <a:xfrm>
            <a:off x="4279341" y="4689582"/>
            <a:ext cx="336840" cy="36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9D65CF-0816-4863-9E70-0A7763086ED3}"/>
              </a:ext>
            </a:extLst>
          </p:cNvPr>
          <p:cNvSpPr/>
          <p:nvPr/>
        </p:nvSpPr>
        <p:spPr>
          <a:xfrm rot="3185550">
            <a:off x="4137155" y="4854970"/>
            <a:ext cx="164923" cy="42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D37D7A3-6BAE-4BB0-8A3D-F6500EB0D429}"/>
              </a:ext>
            </a:extLst>
          </p:cNvPr>
          <p:cNvSpPr/>
          <p:nvPr/>
        </p:nvSpPr>
        <p:spPr>
          <a:xfrm>
            <a:off x="4547461" y="5209690"/>
            <a:ext cx="561186" cy="4481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FD24B-1B3B-445F-85E0-83DD651A0476}"/>
              </a:ext>
            </a:extLst>
          </p:cNvPr>
          <p:cNvCxnSpPr>
            <a:cxnSpLocks/>
            <a:stCxn id="47" idx="0"/>
          </p:cNvCxnSpPr>
          <p:nvPr/>
        </p:nvCxnSpPr>
        <p:spPr>
          <a:xfrm>
            <a:off x="5146993" y="3797154"/>
            <a:ext cx="2155507" cy="677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DE0AB-E0F9-4B7C-A968-2A9A32D5B2B5}"/>
              </a:ext>
            </a:extLst>
          </p:cNvPr>
          <p:cNvSpPr/>
          <p:nvPr/>
        </p:nvSpPr>
        <p:spPr>
          <a:xfrm>
            <a:off x="3580147" y="5297886"/>
            <a:ext cx="623250" cy="49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030CA7-5623-48C2-8093-AEA16DC9C260}"/>
              </a:ext>
            </a:extLst>
          </p:cNvPr>
          <p:cNvSpPr/>
          <p:nvPr/>
        </p:nvSpPr>
        <p:spPr>
          <a:xfrm>
            <a:off x="4436126" y="5715719"/>
            <a:ext cx="182947" cy="19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2D3BF1-D622-42B8-825E-F563B615B8AE}"/>
              </a:ext>
            </a:extLst>
          </p:cNvPr>
          <p:cNvSpPr/>
          <p:nvPr/>
        </p:nvSpPr>
        <p:spPr>
          <a:xfrm>
            <a:off x="5017173" y="5715719"/>
            <a:ext cx="182947" cy="19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66526D-D220-48C2-B656-85D051FF2BB8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 flipH="1">
            <a:off x="4527600" y="5657844"/>
            <a:ext cx="19861" cy="5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B682FF-DE87-43C2-B4F9-CAE96F310B7A}"/>
              </a:ext>
            </a:extLst>
          </p:cNvPr>
          <p:cNvCxnSpPr>
            <a:stCxn id="17" idx="4"/>
            <a:endCxn id="26" idx="0"/>
          </p:cNvCxnSpPr>
          <p:nvPr/>
        </p:nvCxnSpPr>
        <p:spPr>
          <a:xfrm>
            <a:off x="5108647" y="5657844"/>
            <a:ext cx="0" cy="5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D112DC2-10AD-45E8-8CD2-D94A44633905}"/>
              </a:ext>
            </a:extLst>
          </p:cNvPr>
          <p:cNvSpPr/>
          <p:nvPr/>
        </p:nvSpPr>
        <p:spPr>
          <a:xfrm>
            <a:off x="4232922" y="313266"/>
            <a:ext cx="1748367" cy="886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Sheller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CFE7A3-BA17-49CA-AB6A-053D70023770}"/>
              </a:ext>
            </a:extLst>
          </p:cNvPr>
          <p:cNvSpPr/>
          <p:nvPr/>
        </p:nvSpPr>
        <p:spPr>
          <a:xfrm>
            <a:off x="7138534" y="0"/>
            <a:ext cx="706685" cy="535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Bucket Elevator</a:t>
            </a:r>
          </a:p>
          <a:p>
            <a:pPr algn="ctr"/>
            <a:r>
              <a:rPr lang="en-US" sz="1050"/>
              <a:t>To Bulk Bins</a:t>
            </a: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509E6E1F-C8A7-49AE-AC21-8BFD365E0965}"/>
              </a:ext>
            </a:extLst>
          </p:cNvPr>
          <p:cNvSpPr/>
          <p:nvPr/>
        </p:nvSpPr>
        <p:spPr>
          <a:xfrm>
            <a:off x="2186417" y="1693331"/>
            <a:ext cx="1662013" cy="778935"/>
          </a:xfrm>
          <a:prstGeom prst="borderCallout2">
            <a:avLst>
              <a:gd name="adj1" fmla="val 19550"/>
              <a:gd name="adj2" fmla="val 99093"/>
              <a:gd name="adj3" fmla="val 17150"/>
              <a:gd name="adj4" fmla="val 123927"/>
              <a:gd name="adj5" fmla="val 137478"/>
              <a:gd name="adj6" fmla="val 14463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Existing </a:t>
            </a:r>
            <a:r>
              <a:rPr lang="en-US" err="1"/>
              <a:t>Gamet</a:t>
            </a:r>
            <a:r>
              <a:rPr lang="en-US"/>
              <a:t> Sampler</a:t>
            </a:r>
          </a:p>
          <a:p>
            <a:pPr algn="ctr"/>
            <a:r>
              <a:rPr lang="en-US"/>
              <a:t>&lt;1 </a:t>
            </a:r>
            <a:r>
              <a:rPr lang="en-US" err="1"/>
              <a:t>lbs</a:t>
            </a:r>
            <a:r>
              <a:rPr lang="en-US"/>
              <a:t>/sample</a:t>
            </a:r>
          </a:p>
        </p:txBody>
      </p:sp>
      <p:sp>
        <p:nvSpPr>
          <p:cNvPr id="36" name="Callout: Bent Line 35">
            <a:extLst>
              <a:ext uri="{FF2B5EF4-FFF2-40B4-BE49-F238E27FC236}">
                <a16:creationId xmlns:a16="http://schemas.microsoft.com/office/drawing/2014/main" id="{3BAD9E4C-2D04-4E7A-9D6F-A8A805280648}"/>
              </a:ext>
            </a:extLst>
          </p:cNvPr>
          <p:cNvSpPr/>
          <p:nvPr/>
        </p:nvSpPr>
        <p:spPr>
          <a:xfrm>
            <a:off x="2068628" y="3246395"/>
            <a:ext cx="1020233" cy="1190137"/>
          </a:xfrm>
          <a:prstGeom prst="borderCallout2">
            <a:avLst>
              <a:gd name="adj1" fmla="val 19550"/>
              <a:gd name="adj2" fmla="val 99093"/>
              <a:gd name="adj3" fmla="val 17150"/>
              <a:gd name="adj4" fmla="val 123927"/>
              <a:gd name="adj5" fmla="val 75965"/>
              <a:gd name="adj6" fmla="val 20444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Sample Bin</a:t>
            </a:r>
          </a:p>
          <a:p>
            <a:pPr algn="ctr"/>
            <a:r>
              <a:rPr lang="en-US"/>
              <a:t>200lb capacity</a:t>
            </a:r>
          </a:p>
        </p:txBody>
      </p:sp>
      <p:sp>
        <p:nvSpPr>
          <p:cNvPr id="37" name="Callout: Bent Line 36">
            <a:extLst>
              <a:ext uri="{FF2B5EF4-FFF2-40B4-BE49-F238E27FC236}">
                <a16:creationId xmlns:a16="http://schemas.microsoft.com/office/drawing/2014/main" id="{6B5AD44B-A06E-4093-826D-7011B29EB27F}"/>
              </a:ext>
            </a:extLst>
          </p:cNvPr>
          <p:cNvSpPr/>
          <p:nvPr/>
        </p:nvSpPr>
        <p:spPr>
          <a:xfrm>
            <a:off x="1663298" y="4808496"/>
            <a:ext cx="1020233" cy="762572"/>
          </a:xfrm>
          <a:prstGeom prst="borderCallout2">
            <a:avLst>
              <a:gd name="adj1" fmla="val 19550"/>
              <a:gd name="adj2" fmla="val 99093"/>
              <a:gd name="adj3" fmla="val 17150"/>
              <a:gd name="adj4" fmla="val 123927"/>
              <a:gd name="adj5" fmla="val -1934"/>
              <a:gd name="adj6" fmla="val 2675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10:1 Splitter</a:t>
            </a:r>
          </a:p>
        </p:txBody>
      </p:sp>
      <p:sp>
        <p:nvSpPr>
          <p:cNvPr id="38" name="Callout: Bent Line 37">
            <a:extLst>
              <a:ext uri="{FF2B5EF4-FFF2-40B4-BE49-F238E27FC236}">
                <a16:creationId xmlns:a16="http://schemas.microsoft.com/office/drawing/2014/main" id="{90BADC81-8AE3-4FD5-A254-8AF925AB83CE}"/>
              </a:ext>
            </a:extLst>
          </p:cNvPr>
          <p:cNvSpPr/>
          <p:nvPr/>
        </p:nvSpPr>
        <p:spPr>
          <a:xfrm>
            <a:off x="5506747" y="5109063"/>
            <a:ext cx="1020233" cy="762572"/>
          </a:xfrm>
          <a:prstGeom prst="borderCallout2">
            <a:avLst>
              <a:gd name="adj1" fmla="val 16219"/>
              <a:gd name="adj2" fmla="val -492"/>
              <a:gd name="adj3" fmla="val 16595"/>
              <a:gd name="adj4" fmla="val -40388"/>
              <a:gd name="adj5" fmla="val 43032"/>
              <a:gd name="adj6" fmla="val -636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50:50 Splitter</a:t>
            </a:r>
          </a:p>
        </p:txBody>
      </p:sp>
      <p:sp>
        <p:nvSpPr>
          <p:cNvPr id="39" name="Callout: Bent Line 38">
            <a:extLst>
              <a:ext uri="{FF2B5EF4-FFF2-40B4-BE49-F238E27FC236}">
                <a16:creationId xmlns:a16="http://schemas.microsoft.com/office/drawing/2014/main" id="{75B65DB6-F516-4D4F-9922-B01237911BBF}"/>
              </a:ext>
            </a:extLst>
          </p:cNvPr>
          <p:cNvSpPr/>
          <p:nvPr/>
        </p:nvSpPr>
        <p:spPr>
          <a:xfrm>
            <a:off x="5379747" y="6036926"/>
            <a:ext cx="2109020" cy="762572"/>
          </a:xfrm>
          <a:prstGeom prst="borderCallout2">
            <a:avLst>
              <a:gd name="adj1" fmla="val 16219"/>
              <a:gd name="adj2" fmla="val -492"/>
              <a:gd name="adj3" fmla="val 16595"/>
              <a:gd name="adj4" fmla="val -40388"/>
              <a:gd name="adj5" fmla="val -18589"/>
              <a:gd name="adj6" fmla="val -403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Two 10lb Samples for DOC70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8AB2A9-4798-4037-8EF3-E550AE69CA7C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953000" y="5910117"/>
            <a:ext cx="155647" cy="25361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Callout: Bent Line 42">
            <a:extLst>
              <a:ext uri="{FF2B5EF4-FFF2-40B4-BE49-F238E27FC236}">
                <a16:creationId xmlns:a16="http://schemas.microsoft.com/office/drawing/2014/main" id="{1929DAB0-C9EF-487E-B81E-2B69DEFC8E63}"/>
              </a:ext>
            </a:extLst>
          </p:cNvPr>
          <p:cNvSpPr/>
          <p:nvPr/>
        </p:nvSpPr>
        <p:spPr>
          <a:xfrm>
            <a:off x="1705632" y="5868121"/>
            <a:ext cx="1020233" cy="762572"/>
          </a:xfrm>
          <a:prstGeom prst="borderCallout2">
            <a:avLst>
              <a:gd name="adj1" fmla="val 19550"/>
              <a:gd name="adj2" fmla="val 99093"/>
              <a:gd name="adj3" fmla="val 17150"/>
              <a:gd name="adj4" fmla="val 123927"/>
              <a:gd name="adj5" fmla="val -29136"/>
              <a:gd name="adj6" fmla="val 1874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~180lbs waste seed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04E113-EA00-4018-A9DA-73AC0B129B43}"/>
              </a:ext>
            </a:extLst>
          </p:cNvPr>
          <p:cNvGrpSpPr/>
          <p:nvPr/>
        </p:nvGrpSpPr>
        <p:grpSpPr>
          <a:xfrm>
            <a:off x="4659086" y="3175869"/>
            <a:ext cx="975814" cy="621285"/>
            <a:chOff x="3632200" y="3429000"/>
            <a:chExt cx="1104900" cy="19431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C9C2D7-F2A6-48D3-9B42-0E2E0FE309BC}"/>
                </a:ext>
              </a:extLst>
            </p:cNvPr>
            <p:cNvSpPr/>
            <p:nvPr/>
          </p:nvSpPr>
          <p:spPr>
            <a:xfrm>
              <a:off x="3632200" y="3429000"/>
              <a:ext cx="1104900" cy="1236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500lb Batch Scale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88E6D408-817E-4D01-90B8-C38E0582F886}"/>
                </a:ext>
              </a:extLst>
            </p:cNvPr>
            <p:cNvSpPr/>
            <p:nvPr/>
          </p:nvSpPr>
          <p:spPr>
            <a:xfrm rot="10800000">
              <a:off x="3632200" y="4665133"/>
              <a:ext cx="1104900" cy="70696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50B86-1A5C-4372-9DA8-6ED32AB24DCE}"/>
              </a:ext>
            </a:extLst>
          </p:cNvPr>
          <p:cNvSpPr/>
          <p:nvPr/>
        </p:nvSpPr>
        <p:spPr>
          <a:xfrm rot="7857655">
            <a:off x="4647633" y="4833442"/>
            <a:ext cx="45719" cy="50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FDA445-1BEA-4F1B-8500-C81BD4418C35}"/>
              </a:ext>
            </a:extLst>
          </p:cNvPr>
          <p:cNvSpPr txBox="1"/>
          <p:nvPr/>
        </p:nvSpPr>
        <p:spPr>
          <a:xfrm>
            <a:off x="8170136" y="821733"/>
            <a:ext cx="3670894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Bulk Batch example is ~24,000 </a:t>
            </a:r>
            <a:r>
              <a:rPr lang="en-US" dirty="0" err="1"/>
              <a:t>bu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Sampler grabs &lt;1 </a:t>
            </a:r>
            <a:r>
              <a:rPr lang="en-US" dirty="0" err="1"/>
              <a:t>lb</a:t>
            </a:r>
            <a:r>
              <a:rPr lang="en-US" dirty="0"/>
              <a:t> samples on a fixed duration and frequency timer during entire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is to collect 200lbs of seed by the end of the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Sampler frequency timing is set before run based on an estimate of the total run time of the batch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8E7300-AB34-46C9-AA8F-302298797F94}"/>
              </a:ext>
            </a:extLst>
          </p:cNvPr>
          <p:cNvSpPr/>
          <p:nvPr/>
        </p:nvSpPr>
        <p:spPr>
          <a:xfrm>
            <a:off x="8607588" y="4276351"/>
            <a:ext cx="2996511" cy="923330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 </a:t>
            </a:r>
            <a:r>
              <a:rPr lang="en-US" dirty="0" err="1"/>
              <a:t>lbs</a:t>
            </a:r>
            <a:r>
              <a:rPr lang="en-US" dirty="0"/>
              <a:t> of seed (0.002%) are examined for a batch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+/- 10% Error</a:t>
            </a:r>
          </a:p>
        </p:txBody>
      </p:sp>
    </p:spTree>
    <p:extLst>
      <p:ext uri="{BB962C8B-B14F-4D97-AF65-F5344CB8AC3E}">
        <p14:creationId xmlns:p14="http://schemas.microsoft.com/office/powerpoint/2010/main" val="213047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0CB03D-E6EA-4A7C-9959-AD9608818DFD}"/>
              </a:ext>
            </a:extLst>
          </p:cNvPr>
          <p:cNvSpPr txBox="1"/>
          <p:nvPr/>
        </p:nvSpPr>
        <p:spPr>
          <a:xfrm>
            <a:off x="2206201" y="659764"/>
            <a:ext cx="815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Relationship Between NGSS and Handshake* for 22 Batches </a:t>
            </a:r>
          </a:p>
        </p:txBody>
      </p:sp>
      <p:pic>
        <p:nvPicPr>
          <p:cNvPr id="1034" name="Picture 10" descr="The SGPlot Procedure">
            <a:extLst>
              <a:ext uri="{FF2B5EF4-FFF2-40B4-BE49-F238E27FC236}">
                <a16:creationId xmlns:a16="http://schemas.microsoft.com/office/drawing/2014/main" id="{8E3B70DD-4520-40FF-A524-2D668E00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67" y="1967660"/>
            <a:ext cx="4262461" cy="319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SGPlot Procedure">
            <a:extLst>
              <a:ext uri="{FF2B5EF4-FFF2-40B4-BE49-F238E27FC236}">
                <a16:creationId xmlns:a16="http://schemas.microsoft.com/office/drawing/2014/main" id="{66762DF6-3654-42CB-A4C7-3000E2758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7660"/>
            <a:ext cx="4262461" cy="319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295BAB-4791-4DC1-8892-DB3D4A7FF8D6}"/>
              </a:ext>
            </a:extLst>
          </p:cNvPr>
          <p:cNvSpPr txBox="1"/>
          <p:nvPr/>
        </p:nvSpPr>
        <p:spPr>
          <a:xfrm>
            <a:off x="2735317" y="5828904"/>
            <a:ext cx="577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the full DOC-70 composite sampling process was not used</a:t>
            </a:r>
          </a:p>
        </p:txBody>
      </p:sp>
    </p:spTree>
    <p:extLst>
      <p:ext uri="{BB962C8B-B14F-4D97-AF65-F5344CB8AC3E}">
        <p14:creationId xmlns:p14="http://schemas.microsoft.com/office/powerpoint/2010/main" val="285978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e SGPlot Procedure">
            <a:extLst>
              <a:ext uri="{FF2B5EF4-FFF2-40B4-BE49-F238E27FC236}">
                <a16:creationId xmlns:a16="http://schemas.microsoft.com/office/drawing/2014/main" id="{BD55F3D9-110B-4205-9ED8-0C306158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06" y="432911"/>
            <a:ext cx="7989570" cy="59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F83889-E6E4-4868-8D0F-16708140951D}"/>
              </a:ext>
            </a:extLst>
          </p:cNvPr>
          <p:cNvCxnSpPr>
            <a:cxnSpLocks/>
          </p:cNvCxnSpPr>
          <p:nvPr/>
        </p:nvCxnSpPr>
        <p:spPr>
          <a:xfrm>
            <a:off x="4777484" y="3680975"/>
            <a:ext cx="719191" cy="0"/>
          </a:xfrm>
          <a:prstGeom prst="line">
            <a:avLst/>
          </a:prstGeom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F84F4D-6F59-452C-A57C-EFA426AF6211}"/>
              </a:ext>
            </a:extLst>
          </p:cNvPr>
          <p:cNvSpPr txBox="1"/>
          <p:nvPr/>
        </p:nvSpPr>
        <p:spPr>
          <a:xfrm>
            <a:off x="550651" y="748253"/>
            <a:ext cx="3270304" cy="68634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Talking Points</a:t>
            </a:r>
          </a:p>
          <a:p>
            <a:endParaRPr lang="en-US"/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assumptions: 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nested Dirichlet model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no bias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current NGSS machine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1800 seeds/</a:t>
            </a:r>
            <a:r>
              <a:rPr lang="en-US" err="1"/>
              <a:t>lb</a:t>
            </a:r>
            <a:endParaRPr lang="en-US"/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200 seeds/sec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24,000 </a:t>
            </a:r>
            <a:r>
              <a:rPr lang="en-US" err="1"/>
              <a:t>bu</a:t>
            </a:r>
            <a:r>
              <a:rPr lang="en-US"/>
              <a:t>/bulk batch</a:t>
            </a:r>
            <a:endParaRPr lang="en-US">
              <a:cs typeface="Calibri"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equally spaced samples 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ignores post-storage discards, etc. (doesn’t predict proportions of final product)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number of samples = total sample pounds/ </a:t>
            </a:r>
            <a:r>
              <a:rPr lang="en-US" err="1"/>
              <a:t>sample_pounds</a:t>
            </a:r>
            <a:endParaRPr lang="en-US"/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>
              <a:spcAft>
                <a:spcPts val="800"/>
              </a:spcAft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97546B-F876-43B9-AA57-3C18943387FB}"/>
              </a:ext>
            </a:extLst>
          </p:cNvPr>
          <p:cNvCxnSpPr>
            <a:cxnSpLocks/>
          </p:cNvCxnSpPr>
          <p:nvPr/>
        </p:nvCxnSpPr>
        <p:spPr>
          <a:xfrm>
            <a:off x="5496675" y="3770610"/>
            <a:ext cx="0" cy="1500033"/>
          </a:xfrm>
          <a:prstGeom prst="line">
            <a:avLst/>
          </a:prstGeom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97150E-918F-44B6-AFA7-674FEBF3CFC1}"/>
              </a:ext>
            </a:extLst>
          </p:cNvPr>
          <p:cNvSpPr txBox="1"/>
          <p:nvPr/>
        </p:nvSpPr>
        <p:spPr>
          <a:xfrm>
            <a:off x="4458981" y="47980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4A7F84-1B5D-43C9-875A-92BF8855E380}"/>
              </a:ext>
            </a:extLst>
          </p:cNvPr>
          <p:cNvCxnSpPr>
            <a:cxnSpLocks/>
          </p:cNvCxnSpPr>
          <p:nvPr/>
        </p:nvCxnSpPr>
        <p:spPr>
          <a:xfrm flipH="1">
            <a:off x="5659350" y="3215275"/>
            <a:ext cx="678094" cy="4417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754823-5ADD-40E9-A0DB-1CB6F2D83AB2}"/>
              </a:ext>
            </a:extLst>
          </p:cNvPr>
          <p:cNvSpPr txBox="1"/>
          <p:nvPr/>
        </p:nvSpPr>
        <p:spPr>
          <a:xfrm>
            <a:off x="6456476" y="2224193"/>
            <a:ext cx="285621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"precision" for doc70 based on 100%, 75% and 50% error assumptions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AA17F4-6A8F-44D5-8559-EA8556BA6EE8}"/>
              </a:ext>
            </a:extLst>
          </p:cNvPr>
          <p:cNvSpPr/>
          <p:nvPr/>
        </p:nvSpPr>
        <p:spPr>
          <a:xfrm flipV="1">
            <a:off x="5450963" y="3647326"/>
            <a:ext cx="76534" cy="672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7111CA-2C10-4F46-83F7-B84A664F0718}"/>
              </a:ext>
            </a:extLst>
          </p:cNvPr>
          <p:cNvCxnSpPr>
            <a:cxnSpLocks/>
          </p:cNvCxnSpPr>
          <p:nvPr/>
        </p:nvCxnSpPr>
        <p:spPr>
          <a:xfrm>
            <a:off x="4775774" y="4419002"/>
            <a:ext cx="719191" cy="0"/>
          </a:xfrm>
          <a:prstGeom prst="line">
            <a:avLst/>
          </a:prstGeom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C8223FB-2A0F-49EA-ABCC-935D85CC1DB7}"/>
              </a:ext>
            </a:extLst>
          </p:cNvPr>
          <p:cNvSpPr/>
          <p:nvPr/>
        </p:nvSpPr>
        <p:spPr>
          <a:xfrm flipV="1">
            <a:off x="5459527" y="4375078"/>
            <a:ext cx="76534" cy="672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DC9993-9174-430F-8D56-9F58F1CA9AA6}"/>
              </a:ext>
            </a:extLst>
          </p:cNvPr>
          <p:cNvCxnSpPr>
            <a:cxnSpLocks/>
          </p:cNvCxnSpPr>
          <p:nvPr/>
        </p:nvCxnSpPr>
        <p:spPr>
          <a:xfrm>
            <a:off x="4774064" y="4735786"/>
            <a:ext cx="719191" cy="0"/>
          </a:xfrm>
          <a:prstGeom prst="line">
            <a:avLst/>
          </a:prstGeom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89CB2A-AF13-4D39-9F79-3651B63DD204}"/>
              </a:ext>
            </a:extLst>
          </p:cNvPr>
          <p:cNvSpPr/>
          <p:nvPr/>
        </p:nvSpPr>
        <p:spPr>
          <a:xfrm flipV="1">
            <a:off x="5457817" y="4702136"/>
            <a:ext cx="76534" cy="672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3CBD1F-17A4-45EF-9CA7-A5F03DA8B5A4}"/>
              </a:ext>
            </a:extLst>
          </p:cNvPr>
          <p:cNvCxnSpPr>
            <a:cxnSpLocks/>
          </p:cNvCxnSpPr>
          <p:nvPr/>
        </p:nvCxnSpPr>
        <p:spPr>
          <a:xfrm flipH="1">
            <a:off x="5661061" y="3246634"/>
            <a:ext cx="811660" cy="11160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68A34D-A8D0-41EF-841A-F2AB41313096}"/>
              </a:ext>
            </a:extLst>
          </p:cNvPr>
          <p:cNvCxnSpPr>
            <a:cxnSpLocks/>
          </p:cNvCxnSpPr>
          <p:nvPr/>
        </p:nvCxnSpPr>
        <p:spPr>
          <a:xfrm flipH="1">
            <a:off x="5628529" y="3246634"/>
            <a:ext cx="977757" cy="14555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2053">
            <a:extLst>
              <a:ext uri="{FF2B5EF4-FFF2-40B4-BE49-F238E27FC236}">
                <a16:creationId xmlns:a16="http://schemas.microsoft.com/office/drawing/2014/main" id="{5C89E62C-43E1-4F60-B18D-ED5D8F79A24F}"/>
              </a:ext>
            </a:extLst>
          </p:cNvPr>
          <p:cNvSpPr txBox="1"/>
          <p:nvPr/>
        </p:nvSpPr>
        <p:spPr>
          <a:xfrm>
            <a:off x="5259249" y="53862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243869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C94D022-4F83-4E1C-8BC7-6B0455F23A7A}"/>
              </a:ext>
            </a:extLst>
          </p:cNvPr>
          <p:cNvSpPr txBox="1"/>
          <p:nvPr/>
        </p:nvSpPr>
        <p:spPr>
          <a:xfrm>
            <a:off x="4833703" y="177800"/>
            <a:ext cx="1548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Issues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B5772-C2C5-4266-BB94-A3A4FC21ED7A}"/>
              </a:ext>
            </a:extLst>
          </p:cNvPr>
          <p:cNvSpPr txBox="1"/>
          <p:nvPr/>
        </p:nvSpPr>
        <p:spPr>
          <a:xfrm>
            <a:off x="1438922" y="3523159"/>
            <a:ext cx="87109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Develop generalized statistical sampling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results applicable to broad range of seed size proportion profiles.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Propose useful measure of discrepancy between estimates and actual proportion profiles.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Investigate optimal values of n, x, m, and y for sampling with  </a:t>
            </a:r>
            <a:r>
              <a:rPr lang="en-US" sz="2400" i="1" dirty="0">
                <a:latin typeface="Symbol" panose="05050102010706020507" pitchFamily="18" charset="2"/>
              </a:rPr>
              <a:t>q</a:t>
            </a:r>
            <a:r>
              <a:rPr lang="en-US" sz="2400" dirty="0"/>
              <a:t> % power and margin of error </a:t>
            </a:r>
            <a:r>
              <a:rPr lang="en-US" sz="2400" i="1" dirty="0">
                <a:latin typeface="Symbol" panose="05050102010706020507" pitchFamily="18" charset="2"/>
              </a:rPr>
              <a:t>d 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C771E-403F-40FC-B7AF-876611E388B6}"/>
              </a:ext>
            </a:extLst>
          </p:cNvPr>
          <p:cNvSpPr txBox="1"/>
          <p:nvPr/>
        </p:nvSpPr>
        <p:spPr>
          <a:xfrm>
            <a:off x="2404532" y="97057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sz="1800" dirty="0"/>
              <a:t>nacceptable fit of model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to this sampling process than randomness and heterogeneity of Dirichlet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sz="1800" dirty="0"/>
              <a:t>ayering and mixing can be a problem with composite sampling of granular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6BEC4-D150-450A-999C-E6D0B55F5341}"/>
              </a:ext>
            </a:extLst>
          </p:cNvPr>
          <p:cNvSpPr txBox="1"/>
          <p:nvPr/>
        </p:nvSpPr>
        <p:spPr>
          <a:xfrm>
            <a:off x="4825236" y="2565401"/>
            <a:ext cx="1156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23689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24744A-F164-474A-AE94-E1BE7A71C9D5}"/>
              </a:ext>
            </a:extLst>
          </p:cNvPr>
          <p:cNvSpPr txBox="1"/>
          <p:nvPr/>
        </p:nvSpPr>
        <p:spPr>
          <a:xfrm>
            <a:off x="3244513" y="144780"/>
            <a:ext cx="6074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2. Variety of Proportion Profiles</a:t>
            </a:r>
          </a:p>
        </p:txBody>
      </p:sp>
      <p:pic>
        <p:nvPicPr>
          <p:cNvPr id="1026" name="Picture 2" descr="The SGPanel Procedure">
            <a:extLst>
              <a:ext uri="{FF2B5EF4-FFF2-40B4-BE49-F238E27FC236}">
                <a16:creationId xmlns:a16="http://schemas.microsoft.com/office/drawing/2014/main" id="{0BF3C4CC-7BC4-4838-95D9-35D95D67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26" y="975360"/>
            <a:ext cx="7511627" cy="563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2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C6867B-7AE9-40CD-A48F-BECD0274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54" y="599440"/>
            <a:ext cx="7762239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41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630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562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37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510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8546-C556-41D5-940B-F525DEE65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Agreement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EDF5-3C62-4414-BD56-BD65E7CA7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 data</a:t>
            </a:r>
          </a:p>
          <a:p>
            <a:r>
              <a:rPr lang="en-US" dirty="0"/>
              <a:t>Not possible for 2019 data</a:t>
            </a:r>
          </a:p>
        </p:txBody>
      </p:sp>
    </p:spTree>
    <p:extLst>
      <p:ext uri="{BB962C8B-B14F-4D97-AF65-F5344CB8AC3E}">
        <p14:creationId xmlns:p14="http://schemas.microsoft.com/office/powerpoint/2010/main" val="226930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07562F81-D507-4C5C-8F7B-B5518BE0A614}"/>
              </a:ext>
            </a:extLst>
          </p:cNvPr>
          <p:cNvSpPr/>
          <p:nvPr/>
        </p:nvSpPr>
        <p:spPr>
          <a:xfrm>
            <a:off x="774915" y="1456841"/>
            <a:ext cx="6152827" cy="232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E26F15-893E-4360-9C7E-699B82004125}"/>
              </a:ext>
            </a:extLst>
          </p:cNvPr>
          <p:cNvCxnSpPr/>
          <p:nvPr/>
        </p:nvCxnSpPr>
        <p:spPr>
          <a:xfrm>
            <a:off x="945397" y="2169763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6445C1-B9B3-4A84-8E1D-EDA4417E41C3}"/>
              </a:ext>
            </a:extLst>
          </p:cNvPr>
          <p:cNvSpPr txBox="1"/>
          <p:nvPr/>
        </p:nvSpPr>
        <p:spPr>
          <a:xfrm>
            <a:off x="1918391" y="397186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2CDA32-87C3-4BBF-B0ED-FE1C7A7A4EE5}"/>
              </a:ext>
            </a:extLst>
          </p:cNvPr>
          <p:cNvCxnSpPr>
            <a:cxnSpLocks/>
          </p:cNvCxnSpPr>
          <p:nvPr/>
        </p:nvCxnSpPr>
        <p:spPr>
          <a:xfrm flipH="1">
            <a:off x="2308824" y="3313073"/>
            <a:ext cx="1139178" cy="601225"/>
          </a:xfrm>
          <a:prstGeom prst="straightConnector1">
            <a:avLst/>
          </a:prstGeom>
          <a:ln w="1079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E2BA0B-E939-415D-9E04-BF0777AA57A5}"/>
              </a:ext>
            </a:extLst>
          </p:cNvPr>
          <p:cNvSpPr txBox="1"/>
          <p:nvPr/>
        </p:nvSpPr>
        <p:spPr>
          <a:xfrm>
            <a:off x="1857011" y="5063402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A4BF8-902C-413D-B434-9DE83C774B43}"/>
              </a:ext>
            </a:extLst>
          </p:cNvPr>
          <p:cNvSpPr txBox="1"/>
          <p:nvPr/>
        </p:nvSpPr>
        <p:spPr>
          <a:xfrm>
            <a:off x="4542540" y="2355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15477B-3C2C-4054-A0F2-B13CA53A91CA}"/>
              </a:ext>
            </a:extLst>
          </p:cNvPr>
          <p:cNvSpPr txBox="1"/>
          <p:nvPr/>
        </p:nvSpPr>
        <p:spPr>
          <a:xfrm>
            <a:off x="4906608" y="235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4B458C-FE17-41F3-A4A4-8050EBB1F806}"/>
              </a:ext>
            </a:extLst>
          </p:cNvPr>
          <p:cNvSpPr txBox="1"/>
          <p:nvPr/>
        </p:nvSpPr>
        <p:spPr>
          <a:xfrm>
            <a:off x="5245275" y="235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4DE46C-799A-4543-A749-AB13ACDDE3BE}"/>
              </a:ext>
            </a:extLst>
          </p:cNvPr>
          <p:cNvSpPr txBox="1"/>
          <p:nvPr/>
        </p:nvSpPr>
        <p:spPr>
          <a:xfrm>
            <a:off x="2435695" y="1169998"/>
            <a:ext cx="22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processing time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BBDF72-45D0-4028-896C-04F5B3E69954}"/>
              </a:ext>
            </a:extLst>
          </p:cNvPr>
          <p:cNvCxnSpPr/>
          <p:nvPr/>
        </p:nvCxnSpPr>
        <p:spPr>
          <a:xfrm>
            <a:off x="1032796" y="2174931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F37A60-4D2B-40E7-B4D1-7872DE6A1500}"/>
              </a:ext>
            </a:extLst>
          </p:cNvPr>
          <p:cNvCxnSpPr/>
          <p:nvPr/>
        </p:nvCxnSpPr>
        <p:spPr>
          <a:xfrm>
            <a:off x="1113295" y="2174932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AF8EE3-D75D-48F8-8340-398615195C98}"/>
              </a:ext>
            </a:extLst>
          </p:cNvPr>
          <p:cNvCxnSpPr/>
          <p:nvPr/>
        </p:nvCxnSpPr>
        <p:spPr>
          <a:xfrm>
            <a:off x="1200694" y="2180100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32E74C-62B6-4B72-AEFE-F55FB9925885}"/>
              </a:ext>
            </a:extLst>
          </p:cNvPr>
          <p:cNvCxnSpPr/>
          <p:nvPr/>
        </p:nvCxnSpPr>
        <p:spPr>
          <a:xfrm>
            <a:off x="862316" y="2167182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8C87FA-F3DF-45E7-9504-CE5C2F52FA1C}"/>
              </a:ext>
            </a:extLst>
          </p:cNvPr>
          <p:cNvCxnSpPr/>
          <p:nvPr/>
        </p:nvCxnSpPr>
        <p:spPr>
          <a:xfrm>
            <a:off x="1376768" y="2174932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FD6299-6386-43C0-A212-A0A762677393}"/>
              </a:ext>
            </a:extLst>
          </p:cNvPr>
          <p:cNvCxnSpPr/>
          <p:nvPr/>
        </p:nvCxnSpPr>
        <p:spPr>
          <a:xfrm>
            <a:off x="1464167" y="2180100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C726EC-996F-4201-BF77-8FE2ECC2FA18}"/>
              </a:ext>
            </a:extLst>
          </p:cNvPr>
          <p:cNvCxnSpPr/>
          <p:nvPr/>
        </p:nvCxnSpPr>
        <p:spPr>
          <a:xfrm>
            <a:off x="1544666" y="2180101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C98103-C350-4C57-83F3-35C721654175}"/>
              </a:ext>
            </a:extLst>
          </p:cNvPr>
          <p:cNvCxnSpPr/>
          <p:nvPr/>
        </p:nvCxnSpPr>
        <p:spPr>
          <a:xfrm>
            <a:off x="1632065" y="2185269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FC4E8D-52E9-44F6-B118-49996C85B78B}"/>
              </a:ext>
            </a:extLst>
          </p:cNvPr>
          <p:cNvCxnSpPr/>
          <p:nvPr/>
        </p:nvCxnSpPr>
        <p:spPr>
          <a:xfrm>
            <a:off x="1293687" y="2172351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A935B0-2226-4A9C-A75B-A7775348FB4A}"/>
              </a:ext>
            </a:extLst>
          </p:cNvPr>
          <p:cNvCxnSpPr/>
          <p:nvPr/>
        </p:nvCxnSpPr>
        <p:spPr>
          <a:xfrm>
            <a:off x="1802963" y="2174931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6146BF-1054-43B0-A37D-4F15BBA6D5C1}"/>
              </a:ext>
            </a:extLst>
          </p:cNvPr>
          <p:cNvCxnSpPr/>
          <p:nvPr/>
        </p:nvCxnSpPr>
        <p:spPr>
          <a:xfrm>
            <a:off x="1890362" y="2180099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B31C0C-FFE6-46EB-8EBD-6182037B3DAE}"/>
              </a:ext>
            </a:extLst>
          </p:cNvPr>
          <p:cNvCxnSpPr/>
          <p:nvPr/>
        </p:nvCxnSpPr>
        <p:spPr>
          <a:xfrm>
            <a:off x="1970861" y="2180100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79137A-E37E-4242-BE12-2549357D5073}"/>
              </a:ext>
            </a:extLst>
          </p:cNvPr>
          <p:cNvCxnSpPr/>
          <p:nvPr/>
        </p:nvCxnSpPr>
        <p:spPr>
          <a:xfrm>
            <a:off x="2058260" y="2185268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BA35CB-AA94-4C96-BF2B-1953BD8B2B1F}"/>
              </a:ext>
            </a:extLst>
          </p:cNvPr>
          <p:cNvCxnSpPr/>
          <p:nvPr/>
        </p:nvCxnSpPr>
        <p:spPr>
          <a:xfrm>
            <a:off x="1719882" y="2172350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E1CB0B-ED72-441B-8080-1D9A97D681EA}"/>
              </a:ext>
            </a:extLst>
          </p:cNvPr>
          <p:cNvCxnSpPr/>
          <p:nvPr/>
        </p:nvCxnSpPr>
        <p:spPr>
          <a:xfrm>
            <a:off x="2221424" y="2174932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F57195-2512-4734-A093-D62B7B91544B}"/>
              </a:ext>
            </a:extLst>
          </p:cNvPr>
          <p:cNvCxnSpPr/>
          <p:nvPr/>
        </p:nvCxnSpPr>
        <p:spPr>
          <a:xfrm>
            <a:off x="2308823" y="2180100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5AF2E3-301C-43E6-B65C-A245CE814EED}"/>
              </a:ext>
            </a:extLst>
          </p:cNvPr>
          <p:cNvCxnSpPr/>
          <p:nvPr/>
        </p:nvCxnSpPr>
        <p:spPr>
          <a:xfrm>
            <a:off x="2389322" y="2180101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13FBF0-8B50-440B-AA9B-31B5110EAE28}"/>
              </a:ext>
            </a:extLst>
          </p:cNvPr>
          <p:cNvCxnSpPr/>
          <p:nvPr/>
        </p:nvCxnSpPr>
        <p:spPr>
          <a:xfrm>
            <a:off x="2476721" y="2185269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3DA786-1736-4C4A-A9B9-14A432239FFD}"/>
              </a:ext>
            </a:extLst>
          </p:cNvPr>
          <p:cNvCxnSpPr/>
          <p:nvPr/>
        </p:nvCxnSpPr>
        <p:spPr>
          <a:xfrm>
            <a:off x="2138343" y="2172351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229963-D4DD-4E53-BA49-918B1563BE32}"/>
              </a:ext>
            </a:extLst>
          </p:cNvPr>
          <p:cNvCxnSpPr/>
          <p:nvPr/>
        </p:nvCxnSpPr>
        <p:spPr>
          <a:xfrm>
            <a:off x="2655390" y="2182681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39F68B-1BB1-48DB-B34E-EE3E2915B03D}"/>
              </a:ext>
            </a:extLst>
          </p:cNvPr>
          <p:cNvCxnSpPr/>
          <p:nvPr/>
        </p:nvCxnSpPr>
        <p:spPr>
          <a:xfrm>
            <a:off x="2742789" y="2187849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810DF4-5A2A-41A1-8524-73A4EB268946}"/>
              </a:ext>
            </a:extLst>
          </p:cNvPr>
          <p:cNvCxnSpPr/>
          <p:nvPr/>
        </p:nvCxnSpPr>
        <p:spPr>
          <a:xfrm>
            <a:off x="2823288" y="2187850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38A7BD-1064-4A3F-B9E8-E821836A354A}"/>
              </a:ext>
            </a:extLst>
          </p:cNvPr>
          <p:cNvCxnSpPr/>
          <p:nvPr/>
        </p:nvCxnSpPr>
        <p:spPr>
          <a:xfrm>
            <a:off x="2910687" y="2193018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876572-4B40-48A4-A69F-101D6E2453FE}"/>
              </a:ext>
            </a:extLst>
          </p:cNvPr>
          <p:cNvCxnSpPr/>
          <p:nvPr/>
        </p:nvCxnSpPr>
        <p:spPr>
          <a:xfrm>
            <a:off x="2572309" y="2180100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E9E6AB-A4CF-43F3-82D6-2CFC1518055A}"/>
              </a:ext>
            </a:extLst>
          </p:cNvPr>
          <p:cNvCxnSpPr/>
          <p:nvPr/>
        </p:nvCxnSpPr>
        <p:spPr>
          <a:xfrm>
            <a:off x="3086761" y="2187850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012B04-E142-48C1-AA46-657F1F0425CF}"/>
              </a:ext>
            </a:extLst>
          </p:cNvPr>
          <p:cNvCxnSpPr/>
          <p:nvPr/>
        </p:nvCxnSpPr>
        <p:spPr>
          <a:xfrm>
            <a:off x="3174160" y="2193018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387CBE-8B44-46B7-97BB-8FEB2BE57F13}"/>
              </a:ext>
            </a:extLst>
          </p:cNvPr>
          <p:cNvCxnSpPr/>
          <p:nvPr/>
        </p:nvCxnSpPr>
        <p:spPr>
          <a:xfrm>
            <a:off x="3254659" y="2193019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62E866-7760-4F2B-B586-02F5DB19514F}"/>
              </a:ext>
            </a:extLst>
          </p:cNvPr>
          <p:cNvCxnSpPr/>
          <p:nvPr/>
        </p:nvCxnSpPr>
        <p:spPr>
          <a:xfrm>
            <a:off x="3342058" y="2198187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B5D455-BAE2-4F9B-8F64-0B789C138DF9}"/>
              </a:ext>
            </a:extLst>
          </p:cNvPr>
          <p:cNvCxnSpPr/>
          <p:nvPr/>
        </p:nvCxnSpPr>
        <p:spPr>
          <a:xfrm>
            <a:off x="3003680" y="2185269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7CDB70-EFC3-46D6-953C-D1326A7BF093}"/>
              </a:ext>
            </a:extLst>
          </p:cNvPr>
          <p:cNvCxnSpPr/>
          <p:nvPr/>
        </p:nvCxnSpPr>
        <p:spPr>
          <a:xfrm>
            <a:off x="3512956" y="2187849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9622F1-A802-4DE1-AF54-4548F85BF633}"/>
              </a:ext>
            </a:extLst>
          </p:cNvPr>
          <p:cNvCxnSpPr/>
          <p:nvPr/>
        </p:nvCxnSpPr>
        <p:spPr>
          <a:xfrm>
            <a:off x="3600355" y="2193017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29B8AC-BF63-41FB-9387-721CC0DFB75C}"/>
              </a:ext>
            </a:extLst>
          </p:cNvPr>
          <p:cNvCxnSpPr/>
          <p:nvPr/>
        </p:nvCxnSpPr>
        <p:spPr>
          <a:xfrm>
            <a:off x="3680854" y="2193018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D1070E-EE99-4423-9187-FA1264DD412B}"/>
              </a:ext>
            </a:extLst>
          </p:cNvPr>
          <p:cNvCxnSpPr/>
          <p:nvPr/>
        </p:nvCxnSpPr>
        <p:spPr>
          <a:xfrm>
            <a:off x="3768253" y="2198186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CC7F5F7-DEA6-4B54-B99F-7DD8FC30E0CE}"/>
              </a:ext>
            </a:extLst>
          </p:cNvPr>
          <p:cNvCxnSpPr/>
          <p:nvPr/>
        </p:nvCxnSpPr>
        <p:spPr>
          <a:xfrm>
            <a:off x="3429875" y="2185268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691162D-9068-448F-92CC-9C34724D6C81}"/>
              </a:ext>
            </a:extLst>
          </p:cNvPr>
          <p:cNvCxnSpPr/>
          <p:nvPr/>
        </p:nvCxnSpPr>
        <p:spPr>
          <a:xfrm>
            <a:off x="3931417" y="2187850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8E1697-A5CB-48C8-A20D-C65FD031FF04}"/>
              </a:ext>
            </a:extLst>
          </p:cNvPr>
          <p:cNvCxnSpPr/>
          <p:nvPr/>
        </p:nvCxnSpPr>
        <p:spPr>
          <a:xfrm>
            <a:off x="4018816" y="2193018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8A3AFE-EB41-497C-9DF2-0792B4A71DCD}"/>
              </a:ext>
            </a:extLst>
          </p:cNvPr>
          <p:cNvCxnSpPr/>
          <p:nvPr/>
        </p:nvCxnSpPr>
        <p:spPr>
          <a:xfrm>
            <a:off x="4099315" y="2193019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465E4AA-DC6F-4439-9C24-513EC53C7D55}"/>
              </a:ext>
            </a:extLst>
          </p:cNvPr>
          <p:cNvCxnSpPr/>
          <p:nvPr/>
        </p:nvCxnSpPr>
        <p:spPr>
          <a:xfrm>
            <a:off x="4186714" y="2198187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8BBF6C9-A0F7-4ECD-896C-19750BDAECF9}"/>
              </a:ext>
            </a:extLst>
          </p:cNvPr>
          <p:cNvCxnSpPr/>
          <p:nvPr/>
        </p:nvCxnSpPr>
        <p:spPr>
          <a:xfrm>
            <a:off x="3848336" y="2185269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D5F0216-7309-4769-9AAF-5AFC0CEFF1CB}"/>
              </a:ext>
            </a:extLst>
          </p:cNvPr>
          <p:cNvSpPr txBox="1"/>
          <p:nvPr/>
        </p:nvSpPr>
        <p:spPr>
          <a:xfrm>
            <a:off x="7436700" y="2944802"/>
            <a:ext cx="420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200 1-lb samples combined as 1 large composite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20-lb sample split into 2   10-lb subsamples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measurement for each 10-lb subsample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4631D-AC1F-42FF-9993-A7ACA536BDB0}"/>
              </a:ext>
            </a:extLst>
          </p:cNvPr>
          <p:cNvSpPr/>
          <p:nvPr/>
        </p:nvSpPr>
        <p:spPr>
          <a:xfrm>
            <a:off x="558800" y="1879600"/>
            <a:ext cx="6510867" cy="114068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8523A5-C909-49E5-AC34-D99DD46E3FD3}"/>
              </a:ext>
            </a:extLst>
          </p:cNvPr>
          <p:cNvSpPr txBox="1"/>
          <p:nvPr/>
        </p:nvSpPr>
        <p:spPr>
          <a:xfrm>
            <a:off x="2030941" y="282125"/>
            <a:ext cx="8929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DOC-70:  Single Composite Sampling                    </a:t>
            </a:r>
          </a:p>
          <a:p>
            <a:endParaRPr lang="en-US" sz="36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A499F95-3126-4A51-A2C9-AFE86FA18AF8}"/>
              </a:ext>
            </a:extLst>
          </p:cNvPr>
          <p:cNvCxnSpPr/>
          <p:nvPr/>
        </p:nvCxnSpPr>
        <p:spPr>
          <a:xfrm>
            <a:off x="2307109" y="4348725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DAD2F5F-DB8B-4653-A55A-943F0CD7021F}"/>
              </a:ext>
            </a:extLst>
          </p:cNvPr>
          <p:cNvSpPr txBox="1"/>
          <p:nvPr/>
        </p:nvSpPr>
        <p:spPr>
          <a:xfrm>
            <a:off x="4788599" y="39718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776CE71-9627-4781-9B0B-619658C01B99}"/>
              </a:ext>
            </a:extLst>
          </p:cNvPr>
          <p:cNvCxnSpPr>
            <a:cxnSpLocks/>
          </p:cNvCxnSpPr>
          <p:nvPr/>
        </p:nvCxnSpPr>
        <p:spPr>
          <a:xfrm>
            <a:off x="3680854" y="3318933"/>
            <a:ext cx="1498177" cy="595363"/>
          </a:xfrm>
          <a:prstGeom prst="straightConnector1">
            <a:avLst/>
          </a:prstGeom>
          <a:ln w="1079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720AF1E-23AC-410B-8F4B-5B745EEBB1A6}"/>
              </a:ext>
            </a:extLst>
          </p:cNvPr>
          <p:cNvSpPr txBox="1"/>
          <p:nvPr/>
        </p:nvSpPr>
        <p:spPr>
          <a:xfrm>
            <a:off x="4727219" y="506340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546C861-25C0-48D9-9AC3-6C31557AFB98}"/>
              </a:ext>
            </a:extLst>
          </p:cNvPr>
          <p:cNvCxnSpPr/>
          <p:nvPr/>
        </p:nvCxnSpPr>
        <p:spPr>
          <a:xfrm>
            <a:off x="5177317" y="4348723"/>
            <a:ext cx="0" cy="6586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95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512EA-1B88-471E-B521-2E06B5A62483}"/>
              </a:ext>
            </a:extLst>
          </p:cNvPr>
          <p:cNvSpPr txBox="1"/>
          <p:nvPr/>
        </p:nvSpPr>
        <p:spPr>
          <a:xfrm flipH="1">
            <a:off x="2762745" y="249793"/>
            <a:ext cx="392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Shakeout                             </a:t>
            </a:r>
            <a:r>
              <a:rPr lang="en-US" dirty="0" err="1"/>
              <a:t>Handscreen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BBB23-C26E-4F7C-9E5A-EA9F02A1BE2E}"/>
              </a:ext>
            </a:extLst>
          </p:cNvPr>
          <p:cNvSpPr txBox="1"/>
          <p:nvPr/>
        </p:nvSpPr>
        <p:spPr>
          <a:xfrm>
            <a:off x="601948" y="130441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XY42B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8ECA6-9422-41F6-90A3-E5EBA1A37EFF}"/>
              </a:ext>
            </a:extLst>
          </p:cNvPr>
          <p:cNvSpPr txBox="1"/>
          <p:nvPr/>
        </p:nvSpPr>
        <p:spPr>
          <a:xfrm>
            <a:off x="610416" y="327714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PP32B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1E83C-31C5-4E70-87A5-A5B710200988}"/>
              </a:ext>
            </a:extLst>
          </p:cNvPr>
          <p:cNvSpPr txBox="1"/>
          <p:nvPr/>
        </p:nvSpPr>
        <p:spPr>
          <a:xfrm>
            <a:off x="610416" y="504668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9P92B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CB31-484F-49F8-B684-48121A0976A4}"/>
              </a:ext>
            </a:extLst>
          </p:cNvPr>
          <p:cNvSpPr txBox="1"/>
          <p:nvPr/>
        </p:nvSpPr>
        <p:spPr>
          <a:xfrm>
            <a:off x="8394423" y="1064343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2022-0228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89E5B5-F462-4AD7-AEAC-CF5A4308D489}"/>
              </a:ext>
            </a:extLst>
          </p:cNvPr>
          <p:cNvGraphicFramePr>
            <a:graphicFrameLocks noGrp="1"/>
          </p:cNvGraphicFramePr>
          <p:nvPr/>
        </p:nvGraphicFramePr>
        <p:xfrm>
          <a:off x="7239328" y="2121140"/>
          <a:ext cx="4759192" cy="2586990"/>
        </p:xfrm>
        <a:graphic>
          <a:graphicData uri="http://schemas.openxmlformats.org/drawingml/2006/table">
            <a:tbl>
              <a:tblPr/>
              <a:tblGrid>
                <a:gridCol w="1189798">
                  <a:extLst>
                    <a:ext uri="{9D8B030D-6E8A-4147-A177-3AD203B41FA5}">
                      <a16:colId xmlns:a16="http://schemas.microsoft.com/office/drawing/2014/main" val="675225802"/>
                    </a:ext>
                  </a:extLst>
                </a:gridCol>
                <a:gridCol w="1189798">
                  <a:extLst>
                    <a:ext uri="{9D8B030D-6E8A-4147-A177-3AD203B41FA5}">
                      <a16:colId xmlns:a16="http://schemas.microsoft.com/office/drawing/2014/main" val="3177934281"/>
                    </a:ext>
                  </a:extLst>
                </a:gridCol>
                <a:gridCol w="1189798">
                  <a:extLst>
                    <a:ext uri="{9D8B030D-6E8A-4147-A177-3AD203B41FA5}">
                      <a16:colId xmlns:a16="http://schemas.microsoft.com/office/drawing/2014/main" val="2379599653"/>
                    </a:ext>
                  </a:extLst>
                </a:gridCol>
                <a:gridCol w="1189798">
                  <a:extLst>
                    <a:ext uri="{9D8B030D-6E8A-4147-A177-3AD203B41FA5}">
                      <a16:colId xmlns:a16="http://schemas.microsoft.com/office/drawing/2014/main" val="1999237517"/>
                    </a:ext>
                  </a:extLst>
                </a:gridCol>
              </a:tblGrid>
              <a:tr h="205672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batch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kappa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37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9P92B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Handscre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0.59587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0.46441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9P92B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Shakeout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0.63089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0.51027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972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PP32B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Handscre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0.54632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0.42336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72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PP32B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Shakeout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0.58438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0.46560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71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XY42B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Handscre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0.67876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0.56221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038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XY42B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Shakeout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0.71077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0.60412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650799"/>
                  </a:ext>
                </a:extLst>
              </a:tr>
            </a:tbl>
          </a:graphicData>
        </a:graphic>
      </p:graphicFrame>
      <p:pic>
        <p:nvPicPr>
          <p:cNvPr id="1026" name="Picture 2" descr="Agreement Plot of method_category and ngss_category">
            <a:extLst>
              <a:ext uri="{FF2B5EF4-FFF2-40B4-BE49-F238E27FC236}">
                <a16:creationId xmlns:a16="http://schemas.microsoft.com/office/drawing/2014/main" id="{D122FD76-9DA7-4A9F-BBA3-D56ECE92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07" y="4528532"/>
            <a:ext cx="2275411" cy="17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greement Plot of method_category and ngss_category">
            <a:extLst>
              <a:ext uri="{FF2B5EF4-FFF2-40B4-BE49-F238E27FC236}">
                <a16:creationId xmlns:a16="http://schemas.microsoft.com/office/drawing/2014/main" id="{1F798D6D-804D-440B-B552-4643FE6A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28" y="4531473"/>
            <a:ext cx="2285693" cy="171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reement Plot of method_category and ngss_category">
            <a:extLst>
              <a:ext uri="{FF2B5EF4-FFF2-40B4-BE49-F238E27FC236}">
                <a16:creationId xmlns:a16="http://schemas.microsoft.com/office/drawing/2014/main" id="{FE1FB516-254C-4B68-B5CA-231230FC9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183" y="2597617"/>
            <a:ext cx="2307629" cy="173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greement Plot of method_category and ngss_category">
            <a:extLst>
              <a:ext uri="{FF2B5EF4-FFF2-40B4-BE49-F238E27FC236}">
                <a16:creationId xmlns:a16="http://schemas.microsoft.com/office/drawing/2014/main" id="{1104E51A-DC48-4ADA-9374-07E8D7741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28" y="2621785"/>
            <a:ext cx="2275405" cy="170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greement Plot of method_category and ngss_category">
            <a:extLst>
              <a:ext uri="{FF2B5EF4-FFF2-40B4-BE49-F238E27FC236}">
                <a16:creationId xmlns:a16="http://schemas.microsoft.com/office/drawing/2014/main" id="{238A0199-EC2A-49D3-80AA-D1F8EBF5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28" y="668971"/>
            <a:ext cx="2332907" cy="17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greement Plot of method_category and ngss_category">
            <a:extLst>
              <a:ext uri="{FF2B5EF4-FFF2-40B4-BE49-F238E27FC236}">
                <a16:creationId xmlns:a16="http://schemas.microsoft.com/office/drawing/2014/main" id="{F3A1B10A-5CD4-43CB-B67F-A8B050903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07" y="668971"/>
            <a:ext cx="2332907" cy="17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614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2C7548-0A56-403A-B84B-9DC9C655AEC0}"/>
              </a:ext>
            </a:extLst>
          </p:cNvPr>
          <p:cNvSpPr txBox="1"/>
          <p:nvPr/>
        </p:nvSpPr>
        <p:spPr>
          <a:xfrm>
            <a:off x="1238327" y="1023457"/>
            <a:ext cx="902141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Observations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Uncorrected agreement between </a:t>
            </a:r>
            <a:r>
              <a:rPr lang="en-US" dirty="0" err="1"/>
              <a:t>ngss</a:t>
            </a:r>
            <a:r>
              <a:rPr lang="en-US" dirty="0"/>
              <a:t> and screening methods is around 75% (lower than hoped)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Shakeout agreement is usually 2-3% higher than </a:t>
            </a:r>
            <a:r>
              <a:rPr lang="en-US" dirty="0" err="1"/>
              <a:t>handscreen</a:t>
            </a:r>
            <a:r>
              <a:rPr lang="en-US" dirty="0"/>
              <a:t> agreement with </a:t>
            </a:r>
            <a:r>
              <a:rPr lang="en-US" dirty="0" err="1"/>
              <a:t>ngss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 variety of relative proportions in shape-size classes among batches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either LF or MF is dominant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disagreement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Shakeout methods usually categorize more kernels as LF than </a:t>
            </a:r>
            <a:r>
              <a:rPr lang="en-US" dirty="0" err="1"/>
              <a:t>ngss</a:t>
            </a:r>
            <a:r>
              <a:rPr lang="en-US" dirty="0"/>
              <a:t>, with excess kernels coming mainly from MF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Shakeout methods usually categorize more kernels as LR than </a:t>
            </a:r>
            <a:r>
              <a:rPr lang="en-US" dirty="0" err="1"/>
              <a:t>ngss</a:t>
            </a:r>
            <a:r>
              <a:rPr lang="en-US" dirty="0"/>
              <a:t>, with excess kernels coming mainly from MR</a:t>
            </a:r>
          </a:p>
        </p:txBody>
      </p:sp>
    </p:spTree>
    <p:extLst>
      <p:ext uri="{BB962C8B-B14F-4D97-AF65-F5344CB8AC3E}">
        <p14:creationId xmlns:p14="http://schemas.microsoft.com/office/powerpoint/2010/main" val="3357147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8546-C556-41D5-940B-F525DEE65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of 2019 Data to 2022 Data</a:t>
            </a:r>
          </a:p>
        </p:txBody>
      </p:sp>
    </p:spTree>
    <p:extLst>
      <p:ext uri="{BB962C8B-B14F-4D97-AF65-F5344CB8AC3E}">
        <p14:creationId xmlns:p14="http://schemas.microsoft.com/office/powerpoint/2010/main" val="1020294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07BFB3-8057-42EC-B55A-265D2EDC73C4}"/>
              </a:ext>
            </a:extLst>
          </p:cNvPr>
          <p:cNvSpPr txBox="1"/>
          <p:nvPr/>
        </p:nvSpPr>
        <p:spPr>
          <a:xfrm>
            <a:off x="2497667" y="5138233"/>
            <a:ext cx="7484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patterns are </a:t>
            </a:r>
            <a:r>
              <a:rPr lang="en-US" sz="1600" b="1" dirty="0"/>
              <a:t>very different </a:t>
            </a:r>
            <a:r>
              <a:rPr lang="en-US" sz="1600" dirty="0"/>
              <a:t>between 2019 and 2022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small</a:t>
            </a:r>
            <a:r>
              <a:rPr lang="en-US" sz="1600" dirty="0"/>
              <a:t> proportions are consistently smaller in </a:t>
            </a:r>
            <a:r>
              <a:rPr lang="en-US" sz="1600" dirty="0" err="1"/>
              <a:t>ngss</a:t>
            </a:r>
            <a:r>
              <a:rPr lang="en-US" sz="1600" dirty="0"/>
              <a:t> than shakeout for 2019, but consistently larger in </a:t>
            </a:r>
            <a:r>
              <a:rPr lang="en-US" sz="1600" dirty="0" err="1"/>
              <a:t>ngss</a:t>
            </a:r>
            <a:r>
              <a:rPr lang="en-US" sz="1600" dirty="0"/>
              <a:t> than shakeout for 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large round </a:t>
            </a:r>
            <a:r>
              <a:rPr lang="en-US" sz="1600" dirty="0"/>
              <a:t>proportions are consistently larger in </a:t>
            </a:r>
            <a:r>
              <a:rPr lang="en-US" sz="1600" dirty="0" err="1"/>
              <a:t>ngss</a:t>
            </a:r>
            <a:r>
              <a:rPr lang="en-US" sz="1600" dirty="0"/>
              <a:t> than shakeout for 2019, but consistently smaller in </a:t>
            </a:r>
            <a:r>
              <a:rPr lang="en-US" sz="1600" dirty="0" err="1"/>
              <a:t>ngss</a:t>
            </a:r>
            <a:r>
              <a:rPr lang="en-US" sz="1600" dirty="0"/>
              <a:t> than shakeout for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CB03D-E6EA-4A7C-9959-AD9608818DFD}"/>
              </a:ext>
            </a:extLst>
          </p:cNvPr>
          <p:cNvSpPr txBox="1"/>
          <p:nvPr/>
        </p:nvSpPr>
        <p:spPr>
          <a:xfrm>
            <a:off x="2415889" y="425669"/>
            <a:ext cx="219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E7ADE-BD87-46FB-91DB-0EEE150AADCC}"/>
              </a:ext>
            </a:extLst>
          </p:cNvPr>
          <p:cNvSpPr txBox="1"/>
          <p:nvPr/>
        </p:nvSpPr>
        <p:spPr>
          <a:xfrm>
            <a:off x="7764513" y="425669"/>
            <a:ext cx="15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 data</a:t>
            </a:r>
          </a:p>
        </p:txBody>
      </p:sp>
      <p:pic>
        <p:nvPicPr>
          <p:cNvPr id="1032" name="Picture 8" descr="The SGPlot Procedure">
            <a:extLst>
              <a:ext uri="{FF2B5EF4-FFF2-40B4-BE49-F238E27FC236}">
                <a16:creationId xmlns:a16="http://schemas.microsoft.com/office/drawing/2014/main" id="{88F632C2-8956-42EF-9D96-A965460D0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35" y="1181158"/>
            <a:ext cx="4583289" cy="343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SGPlot Procedure">
            <a:extLst>
              <a:ext uri="{FF2B5EF4-FFF2-40B4-BE49-F238E27FC236}">
                <a16:creationId xmlns:a16="http://schemas.microsoft.com/office/drawing/2014/main" id="{8E3B70DD-4520-40FF-A524-2D668E00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2" y="1143000"/>
            <a:ext cx="4634704" cy="34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91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SGScatter Procedure">
            <a:extLst>
              <a:ext uri="{FF2B5EF4-FFF2-40B4-BE49-F238E27FC236}">
                <a16:creationId xmlns:a16="http://schemas.microsoft.com/office/drawing/2014/main" id="{EB5E686C-5B55-4652-B856-45CC8E7E1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61" y="877579"/>
            <a:ext cx="3841542" cy="384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DE462-557D-4ED1-99BE-DB63BF328009}"/>
              </a:ext>
            </a:extLst>
          </p:cNvPr>
          <p:cNvSpPr txBox="1"/>
          <p:nvPr/>
        </p:nvSpPr>
        <p:spPr>
          <a:xfrm>
            <a:off x="2415889" y="323190"/>
            <a:ext cx="219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3CF42-35DF-4E91-A401-5A0BDCAC9C44}"/>
              </a:ext>
            </a:extLst>
          </p:cNvPr>
          <p:cNvSpPr txBox="1"/>
          <p:nvPr/>
        </p:nvSpPr>
        <p:spPr>
          <a:xfrm>
            <a:off x="7764513" y="323190"/>
            <a:ext cx="15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 data</a:t>
            </a:r>
          </a:p>
        </p:txBody>
      </p:sp>
      <p:pic>
        <p:nvPicPr>
          <p:cNvPr id="3076" name="Picture 4" descr="The SGScatter Procedure">
            <a:extLst>
              <a:ext uri="{FF2B5EF4-FFF2-40B4-BE49-F238E27FC236}">
                <a16:creationId xmlns:a16="http://schemas.microsoft.com/office/drawing/2014/main" id="{D120BC9B-602F-4CF1-B393-A72A4BA9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9" y="877578"/>
            <a:ext cx="3841542" cy="384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7F7CF2-37BF-4B3A-BF3D-59AAA2DC6254}"/>
              </a:ext>
            </a:extLst>
          </p:cNvPr>
          <p:cNvSpPr txBox="1"/>
          <p:nvPr/>
        </p:nvSpPr>
        <p:spPr>
          <a:xfrm>
            <a:off x="2415889" y="5281433"/>
            <a:ext cx="663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apparent good agreement between years</a:t>
            </a:r>
          </a:p>
        </p:txBody>
      </p:sp>
    </p:spTree>
    <p:extLst>
      <p:ext uri="{BB962C8B-B14F-4D97-AF65-F5344CB8AC3E}">
        <p14:creationId xmlns:p14="http://schemas.microsoft.com/office/powerpoint/2010/main" val="1614767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8B2C0-8E45-4E14-8192-5F93E40AA4FD}"/>
              </a:ext>
            </a:extLst>
          </p:cNvPr>
          <p:cNvSpPr txBox="1"/>
          <p:nvPr/>
        </p:nvSpPr>
        <p:spPr>
          <a:xfrm>
            <a:off x="2502971" y="5108013"/>
            <a:ext cx="663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agreement between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relationship is reversed for </a:t>
            </a:r>
            <a:r>
              <a:rPr lang="en-US" dirty="0" err="1"/>
              <a:t>lng_lr</a:t>
            </a:r>
            <a:r>
              <a:rPr lang="en-US" dirty="0"/>
              <a:t> vs </a:t>
            </a:r>
            <a:r>
              <a:rPr lang="en-US" dirty="0" err="1"/>
              <a:t>ldoc_mr</a:t>
            </a:r>
            <a:r>
              <a:rPr lang="en-US" dirty="0"/>
              <a:t>, </a:t>
            </a:r>
            <a:r>
              <a:rPr lang="en-US" dirty="0" err="1"/>
              <a:t>lng_lr</a:t>
            </a:r>
            <a:r>
              <a:rPr lang="en-US" dirty="0"/>
              <a:t> vs </a:t>
            </a:r>
            <a:r>
              <a:rPr lang="en-US" dirty="0" err="1"/>
              <a:t>ldoc_s</a:t>
            </a:r>
            <a:r>
              <a:rPr lang="en-US" dirty="0"/>
              <a:t>, and </a:t>
            </a:r>
            <a:r>
              <a:rPr lang="en-US" dirty="0" err="1"/>
              <a:t>lng_mf</a:t>
            </a:r>
            <a:r>
              <a:rPr lang="en-US" dirty="0"/>
              <a:t> vs </a:t>
            </a:r>
            <a:r>
              <a:rPr lang="en-US" dirty="0" err="1"/>
              <a:t>ldoc_mf</a:t>
            </a:r>
            <a:r>
              <a:rPr lang="en-US" dirty="0"/>
              <a:t>  </a:t>
            </a:r>
          </a:p>
        </p:txBody>
      </p:sp>
      <p:pic>
        <p:nvPicPr>
          <p:cNvPr id="2050" name="Picture 2" descr="The SGScatter Procedure">
            <a:extLst>
              <a:ext uri="{FF2B5EF4-FFF2-40B4-BE49-F238E27FC236}">
                <a16:creationId xmlns:a16="http://schemas.microsoft.com/office/drawing/2014/main" id="{0A40FE49-46FE-47F7-963F-19F2790D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954" y="1168398"/>
            <a:ext cx="3589867" cy="358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8D4F5-308D-4D4F-A06F-D30E82294F36}"/>
              </a:ext>
            </a:extLst>
          </p:cNvPr>
          <p:cNvSpPr txBox="1"/>
          <p:nvPr/>
        </p:nvSpPr>
        <p:spPr>
          <a:xfrm>
            <a:off x="2415889" y="425669"/>
            <a:ext cx="219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38CE3-5FAE-4C5E-BA7A-53DF5D6E8FDF}"/>
              </a:ext>
            </a:extLst>
          </p:cNvPr>
          <p:cNvSpPr txBox="1"/>
          <p:nvPr/>
        </p:nvSpPr>
        <p:spPr>
          <a:xfrm>
            <a:off x="6273243" y="425669"/>
            <a:ext cx="15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 data</a:t>
            </a:r>
          </a:p>
        </p:txBody>
      </p:sp>
      <p:pic>
        <p:nvPicPr>
          <p:cNvPr id="2052" name="Picture 4" descr="The SGScatter Procedure">
            <a:extLst>
              <a:ext uri="{FF2B5EF4-FFF2-40B4-BE49-F238E27FC236}">
                <a16:creationId xmlns:a16="http://schemas.microsoft.com/office/drawing/2014/main" id="{26613582-F69F-4E42-B56C-605878ED1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71" y="1168398"/>
            <a:ext cx="3589867" cy="358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08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8B2C0-8E45-4E14-8192-5F93E40AA4FD}"/>
              </a:ext>
            </a:extLst>
          </p:cNvPr>
          <p:cNvSpPr txBox="1"/>
          <p:nvPr/>
        </p:nvSpPr>
        <p:spPr>
          <a:xfrm>
            <a:off x="3567144" y="5242020"/>
            <a:ext cx="663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patterns very different between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8D4F5-308D-4D4F-A06F-D30E82294F36}"/>
              </a:ext>
            </a:extLst>
          </p:cNvPr>
          <p:cNvSpPr txBox="1"/>
          <p:nvPr/>
        </p:nvSpPr>
        <p:spPr>
          <a:xfrm>
            <a:off x="2415889" y="425669"/>
            <a:ext cx="219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38CE3-5FAE-4C5E-BA7A-53DF5D6E8FDF}"/>
              </a:ext>
            </a:extLst>
          </p:cNvPr>
          <p:cNvSpPr txBox="1"/>
          <p:nvPr/>
        </p:nvSpPr>
        <p:spPr>
          <a:xfrm>
            <a:off x="6273243" y="425669"/>
            <a:ext cx="15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 data</a:t>
            </a:r>
          </a:p>
        </p:txBody>
      </p:sp>
      <p:pic>
        <p:nvPicPr>
          <p:cNvPr id="4100" name="Picture 4" descr="The SGPlot Procedure">
            <a:extLst>
              <a:ext uri="{FF2B5EF4-FFF2-40B4-BE49-F238E27FC236}">
                <a16:creationId xmlns:a16="http://schemas.microsoft.com/office/drawing/2014/main" id="{F81263D4-6DD6-4520-9861-76AE400F8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28" y="1168398"/>
            <a:ext cx="4786490" cy="35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SGPlot Procedure">
            <a:extLst>
              <a:ext uri="{FF2B5EF4-FFF2-40B4-BE49-F238E27FC236}">
                <a16:creationId xmlns:a16="http://schemas.microsoft.com/office/drawing/2014/main" id="{CEA783F6-25A0-4D8D-8E4E-A6D05E9C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33" y="1168398"/>
            <a:ext cx="4786490" cy="35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75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he SGPlot Procedure">
            <a:extLst>
              <a:ext uri="{FF2B5EF4-FFF2-40B4-BE49-F238E27FC236}">
                <a16:creationId xmlns:a16="http://schemas.microsoft.com/office/drawing/2014/main" id="{114F0D73-AE04-461C-8042-511630D7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99" y="1560786"/>
            <a:ext cx="5150069" cy="38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The SGPlot Procedure">
            <a:extLst>
              <a:ext uri="{FF2B5EF4-FFF2-40B4-BE49-F238E27FC236}">
                <a16:creationId xmlns:a16="http://schemas.microsoft.com/office/drawing/2014/main" id="{A2BDC25F-36FE-4196-808A-FF65909F7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58" y="1560786"/>
            <a:ext cx="5150069" cy="38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4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4EFCFA-1153-40A5-8591-B310E1D360FD}"/>
              </a:ext>
            </a:extLst>
          </p:cNvPr>
          <p:cNvSpPr txBox="1">
            <a:spLocks/>
          </p:cNvSpPr>
          <p:nvPr/>
        </p:nvSpPr>
        <p:spPr>
          <a:xfrm>
            <a:off x="294227" y="20247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Grinnell EFD</a:t>
            </a:r>
          </a:p>
          <a:p>
            <a:r>
              <a:rPr lang="en-US" u="sng" dirty="0"/>
              <a:t>NGSS</a:t>
            </a:r>
            <a:r>
              <a:rPr lang="en-US" dirty="0"/>
              <a:t> Current</a:t>
            </a:r>
          </a:p>
          <a:p>
            <a:r>
              <a:rPr lang="en-US" dirty="0"/>
              <a:t>Process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B0FFC0-7BD8-449D-AB8D-30A159038F96}"/>
              </a:ext>
            </a:extLst>
          </p:cNvPr>
          <p:cNvGrpSpPr/>
          <p:nvPr/>
        </p:nvGrpSpPr>
        <p:grpSpPr>
          <a:xfrm>
            <a:off x="4584700" y="1236133"/>
            <a:ext cx="1104900" cy="1943100"/>
            <a:chOff x="4584700" y="1236133"/>
            <a:chExt cx="1104900" cy="19431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921603-0C0E-428D-A7CA-052057DF75C4}"/>
                </a:ext>
              </a:extLst>
            </p:cNvPr>
            <p:cNvSpPr/>
            <p:nvPr/>
          </p:nvSpPr>
          <p:spPr>
            <a:xfrm>
              <a:off x="4584700" y="1236133"/>
              <a:ext cx="1104900" cy="1236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Sheller Bin</a:t>
              </a:r>
            </a:p>
            <a:p>
              <a:pPr algn="ctr"/>
              <a:r>
                <a:rPr lang="en-US"/>
                <a:t>500 </a:t>
              </a:r>
              <a:r>
                <a:rPr lang="en-US" err="1"/>
                <a:t>bu</a:t>
              </a:r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5D6A894-C532-4EA3-ABF9-1DF7036BD892}"/>
                </a:ext>
              </a:extLst>
            </p:cNvPr>
            <p:cNvSpPr/>
            <p:nvPr/>
          </p:nvSpPr>
          <p:spPr>
            <a:xfrm rot="10800000">
              <a:off x="4584700" y="2472266"/>
              <a:ext cx="1104900" cy="70696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38E4055-0EB9-4109-B6A2-7EE9889E7B09}"/>
              </a:ext>
            </a:extLst>
          </p:cNvPr>
          <p:cNvSpPr/>
          <p:nvPr/>
        </p:nvSpPr>
        <p:spPr>
          <a:xfrm rot="3185550">
            <a:off x="4604961" y="2566355"/>
            <a:ext cx="65893" cy="42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E4243D-4238-4F51-BD51-EE30173DCD6B}"/>
              </a:ext>
            </a:extLst>
          </p:cNvPr>
          <p:cNvGrpSpPr/>
          <p:nvPr/>
        </p:nvGrpSpPr>
        <p:grpSpPr>
          <a:xfrm>
            <a:off x="2692042" y="3244850"/>
            <a:ext cx="619186" cy="706968"/>
            <a:chOff x="3632200" y="3429000"/>
            <a:chExt cx="1104900" cy="19431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64D675-5835-4B98-853F-2C77821D744B}"/>
                </a:ext>
              </a:extLst>
            </p:cNvPr>
            <p:cNvSpPr/>
            <p:nvPr/>
          </p:nvSpPr>
          <p:spPr>
            <a:xfrm>
              <a:off x="3632200" y="3429000"/>
              <a:ext cx="1104900" cy="1236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65597F0-EE7E-49AD-8511-322609C1414F}"/>
                </a:ext>
              </a:extLst>
            </p:cNvPr>
            <p:cNvSpPr/>
            <p:nvPr/>
          </p:nvSpPr>
          <p:spPr>
            <a:xfrm rot="10800000">
              <a:off x="3632200" y="4665133"/>
              <a:ext cx="1104900" cy="70696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2EA358-C3DC-4347-82C4-AC88F9BBBE0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001635" y="2907357"/>
            <a:ext cx="1465912" cy="337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9756AC9-6291-480E-A959-82CE06C09A2B}"/>
              </a:ext>
            </a:extLst>
          </p:cNvPr>
          <p:cNvSpPr/>
          <p:nvPr/>
        </p:nvSpPr>
        <p:spPr>
          <a:xfrm>
            <a:off x="4279341" y="4689582"/>
            <a:ext cx="336840" cy="36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9D65CF-0816-4863-9E70-0A7763086ED3}"/>
              </a:ext>
            </a:extLst>
          </p:cNvPr>
          <p:cNvSpPr/>
          <p:nvPr/>
        </p:nvSpPr>
        <p:spPr>
          <a:xfrm rot="3185550">
            <a:off x="4137155" y="4854970"/>
            <a:ext cx="164923" cy="42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FD24B-1B3B-445F-85E0-83DD651A0476}"/>
              </a:ext>
            </a:extLst>
          </p:cNvPr>
          <p:cNvCxnSpPr>
            <a:cxnSpLocks/>
            <a:stCxn id="47" idx="0"/>
            <a:endCxn id="33" idx="2"/>
          </p:cNvCxnSpPr>
          <p:nvPr/>
        </p:nvCxnSpPr>
        <p:spPr>
          <a:xfrm>
            <a:off x="5146993" y="3797154"/>
            <a:ext cx="2387943" cy="2692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DE0AB-E0F9-4B7C-A968-2A9A32D5B2B5}"/>
              </a:ext>
            </a:extLst>
          </p:cNvPr>
          <p:cNvSpPr/>
          <p:nvPr/>
        </p:nvSpPr>
        <p:spPr>
          <a:xfrm>
            <a:off x="2925057" y="4560244"/>
            <a:ext cx="1807810" cy="903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NGSS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D112DC2-10AD-45E8-8CD2-D94A44633905}"/>
              </a:ext>
            </a:extLst>
          </p:cNvPr>
          <p:cNvSpPr/>
          <p:nvPr/>
        </p:nvSpPr>
        <p:spPr>
          <a:xfrm>
            <a:off x="4232922" y="313266"/>
            <a:ext cx="1748367" cy="886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Sheller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CFE7A3-BA17-49CA-AB6A-053D70023770}"/>
              </a:ext>
            </a:extLst>
          </p:cNvPr>
          <p:cNvSpPr/>
          <p:nvPr/>
        </p:nvSpPr>
        <p:spPr>
          <a:xfrm>
            <a:off x="7138534" y="0"/>
            <a:ext cx="792804" cy="648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Bucket Elevator</a:t>
            </a:r>
          </a:p>
          <a:p>
            <a:pPr algn="ctr"/>
            <a:r>
              <a:rPr lang="en-US" sz="1050"/>
              <a:t>To Bulk Bins</a:t>
            </a: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509E6E1F-C8A7-49AE-AC21-8BFD365E0965}"/>
              </a:ext>
            </a:extLst>
          </p:cNvPr>
          <p:cNvSpPr/>
          <p:nvPr/>
        </p:nvSpPr>
        <p:spPr>
          <a:xfrm>
            <a:off x="2168434" y="1693332"/>
            <a:ext cx="1340999" cy="1039342"/>
          </a:xfrm>
          <a:prstGeom prst="borderCallout2">
            <a:avLst>
              <a:gd name="adj1" fmla="val 19550"/>
              <a:gd name="adj2" fmla="val 99093"/>
              <a:gd name="adj3" fmla="val 17150"/>
              <a:gd name="adj4" fmla="val 123927"/>
              <a:gd name="adj5" fmla="val 98271"/>
              <a:gd name="adj6" fmla="val 18339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Existing </a:t>
            </a:r>
            <a:r>
              <a:rPr lang="en-US" err="1"/>
              <a:t>Gamet</a:t>
            </a:r>
            <a:r>
              <a:rPr lang="en-US"/>
              <a:t> sampler</a:t>
            </a:r>
          </a:p>
          <a:p>
            <a:pPr algn="ctr"/>
            <a:r>
              <a:rPr lang="en-US"/>
              <a:t>&lt;1lb/sample</a:t>
            </a:r>
          </a:p>
        </p:txBody>
      </p:sp>
      <p:sp>
        <p:nvSpPr>
          <p:cNvPr id="36" name="Callout: Bent Line 35">
            <a:extLst>
              <a:ext uri="{FF2B5EF4-FFF2-40B4-BE49-F238E27FC236}">
                <a16:creationId xmlns:a16="http://schemas.microsoft.com/office/drawing/2014/main" id="{3BAD9E4C-2D04-4E7A-9D6F-A8A805280648}"/>
              </a:ext>
            </a:extLst>
          </p:cNvPr>
          <p:cNvSpPr/>
          <p:nvPr/>
        </p:nvSpPr>
        <p:spPr>
          <a:xfrm>
            <a:off x="535277" y="2825750"/>
            <a:ext cx="1020233" cy="1190137"/>
          </a:xfrm>
          <a:prstGeom prst="borderCallout2">
            <a:avLst>
              <a:gd name="adj1" fmla="val 19550"/>
              <a:gd name="adj2" fmla="val 99093"/>
              <a:gd name="adj3" fmla="val 19996"/>
              <a:gd name="adj4" fmla="val 128076"/>
              <a:gd name="adj5" fmla="val 47153"/>
              <a:gd name="adj6" fmla="val 22436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 </a:t>
            </a:r>
            <a:r>
              <a:rPr lang="en-US" err="1"/>
              <a:t>lb</a:t>
            </a:r>
            <a:r>
              <a:rPr lang="en-US"/>
              <a:t> Batch Scale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04E113-EA00-4018-A9DA-73AC0B129B43}"/>
              </a:ext>
            </a:extLst>
          </p:cNvPr>
          <p:cNvGrpSpPr/>
          <p:nvPr/>
        </p:nvGrpSpPr>
        <p:grpSpPr>
          <a:xfrm>
            <a:off x="4659086" y="3175869"/>
            <a:ext cx="975814" cy="621285"/>
            <a:chOff x="3632200" y="3429000"/>
            <a:chExt cx="1104900" cy="19431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C9C2D7-F2A6-48D3-9B42-0E2E0FE309BC}"/>
                </a:ext>
              </a:extLst>
            </p:cNvPr>
            <p:cNvSpPr/>
            <p:nvPr/>
          </p:nvSpPr>
          <p:spPr>
            <a:xfrm>
              <a:off x="3632200" y="3429000"/>
              <a:ext cx="1104900" cy="1236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500lb Batch Scale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88E6D408-817E-4D01-90B8-C38E0582F886}"/>
                </a:ext>
              </a:extLst>
            </p:cNvPr>
            <p:cNvSpPr/>
            <p:nvPr/>
          </p:nvSpPr>
          <p:spPr>
            <a:xfrm rot="10800000">
              <a:off x="3632200" y="4665133"/>
              <a:ext cx="1104900" cy="70696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DFDA445-1BEA-4F1B-8500-C81BD4418C35}"/>
              </a:ext>
            </a:extLst>
          </p:cNvPr>
          <p:cNvSpPr txBox="1"/>
          <p:nvPr/>
        </p:nvSpPr>
        <p:spPr>
          <a:xfrm>
            <a:off x="8373533" y="283633"/>
            <a:ext cx="3670894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Bulk Batch is ~24,000 </a:t>
            </a:r>
            <a:r>
              <a:rPr lang="en-US" dirty="0" err="1"/>
              <a:t>bu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Sampler grabs &lt;1 </a:t>
            </a:r>
            <a:r>
              <a:rPr lang="en-US" dirty="0" err="1"/>
              <a:t>lb</a:t>
            </a:r>
            <a:r>
              <a:rPr lang="en-US" dirty="0"/>
              <a:t> samples on a fixed duration and frequency timer during entire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is to collect samples as fast as NGSS and the 5lb Batch Scale can process them, currently 200 seeds/second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5lb weighment is processed individually by NGSS, giving a measurement of the number of seeds of each size per pound of mixed material in the bulk bin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9E7673-D005-450B-B702-7C077727626E}"/>
              </a:ext>
            </a:extLst>
          </p:cNvPr>
          <p:cNvCxnSpPr>
            <a:cxnSpLocks/>
          </p:cNvCxnSpPr>
          <p:nvPr/>
        </p:nvCxnSpPr>
        <p:spPr>
          <a:xfrm>
            <a:off x="4275680" y="5132120"/>
            <a:ext cx="2862854" cy="1094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llout: Bent Line 41">
            <a:extLst>
              <a:ext uri="{FF2B5EF4-FFF2-40B4-BE49-F238E27FC236}">
                <a16:creationId xmlns:a16="http://schemas.microsoft.com/office/drawing/2014/main" id="{ECCAD448-8598-4F92-BD54-E18610636758}"/>
              </a:ext>
            </a:extLst>
          </p:cNvPr>
          <p:cNvSpPr/>
          <p:nvPr/>
        </p:nvSpPr>
        <p:spPr>
          <a:xfrm>
            <a:off x="2057029" y="5833785"/>
            <a:ext cx="2645080" cy="924788"/>
          </a:xfrm>
          <a:prstGeom prst="borderCallout2">
            <a:avLst>
              <a:gd name="adj1" fmla="val 19550"/>
              <a:gd name="adj2" fmla="val 99093"/>
              <a:gd name="adj3" fmla="val 19996"/>
              <a:gd name="adj4" fmla="val 128076"/>
              <a:gd name="adj5" fmla="val -7911"/>
              <a:gd name="adj6" fmla="val 1441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Seed is returned to bulk bin after analysis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36FBAD8-C613-45EE-9DE4-D190C517EA2B}"/>
              </a:ext>
            </a:extLst>
          </p:cNvPr>
          <p:cNvGrpSpPr/>
          <p:nvPr/>
        </p:nvGrpSpPr>
        <p:grpSpPr>
          <a:xfrm>
            <a:off x="2685161" y="3922184"/>
            <a:ext cx="619186" cy="706968"/>
            <a:chOff x="3632200" y="3429000"/>
            <a:chExt cx="1104900" cy="1943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294DC4-7AC3-4273-A2CB-63FB7233F240}"/>
                </a:ext>
              </a:extLst>
            </p:cNvPr>
            <p:cNvSpPr/>
            <p:nvPr/>
          </p:nvSpPr>
          <p:spPr>
            <a:xfrm>
              <a:off x="3632200" y="3429000"/>
              <a:ext cx="1104900" cy="1236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605F4CDF-B390-44E6-8A9C-5A5DB0E80371}"/>
                </a:ext>
              </a:extLst>
            </p:cNvPr>
            <p:cNvSpPr/>
            <p:nvPr/>
          </p:nvSpPr>
          <p:spPr>
            <a:xfrm rot="10800000">
              <a:off x="3632200" y="4665133"/>
              <a:ext cx="1104900" cy="70696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allout: Bent Line 50">
            <a:extLst>
              <a:ext uri="{FF2B5EF4-FFF2-40B4-BE49-F238E27FC236}">
                <a16:creationId xmlns:a16="http://schemas.microsoft.com/office/drawing/2014/main" id="{C25CF45D-50CF-492F-AF5D-CEBC63CE483B}"/>
              </a:ext>
            </a:extLst>
          </p:cNvPr>
          <p:cNvSpPr/>
          <p:nvPr/>
        </p:nvSpPr>
        <p:spPr>
          <a:xfrm>
            <a:off x="611129" y="4472957"/>
            <a:ext cx="1020233" cy="1190137"/>
          </a:xfrm>
          <a:prstGeom prst="borderCallout2">
            <a:avLst>
              <a:gd name="adj1" fmla="val 19550"/>
              <a:gd name="adj2" fmla="val 99093"/>
              <a:gd name="adj3" fmla="val 19996"/>
              <a:gd name="adj4" fmla="val 128076"/>
              <a:gd name="adj5" fmla="val -21142"/>
              <a:gd name="adj6" fmla="val 2073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NGSS Hopper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C0FA3-38CD-4CA7-9C7B-39FDE433470B}"/>
              </a:ext>
            </a:extLst>
          </p:cNvPr>
          <p:cNvSpPr/>
          <p:nvPr/>
        </p:nvSpPr>
        <p:spPr>
          <a:xfrm>
            <a:off x="8204076" y="4755997"/>
            <a:ext cx="2927256" cy="923330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NGSS can ideally examine 4800 </a:t>
            </a:r>
            <a:r>
              <a:rPr lang="en-US" err="1"/>
              <a:t>lbs</a:t>
            </a:r>
            <a:r>
              <a:rPr lang="en-US"/>
              <a:t> of seed (0.4%) during a batch run</a:t>
            </a:r>
          </a:p>
        </p:txBody>
      </p:sp>
    </p:spTree>
    <p:extLst>
      <p:ext uri="{BB962C8B-B14F-4D97-AF65-F5344CB8AC3E}">
        <p14:creationId xmlns:p14="http://schemas.microsoft.com/office/powerpoint/2010/main" val="362414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1393BD-25D1-4A82-BDE8-0196A143B13E}"/>
              </a:ext>
            </a:extLst>
          </p:cNvPr>
          <p:cNvSpPr txBox="1"/>
          <p:nvPr/>
        </p:nvSpPr>
        <p:spPr>
          <a:xfrm>
            <a:off x="7659567" y="2336047"/>
            <a:ext cx="3880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200 1-lb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combined as 40 sequential 5-lb composites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measurement for each  5-lb composite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5FEE0F-4132-4E81-B4A1-9185CBFAA38C}"/>
              </a:ext>
            </a:extLst>
          </p:cNvPr>
          <p:cNvGrpSpPr/>
          <p:nvPr/>
        </p:nvGrpSpPr>
        <p:grpSpPr>
          <a:xfrm>
            <a:off x="616471" y="1456841"/>
            <a:ext cx="6345137" cy="3232216"/>
            <a:chOff x="582605" y="1456841"/>
            <a:chExt cx="6345137" cy="3232216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7562F81-D507-4C5C-8F7B-B5518BE0A614}"/>
                </a:ext>
              </a:extLst>
            </p:cNvPr>
            <p:cNvSpPr/>
            <p:nvPr/>
          </p:nvSpPr>
          <p:spPr>
            <a:xfrm>
              <a:off x="774915" y="1456841"/>
              <a:ext cx="6152827" cy="2324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9E26F15-893E-4360-9C7E-699B82004125}"/>
                </a:ext>
              </a:extLst>
            </p:cNvPr>
            <p:cNvCxnSpPr/>
            <p:nvPr/>
          </p:nvCxnSpPr>
          <p:spPr>
            <a:xfrm>
              <a:off x="945397" y="2169763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2CDA32-87C3-4BBF-B0ED-FE1C7A7A4EE5}"/>
                </a:ext>
              </a:extLst>
            </p:cNvPr>
            <p:cNvCxnSpPr/>
            <p:nvPr/>
          </p:nvCxnSpPr>
          <p:spPr>
            <a:xfrm>
              <a:off x="945391" y="3482095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E2BA0B-E939-415D-9E04-BF0777AA57A5}"/>
                </a:ext>
              </a:extLst>
            </p:cNvPr>
            <p:cNvSpPr txBox="1"/>
            <p:nvPr/>
          </p:nvSpPr>
          <p:spPr>
            <a:xfrm>
              <a:off x="582605" y="431972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meas.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22D23C-7BC9-4704-B710-0F01F55DFA19}"/>
                </a:ext>
              </a:extLst>
            </p:cNvPr>
            <p:cNvCxnSpPr/>
            <p:nvPr/>
          </p:nvCxnSpPr>
          <p:spPr>
            <a:xfrm>
              <a:off x="1732793" y="3482094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DA718E-9A9D-4051-AD2A-75201FF4A47C}"/>
                </a:ext>
              </a:extLst>
            </p:cNvPr>
            <p:cNvCxnSpPr/>
            <p:nvPr/>
          </p:nvCxnSpPr>
          <p:spPr>
            <a:xfrm>
              <a:off x="2520196" y="3482097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AB253A-5EB8-4972-B57E-37B3A32F3E01}"/>
                </a:ext>
              </a:extLst>
            </p:cNvPr>
            <p:cNvCxnSpPr/>
            <p:nvPr/>
          </p:nvCxnSpPr>
          <p:spPr>
            <a:xfrm>
              <a:off x="3307598" y="3482091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9A4BF8-902C-413D-B434-9DE83C774B43}"/>
                </a:ext>
              </a:extLst>
            </p:cNvPr>
            <p:cNvSpPr txBox="1"/>
            <p:nvPr/>
          </p:nvSpPr>
          <p:spPr>
            <a:xfrm>
              <a:off x="4542540" y="29362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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5477B-3C2C-4054-A0F2-B13CA53A91CA}"/>
                </a:ext>
              </a:extLst>
            </p:cNvPr>
            <p:cNvSpPr txBox="1"/>
            <p:nvPr/>
          </p:nvSpPr>
          <p:spPr>
            <a:xfrm>
              <a:off x="4906608" y="2936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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4B458C-FE17-41F3-A4A4-8050EBB1F806}"/>
                </a:ext>
              </a:extLst>
            </p:cNvPr>
            <p:cNvSpPr txBox="1"/>
            <p:nvPr/>
          </p:nvSpPr>
          <p:spPr>
            <a:xfrm>
              <a:off x="5245275" y="2936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</a:t>
              </a: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9BBDF72-45D0-4028-896C-04F5B3E69954}"/>
                </a:ext>
              </a:extLst>
            </p:cNvPr>
            <p:cNvCxnSpPr/>
            <p:nvPr/>
          </p:nvCxnSpPr>
          <p:spPr>
            <a:xfrm>
              <a:off x="1032796" y="2174931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FF37A60-4D2B-40E7-B4D1-7872DE6A1500}"/>
                </a:ext>
              </a:extLst>
            </p:cNvPr>
            <p:cNvCxnSpPr/>
            <p:nvPr/>
          </p:nvCxnSpPr>
          <p:spPr>
            <a:xfrm>
              <a:off x="1113295" y="2174932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AF8EE3-D75D-48F8-8340-398615195C98}"/>
                </a:ext>
              </a:extLst>
            </p:cNvPr>
            <p:cNvCxnSpPr/>
            <p:nvPr/>
          </p:nvCxnSpPr>
          <p:spPr>
            <a:xfrm>
              <a:off x="1200694" y="2180100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B32E74C-62B6-4B72-AEFE-F55FB9925885}"/>
                </a:ext>
              </a:extLst>
            </p:cNvPr>
            <p:cNvCxnSpPr/>
            <p:nvPr/>
          </p:nvCxnSpPr>
          <p:spPr>
            <a:xfrm>
              <a:off x="862316" y="2167182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78C87FA-F3DF-45E7-9504-CE5C2F52FA1C}"/>
                </a:ext>
              </a:extLst>
            </p:cNvPr>
            <p:cNvCxnSpPr/>
            <p:nvPr/>
          </p:nvCxnSpPr>
          <p:spPr>
            <a:xfrm>
              <a:off x="1702232" y="2174932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FD6299-6386-43C0-A212-A0A762677393}"/>
                </a:ext>
              </a:extLst>
            </p:cNvPr>
            <p:cNvCxnSpPr/>
            <p:nvPr/>
          </p:nvCxnSpPr>
          <p:spPr>
            <a:xfrm>
              <a:off x="1789631" y="2180100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9C726EC-996F-4201-BF77-8FE2ECC2FA18}"/>
                </a:ext>
              </a:extLst>
            </p:cNvPr>
            <p:cNvCxnSpPr/>
            <p:nvPr/>
          </p:nvCxnSpPr>
          <p:spPr>
            <a:xfrm>
              <a:off x="1870130" y="2180101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1C98103-C350-4C57-83F3-35C721654175}"/>
                </a:ext>
              </a:extLst>
            </p:cNvPr>
            <p:cNvCxnSpPr/>
            <p:nvPr/>
          </p:nvCxnSpPr>
          <p:spPr>
            <a:xfrm>
              <a:off x="1957529" y="2185269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7FC4E8D-52E9-44F6-B118-49996C85B78B}"/>
                </a:ext>
              </a:extLst>
            </p:cNvPr>
            <p:cNvCxnSpPr/>
            <p:nvPr/>
          </p:nvCxnSpPr>
          <p:spPr>
            <a:xfrm>
              <a:off x="1619151" y="2172351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BA935B0-2226-4A9C-A75B-A7775348FB4A}"/>
                </a:ext>
              </a:extLst>
            </p:cNvPr>
            <p:cNvCxnSpPr/>
            <p:nvPr/>
          </p:nvCxnSpPr>
          <p:spPr>
            <a:xfrm>
              <a:off x="2415145" y="2174931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96146BF-1054-43B0-A37D-4F15BBA6D5C1}"/>
                </a:ext>
              </a:extLst>
            </p:cNvPr>
            <p:cNvCxnSpPr/>
            <p:nvPr/>
          </p:nvCxnSpPr>
          <p:spPr>
            <a:xfrm>
              <a:off x="2502544" y="2180099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B31C0C-FFE6-46EB-8EBD-6182037B3DAE}"/>
                </a:ext>
              </a:extLst>
            </p:cNvPr>
            <p:cNvCxnSpPr/>
            <p:nvPr/>
          </p:nvCxnSpPr>
          <p:spPr>
            <a:xfrm>
              <a:off x="2583043" y="2180100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879137A-E37E-4242-BE12-2549357D5073}"/>
                </a:ext>
              </a:extLst>
            </p:cNvPr>
            <p:cNvCxnSpPr/>
            <p:nvPr/>
          </p:nvCxnSpPr>
          <p:spPr>
            <a:xfrm>
              <a:off x="2670442" y="2185268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3BA35CB-AA94-4C96-BF2B-1953BD8B2B1F}"/>
                </a:ext>
              </a:extLst>
            </p:cNvPr>
            <p:cNvCxnSpPr/>
            <p:nvPr/>
          </p:nvCxnSpPr>
          <p:spPr>
            <a:xfrm>
              <a:off x="2332064" y="2172350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AE1CB0B-ED72-441B-8080-1D9A97D681EA}"/>
                </a:ext>
              </a:extLst>
            </p:cNvPr>
            <p:cNvCxnSpPr/>
            <p:nvPr/>
          </p:nvCxnSpPr>
          <p:spPr>
            <a:xfrm>
              <a:off x="3213310" y="2174932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EF57195-2512-4734-A093-D62B7B91544B}"/>
                </a:ext>
              </a:extLst>
            </p:cNvPr>
            <p:cNvCxnSpPr/>
            <p:nvPr/>
          </p:nvCxnSpPr>
          <p:spPr>
            <a:xfrm>
              <a:off x="3300709" y="2180100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5AF2E3-301C-43E6-B65C-A245CE814EED}"/>
                </a:ext>
              </a:extLst>
            </p:cNvPr>
            <p:cNvCxnSpPr/>
            <p:nvPr/>
          </p:nvCxnSpPr>
          <p:spPr>
            <a:xfrm>
              <a:off x="3381208" y="2180101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813FBF0-8B50-440B-AA9B-31B5110EAE28}"/>
                </a:ext>
              </a:extLst>
            </p:cNvPr>
            <p:cNvCxnSpPr/>
            <p:nvPr/>
          </p:nvCxnSpPr>
          <p:spPr>
            <a:xfrm>
              <a:off x="3468607" y="2185269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13DA786-1736-4C4A-A9B9-14A432239FFD}"/>
                </a:ext>
              </a:extLst>
            </p:cNvPr>
            <p:cNvCxnSpPr/>
            <p:nvPr/>
          </p:nvCxnSpPr>
          <p:spPr>
            <a:xfrm>
              <a:off x="3130229" y="2172351"/>
              <a:ext cx="0" cy="6586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077A3-274F-40BF-BDF8-C0BDD71C1E31}"/>
              </a:ext>
            </a:extLst>
          </p:cNvPr>
          <p:cNvSpPr/>
          <p:nvPr/>
        </p:nvSpPr>
        <p:spPr>
          <a:xfrm>
            <a:off x="740489" y="2048933"/>
            <a:ext cx="580308" cy="88727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258771-31A0-43BF-A836-4F8C7C874459}"/>
              </a:ext>
            </a:extLst>
          </p:cNvPr>
          <p:cNvSpPr/>
          <p:nvPr/>
        </p:nvSpPr>
        <p:spPr>
          <a:xfrm>
            <a:off x="3043425" y="2048931"/>
            <a:ext cx="580308" cy="88727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38720B-6036-4A45-9336-5E7A09BEF73C}"/>
              </a:ext>
            </a:extLst>
          </p:cNvPr>
          <p:cNvSpPr/>
          <p:nvPr/>
        </p:nvSpPr>
        <p:spPr>
          <a:xfrm>
            <a:off x="2222160" y="2048931"/>
            <a:ext cx="580308" cy="88727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A025CA-8BBF-44A1-B7AA-AC629AD4D08D}"/>
              </a:ext>
            </a:extLst>
          </p:cNvPr>
          <p:cNvSpPr/>
          <p:nvPr/>
        </p:nvSpPr>
        <p:spPr>
          <a:xfrm>
            <a:off x="1510958" y="2048932"/>
            <a:ext cx="580308" cy="88727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6DA37E-5634-4722-A2ED-62A7876C56F4}"/>
              </a:ext>
            </a:extLst>
          </p:cNvPr>
          <p:cNvSpPr txBox="1"/>
          <p:nvPr/>
        </p:nvSpPr>
        <p:spPr>
          <a:xfrm>
            <a:off x="2435695" y="260852"/>
            <a:ext cx="81860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NGSS Multiple Composite Sampling                    </a:t>
            </a:r>
          </a:p>
          <a:p>
            <a:r>
              <a:rPr lang="en-US" sz="3600" dirty="0"/>
              <a:t>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690987-C415-4FBC-AF2A-9262EB2E31E6}"/>
              </a:ext>
            </a:extLst>
          </p:cNvPr>
          <p:cNvSpPr txBox="1"/>
          <p:nvPr/>
        </p:nvSpPr>
        <p:spPr>
          <a:xfrm>
            <a:off x="2435695" y="1169998"/>
            <a:ext cx="22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processing 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F14D79-16CB-4B84-9F49-D8E8C34C6E19}"/>
              </a:ext>
            </a:extLst>
          </p:cNvPr>
          <p:cNvSpPr txBox="1"/>
          <p:nvPr/>
        </p:nvSpPr>
        <p:spPr>
          <a:xfrm>
            <a:off x="2992882" y="431714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3C733E-F8D1-4CD9-9CBC-BBB62064D0BD}"/>
              </a:ext>
            </a:extLst>
          </p:cNvPr>
          <p:cNvSpPr txBox="1"/>
          <p:nvPr/>
        </p:nvSpPr>
        <p:spPr>
          <a:xfrm>
            <a:off x="2210213" y="431714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241E32-2768-4C1E-A365-C43D56040DCD}"/>
              </a:ext>
            </a:extLst>
          </p:cNvPr>
          <p:cNvSpPr txBox="1"/>
          <p:nvPr/>
        </p:nvSpPr>
        <p:spPr>
          <a:xfrm>
            <a:off x="1412051" y="431714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meas.</a:t>
            </a:r>
          </a:p>
        </p:txBody>
      </p:sp>
    </p:spTree>
    <p:extLst>
      <p:ext uri="{BB962C8B-B14F-4D97-AF65-F5344CB8AC3E}">
        <p14:creationId xmlns:p14="http://schemas.microsoft.com/office/powerpoint/2010/main" val="247308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BD1CC8-2356-405E-B59F-83D23B0F0FEC}"/>
              </a:ext>
            </a:extLst>
          </p:cNvPr>
          <p:cNvSpPr txBox="1"/>
          <p:nvPr/>
        </p:nvSpPr>
        <p:spPr>
          <a:xfrm>
            <a:off x="3374411" y="657949"/>
            <a:ext cx="54431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Variability of Composite Sampling Results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31969E-6FDF-4B7A-AD78-CE6019FA515D}"/>
                  </a:ext>
                </a:extLst>
              </p:cNvPr>
              <p:cNvSpPr txBox="1"/>
              <p:nvPr/>
            </p:nvSpPr>
            <p:spPr>
              <a:xfrm>
                <a:off x="1403131" y="1390854"/>
                <a:ext cx="9648497" cy="498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composite sampling is applied to particulate matter like corn kernels (as opposed to liquids and gases), the effect of </a:t>
                </a:r>
                <a:r>
                  <a:rPr lang="en-US" i="1" dirty="0"/>
                  <a:t>incomplete blending </a:t>
                </a:r>
                <a:r>
                  <a:rPr lang="en-US" dirty="0"/>
                  <a:t>of samples on the variance of an estimated proportion is a concern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Stratification at various stages (granular convection) might work against blending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to the size and number of composite samples, the DOC-70 procedure is likely more susceptible to blending problems than NGSS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(r = #composites, n = #samp/composite, s = #subsamples/sample, t = #measurements/subsample, m = #lbs/sample), then  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𝑟𝑠𝑚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𝑟𝑠𝑡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</a:p>
              <a:p>
                <a:pPr algn="ctr"/>
                <a:endParaRPr lang="en-US" dirty="0"/>
              </a:p>
              <a:p>
                <a:r>
                  <a:rPr lang="en-US" dirty="0"/>
                  <a:t>      	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 is a blending coefficient,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 is within-batch variance,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 is  	measurement error variance. The middle term disappears if blending is perfect.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31969E-6FDF-4B7A-AD78-CE6019FA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31" y="1390854"/>
                <a:ext cx="9648497" cy="4982390"/>
              </a:xfrm>
              <a:prstGeom prst="rect">
                <a:avLst/>
              </a:prstGeom>
              <a:blipFill>
                <a:blip r:embed="rId2"/>
                <a:stretch>
                  <a:fillRect l="-379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0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EA6EF5-7405-4609-A371-F37FCE97CDDB}"/>
                  </a:ext>
                </a:extLst>
              </p:cNvPr>
              <p:cNvSpPr txBox="1"/>
              <p:nvPr/>
            </p:nvSpPr>
            <p:spPr>
              <a:xfrm>
                <a:off x="4292929" y="1893589"/>
                <a:ext cx="2841536" cy="4668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r>
                  <a:rPr lang="en-US" dirty="0"/>
                  <a:t>(assume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=.01</m:t>
                    </m:r>
                  </m:oMath>
                </a14:m>
                <a:r>
                  <a:rPr lang="en-US" dirty="0"/>
                  <a:t>)</a:t>
                </a:r>
                <a:r>
                  <a:rPr lang="en-US" sz="2400" dirty="0"/>
                  <a:t>          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EA6EF5-7405-4609-A371-F37FCE97C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929" y="1893589"/>
                <a:ext cx="2841536" cy="466859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E6CB4DD-BA89-4D0A-BBD8-BBD7ACAB6D0F}"/>
              </a:ext>
            </a:extLst>
          </p:cNvPr>
          <p:cNvSpPr txBox="1"/>
          <p:nvPr/>
        </p:nvSpPr>
        <p:spPr>
          <a:xfrm>
            <a:off x="2853053" y="1605328"/>
            <a:ext cx="155748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DOC-70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AC3F3-CE73-48B8-962E-44B8503A807E}"/>
              </a:ext>
            </a:extLst>
          </p:cNvPr>
          <p:cNvSpPr txBox="1"/>
          <p:nvPr/>
        </p:nvSpPr>
        <p:spPr>
          <a:xfrm>
            <a:off x="8380869" y="1598862"/>
            <a:ext cx="9801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NGSS</a:t>
            </a:r>
          </a:p>
        </p:txBody>
      </p:sp>
      <p:pic>
        <p:nvPicPr>
          <p:cNvPr id="2" name="Picture 2" descr="The SGPlot Procedure">
            <a:extLst>
              <a:ext uri="{FF2B5EF4-FFF2-40B4-BE49-F238E27FC236}">
                <a16:creationId xmlns:a16="http://schemas.microsoft.com/office/drawing/2014/main" id="{C52828EF-83ED-480F-B3C7-10B83C528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77" y="2516060"/>
            <a:ext cx="3303964" cy="247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he SGPlot Procedure">
            <a:extLst>
              <a:ext uri="{FF2B5EF4-FFF2-40B4-BE49-F238E27FC236}">
                <a16:creationId xmlns:a16="http://schemas.microsoft.com/office/drawing/2014/main" id="{CF09C9B8-D35E-4E00-8078-1E60F5566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30" y="2516058"/>
            <a:ext cx="3303966" cy="24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D1D3D5-0476-432A-9323-A9BE6848ED63}"/>
                  </a:ext>
                </a:extLst>
              </p:cNvPr>
              <p:cNvSpPr txBox="1"/>
              <p:nvPr/>
            </p:nvSpPr>
            <p:spPr>
              <a:xfrm>
                <a:off x="-1070825" y="1067274"/>
                <a:ext cx="8642628" cy="1063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.005 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Sup>
                              <m:sSubSupPr>
                                <m:ctrlP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D1D3D5-0476-432A-9323-A9BE6848E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0825" y="1067274"/>
                <a:ext cx="8642628" cy="1063176"/>
              </a:xfrm>
              <a:prstGeom prst="rect">
                <a:avLst/>
              </a:prstGeom>
              <a:blipFill>
                <a:blip r:embed="rId5"/>
                <a:stretch>
                  <a:fillRect t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182E8-DE1D-4FC2-8449-279DA9D42AF1}"/>
                  </a:ext>
                </a:extLst>
              </p:cNvPr>
              <p:cNvSpPr txBox="1"/>
              <p:nvPr/>
            </p:nvSpPr>
            <p:spPr>
              <a:xfrm>
                <a:off x="4377025" y="1103597"/>
                <a:ext cx="8642628" cy="1063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.005 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.025</m:t>
                            </m:r>
                            <m:sSubSup>
                              <m:sSubSupPr>
                                <m:ctrlP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.0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182E8-DE1D-4FC2-8449-279DA9D4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25" y="1103597"/>
                <a:ext cx="8642628" cy="1063176"/>
              </a:xfrm>
              <a:prstGeom prst="rect">
                <a:avLst/>
              </a:prstGeom>
              <a:blipFill>
                <a:blip r:embed="rId6"/>
                <a:stretch>
                  <a:fillRect t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52A068C-BE0D-4CFF-B7E7-2A06C0DF0471}"/>
              </a:ext>
            </a:extLst>
          </p:cNvPr>
          <p:cNvSpPr txBox="1"/>
          <p:nvPr/>
        </p:nvSpPr>
        <p:spPr>
          <a:xfrm>
            <a:off x="3973328" y="154962"/>
            <a:ext cx="4245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Variance Comparison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8EB36-471A-4152-9A89-BA85B2B05945}"/>
              </a:ext>
            </a:extLst>
          </p:cNvPr>
          <p:cNvSpPr txBox="1"/>
          <p:nvPr/>
        </p:nvSpPr>
        <p:spPr>
          <a:xfrm>
            <a:off x="2535804" y="5225710"/>
            <a:ext cx="71203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equal numbers (200) of basic 1-lb samples, variances are likely to be much smaller with NGSS than DOC-70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NGSS sample </a:t>
            </a:r>
            <a:r>
              <a:rPr lang="en-US" i="1" dirty="0"/>
              <a:t>numbers</a:t>
            </a:r>
            <a:r>
              <a:rPr lang="en-US" dirty="0"/>
              <a:t> and sample </a:t>
            </a:r>
            <a:r>
              <a:rPr lang="en-US" i="1" dirty="0"/>
              <a:t>sizes</a:t>
            </a:r>
            <a:r>
              <a:rPr lang="en-US" dirty="0"/>
              <a:t> can be increased with relatively little increase in cost</a:t>
            </a:r>
          </a:p>
        </p:txBody>
      </p:sp>
    </p:spTree>
    <p:extLst>
      <p:ext uri="{BB962C8B-B14F-4D97-AF65-F5344CB8AC3E}">
        <p14:creationId xmlns:p14="http://schemas.microsoft.com/office/powerpoint/2010/main" val="184630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8546-C556-41D5-940B-F525DEE65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A8EA5-F07B-420A-B3A9-820710768BFE}"/>
              </a:ext>
            </a:extLst>
          </p:cNvPr>
          <p:cNvSpPr txBox="1"/>
          <p:nvPr/>
        </p:nvSpPr>
        <p:spPr>
          <a:xfrm>
            <a:off x="3442190" y="4043856"/>
            <a:ext cx="5890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* In some slides, proportions (p) are transformed by the logistic or </a:t>
            </a:r>
            <a:r>
              <a:rPr lang="en-US" dirty="0" err="1"/>
              <a:t>log_odds</a:t>
            </a:r>
            <a:r>
              <a:rPr lang="en-US" dirty="0"/>
              <a:t> transformation [</a:t>
            </a:r>
            <a:r>
              <a:rPr lang="en-US" dirty="0" err="1"/>
              <a:t>logit_p</a:t>
            </a:r>
            <a:r>
              <a:rPr lang="en-US" dirty="0"/>
              <a:t> = log(p/(1-p)]. This transformation retains order, but it spreads out values near 0 or 1. </a:t>
            </a:r>
          </a:p>
        </p:txBody>
      </p:sp>
    </p:spTree>
    <p:extLst>
      <p:ext uri="{BB962C8B-B14F-4D97-AF65-F5344CB8AC3E}">
        <p14:creationId xmlns:p14="http://schemas.microsoft.com/office/powerpoint/2010/main" val="168640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he SGPlot Procedure">
            <a:extLst>
              <a:ext uri="{FF2B5EF4-FFF2-40B4-BE49-F238E27FC236}">
                <a16:creationId xmlns:a16="http://schemas.microsoft.com/office/drawing/2014/main" id="{D6E00703-EF00-430F-B8A9-0D4BD1B9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6" y="1873073"/>
            <a:ext cx="5658954" cy="42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126DB0-D741-45DC-8387-21EB2F3A96BA}"/>
              </a:ext>
            </a:extLst>
          </p:cNvPr>
          <p:cNvSpPr txBox="1"/>
          <p:nvPr/>
        </p:nvSpPr>
        <p:spPr>
          <a:xfrm>
            <a:off x="2932836" y="451336"/>
            <a:ext cx="5515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 and Correlation Structure for NGSS Proportions Across 22 Batches </a:t>
            </a:r>
          </a:p>
        </p:txBody>
      </p:sp>
      <p:pic>
        <p:nvPicPr>
          <p:cNvPr id="10" name="Picture 4" descr="The SGScatter Procedure">
            <a:extLst>
              <a:ext uri="{FF2B5EF4-FFF2-40B4-BE49-F238E27FC236}">
                <a16:creationId xmlns:a16="http://schemas.microsoft.com/office/drawing/2014/main" id="{346EEC89-F5FD-4525-BC28-3EC56883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570" y="1873073"/>
            <a:ext cx="4244216" cy="42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90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42850</TotalTime>
  <Words>1370</Words>
  <Application>Microsoft Office PowerPoint</Application>
  <PresentationFormat>Widescreen</PresentationFormat>
  <Paragraphs>257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Office Theme</vt:lpstr>
      <vt:lpstr>Summary of NGSS Statistical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2019 Data</vt:lpstr>
      <vt:lpstr>PowerPoint Presentation</vt:lpstr>
      <vt:lpstr>PowerPoint Presentation</vt:lpstr>
      <vt:lpstr>Joint Statistical Model for Composite Sampling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Agreement Analysis</vt:lpstr>
      <vt:lpstr>PowerPoint Presentation</vt:lpstr>
      <vt:lpstr>PowerPoint Presentation</vt:lpstr>
      <vt:lpstr>Comparison of 2019 Data to 2022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NGSS Work</dc:title>
  <dc:creator>Gary Schaalje</dc:creator>
  <cp:lastModifiedBy>Gary Schaalje</cp:lastModifiedBy>
  <cp:revision>43</cp:revision>
  <dcterms:created xsi:type="dcterms:W3CDTF">2022-09-12T14:31:58Z</dcterms:created>
  <dcterms:modified xsi:type="dcterms:W3CDTF">2022-10-27T13:28:56Z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2022-10-27T13:28:55Z</vt:lpwstr>
  </property>
  <property fmtid="{D5CDD505-2E9C-101B-9397-08002B2CF9AE}" pid="4" name="MSIP_Label_2c76c141-ac86-40e5-abf2-c6f60e474cee_Method">
    <vt:lpwstr>Standard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3df82ad5-a900-4917-a803-500e3c4a8f9f</vt:lpwstr>
  </property>
  <property fmtid="{D5CDD505-2E9C-101B-9397-08002B2CF9AE}" pid="8" name="MSIP_Label_2c76c141-ac86-40e5-abf2-c6f60e474cee_ContentBits">
    <vt:lpwstr>2</vt:lpwstr>
  </property>
</Properties>
</file>