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357D5D-CBB5-4C92-B13C-5E40641ECD9E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20/11/23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48418F-508B-48C4-B8B4-3AFF94C6C62C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9A2464F-4ED1-497F-A1E4-F25111B9696D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20/11/23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37E2E1-4FED-454F-A877-757676998B9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99880" y="371520"/>
            <a:ext cx="72100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99880" y="1238400"/>
            <a:ext cx="72100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6" descr="Gráfico&#10;&#10;Descripción generada automáticamente"/>
          <p:cNvPicPr/>
          <p:nvPr/>
        </p:nvPicPr>
        <p:blipFill>
          <a:blip r:embed="rId1"/>
          <a:srcRect l="33554" t="50002" r="0" b="0"/>
          <a:stretch/>
        </p:blipFill>
        <p:spPr>
          <a:xfrm rot="16200000">
            <a:off x="-960120" y="2468880"/>
            <a:ext cx="5349240" cy="3428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14680" y="6561000"/>
            <a:ext cx="10477080" cy="35640"/>
          </a:xfrm>
          <a:prstGeom prst="rect">
            <a:avLst/>
          </a:prstGeom>
          <a:solidFill>
            <a:srgbClr val="dfa5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 rot="16200000">
            <a:off x="-879480" y="1172160"/>
            <a:ext cx="2388960" cy="45360"/>
          </a:xfrm>
          <a:prstGeom prst="rect">
            <a:avLst/>
          </a:prstGeom>
          <a:solidFill>
            <a:srgbClr val="9fe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6" descr="Gráfico&#10;&#10;Descripción generada automáticamente"/>
          <p:cNvPicPr/>
          <p:nvPr/>
        </p:nvPicPr>
        <p:blipFill>
          <a:blip r:embed="rId1"/>
          <a:srcRect l="33554" t="50002" r="0" b="0"/>
          <a:stretch/>
        </p:blipFill>
        <p:spPr>
          <a:xfrm rot="16200000">
            <a:off x="-960120" y="2468880"/>
            <a:ext cx="5349240" cy="3428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714680" y="6561000"/>
            <a:ext cx="10477080" cy="35640"/>
          </a:xfrm>
          <a:prstGeom prst="rect">
            <a:avLst/>
          </a:prstGeom>
          <a:solidFill>
            <a:srgbClr val="dfa5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 rot="16200000">
            <a:off x="-879480" y="1172160"/>
            <a:ext cx="2388960" cy="45360"/>
          </a:xfrm>
          <a:prstGeom prst="rect">
            <a:avLst/>
          </a:prstGeom>
          <a:solidFill>
            <a:srgbClr val="9fe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6" descr="Gráfico&#10;&#10;Descripción generada automáticamente"/>
          <p:cNvPicPr/>
          <p:nvPr/>
        </p:nvPicPr>
        <p:blipFill>
          <a:blip r:embed="rId1"/>
          <a:srcRect l="33554" t="50002" r="0" b="0"/>
          <a:stretch/>
        </p:blipFill>
        <p:spPr>
          <a:xfrm rot="16200000">
            <a:off x="-960120" y="2468880"/>
            <a:ext cx="5349240" cy="3428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714680" y="6561000"/>
            <a:ext cx="10477080" cy="35640"/>
          </a:xfrm>
          <a:prstGeom prst="rect">
            <a:avLst/>
          </a:prstGeom>
          <a:solidFill>
            <a:srgbClr val="dfa5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 rot="16200000">
            <a:off x="-879480" y="1172160"/>
            <a:ext cx="2388960" cy="45360"/>
          </a:xfrm>
          <a:prstGeom prst="rect">
            <a:avLst/>
          </a:prstGeom>
          <a:solidFill>
            <a:srgbClr val="9fe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n 2" descr="Interfaz de usuario gráfica, Aplicación&#10;&#10;Descripción generada automáticamente"/>
          <p:cNvPicPr/>
          <p:nvPr/>
        </p:nvPicPr>
        <p:blipFill>
          <a:blip r:embed="rId1"/>
          <a:stretch/>
        </p:blipFill>
        <p:spPr>
          <a:xfrm>
            <a:off x="2666880" y="0"/>
            <a:ext cx="6857640" cy="6857640"/>
          </a:xfrm>
          <a:prstGeom prst="rect">
            <a:avLst/>
          </a:prstGeom>
          <a:ln>
            <a:noFill/>
          </a:ln>
        </p:spPr>
      </p:pic>
      <p:pic>
        <p:nvPicPr>
          <p:cNvPr id="94" name="Imagen 4" descr="Interfaz de usuario gráfica, Aplicación&#10;&#10;Descripción generada automáticamente"/>
          <p:cNvPicPr/>
          <p:nvPr/>
        </p:nvPicPr>
        <p:blipFill>
          <a:blip r:embed="rId2"/>
          <a:srcRect l="0" t="0" r="92653" b="0"/>
          <a:stretch/>
        </p:blipFill>
        <p:spPr>
          <a:xfrm>
            <a:off x="0" y="0"/>
            <a:ext cx="2761920" cy="6857640"/>
          </a:xfrm>
          <a:prstGeom prst="rect">
            <a:avLst/>
          </a:prstGeom>
          <a:ln>
            <a:noFill/>
          </a:ln>
        </p:spPr>
      </p:pic>
      <p:pic>
        <p:nvPicPr>
          <p:cNvPr id="95" name="Imagen 5" descr="Interfaz de usuario gráfica, Aplicación&#10;&#10;Descripción generada automáticamente"/>
          <p:cNvPicPr/>
          <p:nvPr/>
        </p:nvPicPr>
        <p:blipFill>
          <a:blip r:embed="rId3"/>
          <a:srcRect l="0" t="0" r="92653" b="0"/>
          <a:stretch/>
        </p:blipFill>
        <p:spPr>
          <a:xfrm>
            <a:off x="9524880" y="0"/>
            <a:ext cx="27619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LibreOffice/6.4.7.2$Linux_X86_64 LibreOffice_project/40$Build-2</Application>
  <Words>3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2023-11-14T08:56:41Z</dcterms:created>
  <dc:creator>INMACULADA ORTIZ RUIZ</dc:creator>
  <dc:description/>
  <dc:language>es-ES</dc:language>
  <cp:lastModifiedBy/>
  <dcterms:modified xsi:type="dcterms:W3CDTF">2023-11-20T13:43:47Z</dcterms:modified>
  <cp:revision>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