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63" r:id="rId8"/>
    <p:sldId id="269" r:id="rId9"/>
    <p:sldId id="274" r:id="rId10"/>
    <p:sldId id="275" r:id="rId11"/>
    <p:sldId id="276" r:id="rId12"/>
    <p:sldId id="273" r:id="rId13"/>
    <p:sldId id="277" r:id="rId14"/>
    <p:sldId id="280" r:id="rId15"/>
    <p:sldId id="281" r:id="rId16"/>
    <p:sldId id="264" r:id="rId17"/>
    <p:sldId id="278" r:id="rId18"/>
    <p:sldId id="267" r:id="rId19"/>
    <p:sldId id="266" r:id="rId20"/>
    <p:sldId id="270" r:id="rId21"/>
    <p:sldId id="279"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FC3"/>
    <a:srgbClr val="23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4F0DA-F499-0269-2856-626FDD15C307}" v="3" dt="2025-05-01T20:07:22.655"/>
    <p1510:client id="{2182A1AE-741A-A2AB-B4E7-821B63ABECFE}" v="1976" dt="2025-04-30T21:43:28.506"/>
    <p1510:client id="{36A95B22-69CE-9A2D-B8A6-721BCD611716}" v="481" dt="2025-04-29T21:50:16.006"/>
    <p1510:client id="{53042C75-406F-75A1-874D-94ADA9EBEC6E}" v="74" dt="2025-04-30T18:30:59.942"/>
    <p1510:client id="{C4047BC1-4359-D5B2-592F-A0DB33832762}" v="78" dt="2025-05-01T20:41:30.574"/>
    <p1510:client id="{DEB24C2D-8871-593A-691B-BED6C2A9B12E}" v="3" dt="2025-04-30T17:12:53.051"/>
    <p1510:client id="{ED956868-63D1-CAFA-F631-32DA6E6D647A}" v="33" dt="2025-05-01T21:27:41.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thukumarasamy, Shankar" userId="S::sxm6823@psu.edu::0f69e458-e35c-42c9-9d7d-b1fb4c860101" providerId="AD" clId="Web-{53042C75-406F-75A1-874D-94ADA9EBEC6E}"/>
    <pc:docChg chg="modSld">
      <pc:chgData name="Muthukumarasamy, Shankar" userId="S::sxm6823@psu.edu::0f69e458-e35c-42c9-9d7d-b1fb4c860101" providerId="AD" clId="Web-{53042C75-406F-75A1-874D-94ADA9EBEC6E}" dt="2025-04-30T18:30:59.942" v="73" actId="20577"/>
      <pc:docMkLst>
        <pc:docMk/>
      </pc:docMkLst>
      <pc:sldChg chg="modSp">
        <pc:chgData name="Muthukumarasamy, Shankar" userId="S::sxm6823@psu.edu::0f69e458-e35c-42c9-9d7d-b1fb4c860101" providerId="AD" clId="Web-{53042C75-406F-75A1-874D-94ADA9EBEC6E}" dt="2025-04-30T18:30:59.942" v="73" actId="20577"/>
        <pc:sldMkLst>
          <pc:docMk/>
          <pc:sldMk cId="1842508907" sldId="277"/>
        </pc:sldMkLst>
        <pc:spChg chg="mod">
          <ac:chgData name="Muthukumarasamy, Shankar" userId="S::sxm6823@psu.edu::0f69e458-e35c-42c9-9d7d-b1fb4c860101" providerId="AD" clId="Web-{53042C75-406F-75A1-874D-94ADA9EBEC6E}" dt="2025-04-30T18:30:59.942" v="73" actId="20577"/>
          <ac:spMkLst>
            <pc:docMk/>
            <pc:sldMk cId="1842508907" sldId="277"/>
            <ac:spMk id="3" creationId="{6F15A9D4-95DB-6234-CF42-51456AB98937}"/>
          </ac:spMkLst>
        </pc:spChg>
      </pc:sldChg>
    </pc:docChg>
  </pc:docChgLst>
  <pc:docChgLst>
    <pc:chgData name="Muthukumarasamy, Shankar" userId="S::sxm6823@psu.edu::0f69e458-e35c-42c9-9d7d-b1fb4c860101" providerId="AD" clId="Web-{C4047BC1-4359-D5B2-592F-A0DB33832762}"/>
    <pc:docChg chg="modSld">
      <pc:chgData name="Muthukumarasamy, Shankar" userId="S::sxm6823@psu.edu::0f69e458-e35c-42c9-9d7d-b1fb4c860101" providerId="AD" clId="Web-{C4047BC1-4359-D5B2-592F-A0DB33832762}" dt="2025-05-01T20:35:19.170" v="64"/>
      <pc:docMkLst>
        <pc:docMk/>
      </pc:docMkLst>
      <pc:sldChg chg="modSp">
        <pc:chgData name="Muthukumarasamy, Shankar" userId="S::sxm6823@psu.edu::0f69e458-e35c-42c9-9d7d-b1fb4c860101" providerId="AD" clId="Web-{C4047BC1-4359-D5B2-592F-A0DB33832762}" dt="2025-05-01T20:14:06.494" v="7" actId="20577"/>
        <pc:sldMkLst>
          <pc:docMk/>
          <pc:sldMk cId="1999593507" sldId="256"/>
        </pc:sldMkLst>
        <pc:spChg chg="mod">
          <ac:chgData name="Muthukumarasamy, Shankar" userId="S::sxm6823@psu.edu::0f69e458-e35c-42c9-9d7d-b1fb4c860101" providerId="AD" clId="Web-{C4047BC1-4359-D5B2-592F-A0DB33832762}" dt="2025-05-01T20:14:06.494" v="7" actId="20577"/>
          <ac:spMkLst>
            <pc:docMk/>
            <pc:sldMk cId="1999593507" sldId="256"/>
            <ac:spMk id="2" creationId="{BA535ABB-C067-3840-ABD6-79A97461CC76}"/>
          </ac:spMkLst>
        </pc:spChg>
      </pc:sldChg>
      <pc:sldChg chg="modSp">
        <pc:chgData name="Muthukumarasamy, Shankar" userId="S::sxm6823@psu.edu::0f69e458-e35c-42c9-9d7d-b1fb4c860101" providerId="AD" clId="Web-{C4047BC1-4359-D5B2-592F-A0DB33832762}" dt="2025-05-01T20:34:58.591" v="50" actId="20577"/>
        <pc:sldMkLst>
          <pc:docMk/>
          <pc:sldMk cId="931967860" sldId="266"/>
        </pc:sldMkLst>
        <pc:spChg chg="mod">
          <ac:chgData name="Muthukumarasamy, Shankar" userId="S::sxm6823@psu.edu::0f69e458-e35c-42c9-9d7d-b1fb4c860101" providerId="AD" clId="Web-{C4047BC1-4359-D5B2-592F-A0DB33832762}" dt="2025-05-01T20:34:58.591" v="50" actId="20577"/>
          <ac:spMkLst>
            <pc:docMk/>
            <pc:sldMk cId="931967860" sldId="266"/>
            <ac:spMk id="3" creationId="{C91B4FDC-F4FE-CF46-93B1-7A71687BB02D}"/>
          </ac:spMkLst>
        </pc:spChg>
      </pc:sldChg>
      <pc:sldChg chg="modSp">
        <pc:chgData name="Muthukumarasamy, Shankar" userId="S::sxm6823@psu.edu::0f69e458-e35c-42c9-9d7d-b1fb4c860101" providerId="AD" clId="Web-{C4047BC1-4359-D5B2-592F-A0DB33832762}" dt="2025-05-01T20:35:19.170" v="64"/>
        <pc:sldMkLst>
          <pc:docMk/>
          <pc:sldMk cId="478123663" sldId="276"/>
        </pc:sldMkLst>
        <pc:graphicFrameChg chg="mod modGraphic">
          <ac:chgData name="Muthukumarasamy, Shankar" userId="S::sxm6823@psu.edu::0f69e458-e35c-42c9-9d7d-b1fb4c860101" providerId="AD" clId="Web-{C4047BC1-4359-D5B2-592F-A0DB33832762}" dt="2025-05-01T20:35:19.170" v="64"/>
          <ac:graphicFrameMkLst>
            <pc:docMk/>
            <pc:sldMk cId="478123663" sldId="276"/>
            <ac:graphicFrameMk id="5" creationId="{578135BE-565D-7CEC-5537-767B0E392F01}"/>
          </ac:graphicFrameMkLst>
        </pc:graphicFrameChg>
      </pc:sldChg>
    </pc:docChg>
  </pc:docChgLst>
  <pc:docChgLst>
    <pc:chgData name="Shu, Alex Banchao" userId="S::bxs5825@psu.edu::5cd2cf68-d1c9-4fe5-94c5-6efe679e5e70" providerId="AD" clId="Web-{ED956868-63D1-CAFA-F631-32DA6E6D647A}"/>
    <pc:docChg chg="addSld modSld">
      <pc:chgData name="Shu, Alex Banchao" userId="S::bxs5825@psu.edu::5cd2cf68-d1c9-4fe5-94c5-6efe679e5e70" providerId="AD" clId="Web-{ED956868-63D1-CAFA-F631-32DA6E6D647A}" dt="2025-05-01T21:27:41.077" v="30" actId="20577"/>
      <pc:docMkLst>
        <pc:docMk/>
      </pc:docMkLst>
      <pc:sldChg chg="modSp">
        <pc:chgData name="Shu, Alex Banchao" userId="S::bxs5825@psu.edu::5cd2cf68-d1c9-4fe5-94c5-6efe679e5e70" providerId="AD" clId="Web-{ED956868-63D1-CAFA-F631-32DA6E6D647A}" dt="2025-05-01T21:27:41.077" v="30" actId="20577"/>
        <pc:sldMkLst>
          <pc:docMk/>
          <pc:sldMk cId="931967860" sldId="266"/>
        </pc:sldMkLst>
        <pc:spChg chg="mod">
          <ac:chgData name="Shu, Alex Banchao" userId="S::bxs5825@psu.edu::5cd2cf68-d1c9-4fe5-94c5-6efe679e5e70" providerId="AD" clId="Web-{ED956868-63D1-CAFA-F631-32DA6E6D647A}" dt="2025-05-01T21:27:41.077" v="30" actId="20577"/>
          <ac:spMkLst>
            <pc:docMk/>
            <pc:sldMk cId="931967860" sldId="266"/>
            <ac:spMk id="3" creationId="{C91B4FDC-F4FE-CF46-93B1-7A71687BB02D}"/>
          </ac:spMkLst>
        </pc:spChg>
      </pc:sldChg>
      <pc:sldChg chg="modSp">
        <pc:chgData name="Shu, Alex Banchao" userId="S::bxs5825@psu.edu::5cd2cf68-d1c9-4fe5-94c5-6efe679e5e70" providerId="AD" clId="Web-{ED956868-63D1-CAFA-F631-32DA6E6D647A}" dt="2025-05-01T21:27:35.734" v="28" actId="20577"/>
        <pc:sldMkLst>
          <pc:docMk/>
          <pc:sldMk cId="3089348208" sldId="267"/>
        </pc:sldMkLst>
        <pc:spChg chg="mod">
          <ac:chgData name="Shu, Alex Banchao" userId="S::bxs5825@psu.edu::5cd2cf68-d1c9-4fe5-94c5-6efe679e5e70" providerId="AD" clId="Web-{ED956868-63D1-CAFA-F631-32DA6E6D647A}" dt="2025-05-01T21:27:35.734" v="28" actId="20577"/>
          <ac:spMkLst>
            <pc:docMk/>
            <pc:sldMk cId="3089348208" sldId="267"/>
            <ac:spMk id="3" creationId="{D9E24419-985F-8C49-91DA-D808B6E073D7}"/>
          </ac:spMkLst>
        </pc:spChg>
      </pc:sldChg>
      <pc:sldChg chg="delSp modSp new">
        <pc:chgData name="Shu, Alex Banchao" userId="S::bxs5825@psu.edu::5cd2cf68-d1c9-4fe5-94c5-6efe679e5e70" providerId="AD" clId="Web-{ED956868-63D1-CAFA-F631-32DA6E6D647A}" dt="2025-05-01T20:35:48.954" v="25"/>
        <pc:sldMkLst>
          <pc:docMk/>
          <pc:sldMk cId="3241396780" sldId="281"/>
        </pc:sldMkLst>
        <pc:spChg chg="mod">
          <ac:chgData name="Shu, Alex Banchao" userId="S::bxs5825@psu.edu::5cd2cf68-d1c9-4fe5-94c5-6efe679e5e70" providerId="AD" clId="Web-{ED956868-63D1-CAFA-F631-32DA6E6D647A}" dt="2025-05-01T20:35:46.345" v="24" actId="1076"/>
          <ac:spMkLst>
            <pc:docMk/>
            <pc:sldMk cId="3241396780" sldId="281"/>
            <ac:spMk id="2" creationId="{9ACC1F64-2957-599C-BE62-718634B565D1}"/>
          </ac:spMkLst>
        </pc:spChg>
        <pc:spChg chg="del">
          <ac:chgData name="Shu, Alex Banchao" userId="S::bxs5825@psu.edu::5cd2cf68-d1c9-4fe5-94c5-6efe679e5e70" providerId="AD" clId="Web-{ED956868-63D1-CAFA-F631-32DA6E6D647A}" dt="2025-05-01T20:35:48.954" v="25"/>
          <ac:spMkLst>
            <pc:docMk/>
            <pc:sldMk cId="3241396780" sldId="281"/>
            <ac:spMk id="3" creationId="{3A4E0948-95FF-F442-4473-C6B29E320684}"/>
          </ac:spMkLst>
        </pc:spChg>
      </pc:sldChg>
    </pc:docChg>
  </pc:docChgLst>
  <pc:docChgLst>
    <pc:chgData name="Shu, Alex Banchao" userId="S::bxs5825@psu.edu::5cd2cf68-d1c9-4fe5-94c5-6efe679e5e70" providerId="AD" clId="Web-{769A24A7-8B1D-D7BB-CBD0-42595EA0D778}"/>
    <pc:docChg chg="addSld modSld">
      <pc:chgData name="Shu, Alex Banchao" userId="S::bxs5825@psu.edu::5cd2cf68-d1c9-4fe5-94c5-6efe679e5e70" providerId="AD" clId="Web-{769A24A7-8B1D-D7BB-CBD0-42595EA0D778}" dt="2025-04-28T21:32:13.378" v="391" actId="20577"/>
      <pc:docMkLst>
        <pc:docMk/>
      </pc:docMkLst>
      <pc:sldChg chg="modSp">
        <pc:chgData name="Shu, Alex Banchao" userId="S::bxs5825@psu.edu::5cd2cf68-d1c9-4fe5-94c5-6efe679e5e70" providerId="AD" clId="Web-{769A24A7-8B1D-D7BB-CBD0-42595EA0D778}" dt="2025-04-28T15:59:31.924" v="21" actId="20577"/>
        <pc:sldMkLst>
          <pc:docMk/>
          <pc:sldMk cId="1999593507" sldId="256"/>
        </pc:sldMkLst>
        <pc:spChg chg="mod">
          <ac:chgData name="Shu, Alex Banchao" userId="S::bxs5825@psu.edu::5cd2cf68-d1c9-4fe5-94c5-6efe679e5e70" providerId="AD" clId="Web-{769A24A7-8B1D-D7BB-CBD0-42595EA0D778}" dt="2025-04-28T15:59:31.924" v="21" actId="20577"/>
          <ac:spMkLst>
            <pc:docMk/>
            <pc:sldMk cId="1999593507" sldId="256"/>
            <ac:spMk id="2" creationId="{BA535ABB-C067-3840-ABD6-79A97461CC76}"/>
          </ac:spMkLst>
        </pc:spChg>
        <pc:spChg chg="mod">
          <ac:chgData name="Shu, Alex Banchao" userId="S::bxs5825@psu.edu::5cd2cf68-d1c9-4fe5-94c5-6efe679e5e70" providerId="AD" clId="Web-{769A24A7-8B1D-D7BB-CBD0-42595EA0D778}" dt="2025-04-28T15:58:32.154" v="8" actId="14100"/>
          <ac:spMkLst>
            <pc:docMk/>
            <pc:sldMk cId="1999593507" sldId="256"/>
            <ac:spMk id="3" creationId="{615D5106-4953-9A4C-BA98-584B415898D1}"/>
          </ac:spMkLst>
        </pc:spChg>
        <pc:spChg chg="mod">
          <ac:chgData name="Shu, Alex Banchao" userId="S::bxs5825@psu.edu::5cd2cf68-d1c9-4fe5-94c5-6efe679e5e70" providerId="AD" clId="Web-{769A24A7-8B1D-D7BB-CBD0-42595EA0D778}" dt="2025-04-28T15:58:48.499" v="15" actId="20577"/>
          <ac:spMkLst>
            <pc:docMk/>
            <pc:sldMk cId="1999593507" sldId="256"/>
            <ac:spMk id="4" creationId="{01F86F69-15C6-4E40-A353-D52D462222B5}"/>
          </ac:spMkLst>
        </pc:spChg>
      </pc:sldChg>
      <pc:sldChg chg="modSp">
        <pc:chgData name="Shu, Alex Banchao" userId="S::bxs5825@psu.edu::5cd2cf68-d1c9-4fe5-94c5-6efe679e5e70" providerId="AD" clId="Web-{769A24A7-8B1D-D7BB-CBD0-42595EA0D778}" dt="2025-04-28T20:00:58.073" v="143" actId="20577"/>
        <pc:sldMkLst>
          <pc:docMk/>
          <pc:sldMk cId="1730452852" sldId="257"/>
        </pc:sldMkLst>
        <pc:spChg chg="mod">
          <ac:chgData name="Shu, Alex Banchao" userId="S::bxs5825@psu.edu::5cd2cf68-d1c9-4fe5-94c5-6efe679e5e70" providerId="AD" clId="Web-{769A24A7-8B1D-D7BB-CBD0-42595EA0D778}" dt="2025-04-28T20:00:58.073" v="143" actId="20577"/>
          <ac:spMkLst>
            <pc:docMk/>
            <pc:sldMk cId="1730452852" sldId="257"/>
            <ac:spMk id="2" creationId="{FCDC3CA5-8770-C14D-AA8F-67B3C6B0B12E}"/>
          </ac:spMkLst>
        </pc:spChg>
        <pc:spChg chg="mod">
          <ac:chgData name="Shu, Alex Banchao" userId="S::bxs5825@psu.edu::5cd2cf68-d1c9-4fe5-94c5-6efe679e5e70" providerId="AD" clId="Web-{769A24A7-8B1D-D7BB-CBD0-42595EA0D778}" dt="2025-04-28T20:00:22.525" v="129" actId="20577"/>
          <ac:spMkLst>
            <pc:docMk/>
            <pc:sldMk cId="1730452852" sldId="257"/>
            <ac:spMk id="3" creationId="{AF227F97-547A-BD45-83D3-750EEA3DEC57}"/>
          </ac:spMkLst>
        </pc:spChg>
      </pc:sldChg>
      <pc:sldChg chg="modSp">
        <pc:chgData name="Shu, Alex Banchao" userId="S::bxs5825@psu.edu::5cd2cf68-d1c9-4fe5-94c5-6efe679e5e70" providerId="AD" clId="Web-{769A24A7-8B1D-D7BB-CBD0-42595EA0D778}" dt="2025-04-28T20:01:02.213" v="145" actId="20577"/>
        <pc:sldMkLst>
          <pc:docMk/>
          <pc:sldMk cId="2192248951" sldId="258"/>
        </pc:sldMkLst>
        <pc:spChg chg="mod">
          <ac:chgData name="Shu, Alex Banchao" userId="S::bxs5825@psu.edu::5cd2cf68-d1c9-4fe5-94c5-6efe679e5e70" providerId="AD" clId="Web-{769A24A7-8B1D-D7BB-CBD0-42595EA0D778}" dt="2025-04-28T20:01:02.213" v="145" actId="20577"/>
          <ac:spMkLst>
            <pc:docMk/>
            <pc:sldMk cId="2192248951" sldId="258"/>
            <ac:spMk id="2" creationId="{B82FEA1A-481A-0940-B0BA-2FFF7F38BB25}"/>
          </ac:spMkLst>
        </pc:spChg>
        <pc:spChg chg="mod">
          <ac:chgData name="Shu, Alex Banchao" userId="S::bxs5825@psu.edu::5cd2cf68-d1c9-4fe5-94c5-6efe679e5e70" providerId="AD" clId="Web-{769A24A7-8B1D-D7BB-CBD0-42595EA0D778}" dt="2025-04-28T20:00:36.291" v="132" actId="20577"/>
          <ac:spMkLst>
            <pc:docMk/>
            <pc:sldMk cId="2192248951" sldId="258"/>
            <ac:spMk id="3" creationId="{F2AA249E-6475-F748-8E67-C370D02A2574}"/>
          </ac:spMkLst>
        </pc:spChg>
      </pc:sldChg>
      <pc:sldChg chg="addSp delSp modSp">
        <pc:chgData name="Shu, Alex Banchao" userId="S::bxs5825@psu.edu::5cd2cf68-d1c9-4fe5-94c5-6efe679e5e70" providerId="AD" clId="Web-{769A24A7-8B1D-D7BB-CBD0-42595EA0D778}" dt="2025-04-28T20:41:11.038" v="189" actId="1076"/>
        <pc:sldMkLst>
          <pc:docMk/>
          <pc:sldMk cId="1214177620" sldId="263"/>
        </pc:sldMkLst>
        <pc:spChg chg="mod">
          <ac:chgData name="Shu, Alex Banchao" userId="S::bxs5825@psu.edu::5cd2cf68-d1c9-4fe5-94c5-6efe679e5e70" providerId="AD" clId="Web-{769A24A7-8B1D-D7BB-CBD0-42595EA0D778}" dt="2025-04-28T20:01:06.948" v="147" actId="20577"/>
          <ac:spMkLst>
            <pc:docMk/>
            <pc:sldMk cId="1214177620" sldId="263"/>
            <ac:spMk id="2" creationId="{EF7E8995-1BB6-964B-8AFE-583FBD7705B1}"/>
          </ac:spMkLst>
        </pc:spChg>
        <pc:spChg chg="add mod">
          <ac:chgData name="Shu, Alex Banchao" userId="S::bxs5825@psu.edu::5cd2cf68-d1c9-4fe5-94c5-6efe679e5e70" providerId="AD" clId="Web-{769A24A7-8B1D-D7BB-CBD0-42595EA0D778}" dt="2025-04-28T20:41:07.429" v="188" actId="1076"/>
          <ac:spMkLst>
            <pc:docMk/>
            <pc:sldMk cId="1214177620" sldId="263"/>
            <ac:spMk id="3" creationId="{0F40396A-22DF-5A8D-E017-3770152E111C}"/>
          </ac:spMkLst>
        </pc:spChg>
        <pc:spChg chg="del">
          <ac:chgData name="Shu, Alex Banchao" userId="S::bxs5825@psu.edu::5cd2cf68-d1c9-4fe5-94c5-6efe679e5e70" providerId="AD" clId="Web-{769A24A7-8B1D-D7BB-CBD0-42595EA0D778}" dt="2025-04-28T16:01:09.447" v="22"/>
          <ac:spMkLst>
            <pc:docMk/>
            <pc:sldMk cId="1214177620" sldId="263"/>
            <ac:spMk id="3" creationId="{C771E80E-49C7-2E45-AA8D-6E92A3E0BAA0}"/>
          </ac:spMkLst>
        </pc:spChg>
        <pc:spChg chg="add del mod">
          <ac:chgData name="Shu, Alex Banchao" userId="S::bxs5825@psu.edu::5cd2cf68-d1c9-4fe5-94c5-6efe679e5e70" providerId="AD" clId="Web-{769A24A7-8B1D-D7BB-CBD0-42595EA0D778}" dt="2025-04-28T18:52:19.859" v="40"/>
          <ac:spMkLst>
            <pc:docMk/>
            <pc:sldMk cId="1214177620" sldId="263"/>
            <ac:spMk id="5" creationId="{6B1A0FB0-3B05-53A4-BE6F-F3F0C11E12FF}"/>
          </ac:spMkLst>
        </pc:spChg>
        <pc:picChg chg="add del mod ord modCrop">
          <ac:chgData name="Shu, Alex Banchao" userId="S::bxs5825@psu.edu::5cd2cf68-d1c9-4fe5-94c5-6efe679e5e70" providerId="AD" clId="Web-{769A24A7-8B1D-D7BB-CBD0-42595EA0D778}" dt="2025-04-28T18:52:18.156" v="39"/>
          <ac:picMkLst>
            <pc:docMk/>
            <pc:sldMk cId="1214177620" sldId="263"/>
            <ac:picMk id="4" creationId="{40DBBE9E-7559-7393-4C24-4E69E6FE4E51}"/>
          </ac:picMkLst>
        </pc:picChg>
        <pc:picChg chg="add mod ord">
          <ac:chgData name="Shu, Alex Banchao" userId="S::bxs5825@psu.edu::5cd2cf68-d1c9-4fe5-94c5-6efe679e5e70" providerId="AD" clId="Web-{769A24A7-8B1D-D7BB-CBD0-42595EA0D778}" dt="2025-04-28T20:41:11.038" v="189" actId="1076"/>
          <ac:picMkLst>
            <pc:docMk/>
            <pc:sldMk cId="1214177620" sldId="263"/>
            <ac:picMk id="6" creationId="{6B5DBDC0-0CC1-005E-5664-A28A9A4FDBFB}"/>
          </ac:picMkLst>
        </pc:picChg>
      </pc:sldChg>
      <pc:sldChg chg="addSp delSp modSp">
        <pc:chgData name="Shu, Alex Banchao" userId="S::bxs5825@psu.edu::5cd2cf68-d1c9-4fe5-94c5-6efe679e5e70" providerId="AD" clId="Web-{769A24A7-8B1D-D7BB-CBD0-42595EA0D778}" dt="2025-04-28T19:44:55.047" v="109" actId="14100"/>
        <pc:sldMkLst>
          <pc:docMk/>
          <pc:sldMk cId="1146725881" sldId="264"/>
        </pc:sldMkLst>
        <pc:spChg chg="del">
          <ac:chgData name="Shu, Alex Banchao" userId="S::bxs5825@psu.edu::5cd2cf68-d1c9-4fe5-94c5-6efe679e5e70" providerId="AD" clId="Web-{769A24A7-8B1D-D7BB-CBD0-42595EA0D778}" dt="2025-04-28T18:47:34.675" v="28"/>
          <ac:spMkLst>
            <pc:docMk/>
            <pc:sldMk cId="1146725881" sldId="264"/>
            <ac:spMk id="3" creationId="{291EF1D2-968A-7F4D-A49F-7315A1082BDD}"/>
          </ac:spMkLst>
        </pc:spChg>
        <pc:spChg chg="add mod">
          <ac:chgData name="Shu, Alex Banchao" userId="S::bxs5825@psu.edu::5cd2cf68-d1c9-4fe5-94c5-6efe679e5e70" providerId="AD" clId="Web-{769A24A7-8B1D-D7BB-CBD0-42595EA0D778}" dt="2025-04-28T19:44:03.312" v="88" actId="1076"/>
          <ac:spMkLst>
            <pc:docMk/>
            <pc:sldMk cId="1146725881" sldId="264"/>
            <ac:spMk id="7" creationId="{AC9101F5-B811-126A-526B-25637E63D9BE}"/>
          </ac:spMkLst>
        </pc:spChg>
        <pc:spChg chg="add mod">
          <ac:chgData name="Shu, Alex Banchao" userId="S::bxs5825@psu.edu::5cd2cf68-d1c9-4fe5-94c5-6efe679e5e70" providerId="AD" clId="Web-{769A24A7-8B1D-D7BB-CBD0-42595EA0D778}" dt="2025-04-28T19:44:27.390" v="96" actId="14100"/>
          <ac:spMkLst>
            <pc:docMk/>
            <pc:sldMk cId="1146725881" sldId="264"/>
            <ac:spMk id="8" creationId="{2904AA25-BD0E-9557-F8E4-F1C0268B907B}"/>
          </ac:spMkLst>
        </pc:spChg>
        <pc:spChg chg="add mod">
          <ac:chgData name="Shu, Alex Banchao" userId="S::bxs5825@psu.edu::5cd2cf68-d1c9-4fe5-94c5-6efe679e5e70" providerId="AD" clId="Web-{769A24A7-8B1D-D7BB-CBD0-42595EA0D778}" dt="2025-04-28T19:44:55.047" v="109" actId="14100"/>
          <ac:spMkLst>
            <pc:docMk/>
            <pc:sldMk cId="1146725881" sldId="264"/>
            <ac:spMk id="9" creationId="{B9B15028-5FF6-999F-8CD7-97B3CA66DACE}"/>
          </ac:spMkLst>
        </pc:spChg>
        <pc:graphicFrameChg chg="add mod ord modGraphic">
          <ac:chgData name="Shu, Alex Banchao" userId="S::bxs5825@psu.edu::5cd2cf68-d1c9-4fe5-94c5-6efe679e5e70" providerId="AD" clId="Web-{769A24A7-8B1D-D7BB-CBD0-42595EA0D778}" dt="2025-04-28T19:39:30.903" v="66" actId="1076"/>
          <ac:graphicFrameMkLst>
            <pc:docMk/>
            <pc:sldMk cId="1146725881" sldId="264"/>
            <ac:graphicFrameMk id="5" creationId="{4BD89D10-98C6-5081-BEC5-E0FAC12AEC0E}"/>
          </ac:graphicFrameMkLst>
        </pc:graphicFrameChg>
        <pc:graphicFrameChg chg="add del mod">
          <ac:chgData name="Shu, Alex Banchao" userId="S::bxs5825@psu.edu::5cd2cf68-d1c9-4fe5-94c5-6efe679e5e70" providerId="AD" clId="Web-{769A24A7-8B1D-D7BB-CBD0-42595EA0D778}" dt="2025-04-28T18:47:59.473" v="31"/>
          <ac:graphicFrameMkLst>
            <pc:docMk/>
            <pc:sldMk cId="1146725881" sldId="264"/>
            <ac:graphicFrameMk id="7" creationId="{72E6C7DD-9C35-18D1-D74F-392EDFD0E91D}"/>
          </ac:graphicFrameMkLst>
        </pc:graphicFrameChg>
        <pc:picChg chg="add mod">
          <ac:chgData name="Shu, Alex Banchao" userId="S::bxs5825@psu.edu::5cd2cf68-d1c9-4fe5-94c5-6efe679e5e70" providerId="AD" clId="Web-{769A24A7-8B1D-D7BB-CBD0-42595EA0D778}" dt="2025-04-28T19:44:36.812" v="99" actId="1076"/>
          <ac:picMkLst>
            <pc:docMk/>
            <pc:sldMk cId="1146725881" sldId="264"/>
            <ac:picMk id="3" creationId="{CFF5E168-2449-FC2B-D72A-A61C51B41053}"/>
          </ac:picMkLst>
        </pc:picChg>
        <pc:picChg chg="add mod">
          <ac:chgData name="Shu, Alex Banchao" userId="S::bxs5825@psu.edu::5cd2cf68-d1c9-4fe5-94c5-6efe679e5e70" providerId="AD" clId="Web-{769A24A7-8B1D-D7BB-CBD0-42595EA0D778}" dt="2025-04-28T19:44:30.468" v="97" actId="1076"/>
          <ac:picMkLst>
            <pc:docMk/>
            <pc:sldMk cId="1146725881" sldId="264"/>
            <ac:picMk id="4" creationId="{F5A77EF4-7A04-D752-9255-83FBC9E326E1}"/>
          </ac:picMkLst>
        </pc:picChg>
        <pc:picChg chg="add mod">
          <ac:chgData name="Shu, Alex Banchao" userId="S::bxs5825@psu.edu::5cd2cf68-d1c9-4fe5-94c5-6efe679e5e70" providerId="AD" clId="Web-{769A24A7-8B1D-D7BB-CBD0-42595EA0D778}" dt="2025-04-28T19:44:33.187" v="98" actId="1076"/>
          <ac:picMkLst>
            <pc:docMk/>
            <pc:sldMk cId="1146725881" sldId="264"/>
            <ac:picMk id="6" creationId="{80AD678E-9A2C-9DB1-AD00-E5B38C1F8B84}"/>
          </ac:picMkLst>
        </pc:picChg>
      </pc:sldChg>
      <pc:sldChg chg="modSp">
        <pc:chgData name="Shu, Alex Banchao" userId="S::bxs5825@psu.edu::5cd2cf68-d1c9-4fe5-94c5-6efe679e5e70" providerId="AD" clId="Web-{769A24A7-8B1D-D7BB-CBD0-42595EA0D778}" dt="2025-04-28T20:01:13.229" v="150" actId="20577"/>
        <pc:sldMkLst>
          <pc:docMk/>
          <pc:sldMk cId="2182757163" sldId="269"/>
        </pc:sldMkLst>
        <pc:spChg chg="mod">
          <ac:chgData name="Shu, Alex Banchao" userId="S::bxs5825@psu.edu::5cd2cf68-d1c9-4fe5-94c5-6efe679e5e70" providerId="AD" clId="Web-{769A24A7-8B1D-D7BB-CBD0-42595EA0D778}" dt="2025-04-28T20:01:13.229" v="150" actId="20577"/>
          <ac:spMkLst>
            <pc:docMk/>
            <pc:sldMk cId="2182757163" sldId="269"/>
            <ac:spMk id="2" creationId="{9ACD8696-5D4A-FA41-9782-D300D38A19B3}"/>
          </ac:spMkLst>
        </pc:spChg>
        <pc:spChg chg="mod">
          <ac:chgData name="Shu, Alex Banchao" userId="S::bxs5825@psu.edu::5cd2cf68-d1c9-4fe5-94c5-6efe679e5e70" providerId="AD" clId="Web-{769A24A7-8B1D-D7BB-CBD0-42595EA0D778}" dt="2025-04-28T19:46:29.485" v="119" actId="20577"/>
          <ac:spMkLst>
            <pc:docMk/>
            <pc:sldMk cId="2182757163" sldId="269"/>
            <ac:spMk id="3" creationId="{E67EAE31-30DF-0C47-B923-A567D1816D4E}"/>
          </ac:spMkLst>
        </pc:spChg>
      </pc:sldChg>
      <pc:sldChg chg="addSp delSp modSp new">
        <pc:chgData name="Shu, Alex Banchao" userId="S::bxs5825@psu.edu::5cd2cf68-d1c9-4fe5-94c5-6efe679e5e70" providerId="AD" clId="Web-{769A24A7-8B1D-D7BB-CBD0-42595EA0D778}" dt="2025-04-28T21:32:13.378" v="391" actId="20577"/>
        <pc:sldMkLst>
          <pc:docMk/>
          <pc:sldMk cId="2697514801" sldId="271"/>
        </pc:sldMkLst>
        <pc:spChg chg="mod">
          <ac:chgData name="Shu, Alex Banchao" userId="S::bxs5825@psu.edu::5cd2cf68-d1c9-4fe5-94c5-6efe679e5e70" providerId="AD" clId="Web-{769A24A7-8B1D-D7BB-CBD0-42595EA0D778}" dt="2025-04-28T21:32:13.378" v="391" actId="20577"/>
          <ac:spMkLst>
            <pc:docMk/>
            <pc:sldMk cId="2697514801" sldId="271"/>
            <ac:spMk id="2" creationId="{895C81E4-45FA-89A2-FAEE-E365C5B34DDA}"/>
          </ac:spMkLst>
        </pc:spChg>
        <pc:spChg chg="mod">
          <ac:chgData name="Shu, Alex Banchao" userId="S::bxs5825@psu.edu::5cd2cf68-d1c9-4fe5-94c5-6efe679e5e70" providerId="AD" clId="Web-{769A24A7-8B1D-D7BB-CBD0-42595EA0D778}" dt="2025-04-28T21:29:05.980" v="387" actId="1076"/>
          <ac:spMkLst>
            <pc:docMk/>
            <pc:sldMk cId="2697514801" sldId="271"/>
            <ac:spMk id="3" creationId="{3BA00F88-FCF4-C804-D877-9DD778CD98F2}"/>
          </ac:spMkLst>
        </pc:spChg>
        <pc:spChg chg="add mod">
          <ac:chgData name="Shu, Alex Banchao" userId="S::bxs5825@psu.edu::5cd2cf68-d1c9-4fe5-94c5-6efe679e5e70" providerId="AD" clId="Web-{769A24A7-8B1D-D7BB-CBD0-42595EA0D778}" dt="2025-04-28T21:26:09.301" v="340" actId="1076"/>
          <ac:spMkLst>
            <pc:docMk/>
            <pc:sldMk cId="2697514801" sldId="271"/>
            <ac:spMk id="4" creationId="{DCE27779-89BA-4774-0475-3F51A936D5CF}"/>
          </ac:spMkLst>
        </pc:spChg>
        <pc:spChg chg="add mod">
          <ac:chgData name="Shu, Alex Banchao" userId="S::bxs5825@psu.edu::5cd2cf68-d1c9-4fe5-94c5-6efe679e5e70" providerId="AD" clId="Web-{769A24A7-8B1D-D7BB-CBD0-42595EA0D778}" dt="2025-04-28T21:26:09.317" v="341" actId="1076"/>
          <ac:spMkLst>
            <pc:docMk/>
            <pc:sldMk cId="2697514801" sldId="271"/>
            <ac:spMk id="5" creationId="{36E3B296-67A1-F9C5-FC93-FB00302E716C}"/>
          </ac:spMkLst>
        </pc:spChg>
        <pc:spChg chg="add mod">
          <ac:chgData name="Shu, Alex Banchao" userId="S::bxs5825@psu.edu::5cd2cf68-d1c9-4fe5-94c5-6efe679e5e70" providerId="AD" clId="Web-{769A24A7-8B1D-D7BB-CBD0-42595EA0D778}" dt="2025-04-28T21:26:09.317" v="342" actId="1076"/>
          <ac:spMkLst>
            <pc:docMk/>
            <pc:sldMk cId="2697514801" sldId="271"/>
            <ac:spMk id="6" creationId="{C37D11C1-075F-35FD-5893-9B605BBCE552}"/>
          </ac:spMkLst>
        </pc:spChg>
        <pc:spChg chg="add mod">
          <ac:chgData name="Shu, Alex Banchao" userId="S::bxs5825@psu.edu::5cd2cf68-d1c9-4fe5-94c5-6efe679e5e70" providerId="AD" clId="Web-{769A24A7-8B1D-D7BB-CBD0-42595EA0D778}" dt="2025-04-28T21:26:09.333" v="343" actId="1076"/>
          <ac:spMkLst>
            <pc:docMk/>
            <pc:sldMk cId="2697514801" sldId="271"/>
            <ac:spMk id="7" creationId="{BE249C01-3A26-30F9-FD5C-0C89BDAD1433}"/>
          </ac:spMkLst>
        </pc:spChg>
        <pc:spChg chg="add mod">
          <ac:chgData name="Shu, Alex Banchao" userId="S::bxs5825@psu.edu::5cd2cf68-d1c9-4fe5-94c5-6efe679e5e70" providerId="AD" clId="Web-{769A24A7-8B1D-D7BB-CBD0-42595EA0D778}" dt="2025-04-28T20:43:43.576" v="206" actId="1076"/>
          <ac:spMkLst>
            <pc:docMk/>
            <pc:sldMk cId="2697514801" sldId="271"/>
            <ac:spMk id="8" creationId="{A39CBE3F-D1BC-BD4C-CF54-0F0251676E4F}"/>
          </ac:spMkLst>
        </pc:spChg>
        <pc:spChg chg="add mod">
          <ac:chgData name="Shu, Alex Banchao" userId="S::bxs5825@psu.edu::5cd2cf68-d1c9-4fe5-94c5-6efe679e5e70" providerId="AD" clId="Web-{769A24A7-8B1D-D7BB-CBD0-42595EA0D778}" dt="2025-04-28T21:26:09.364" v="346" actId="1076"/>
          <ac:spMkLst>
            <pc:docMk/>
            <pc:sldMk cId="2697514801" sldId="271"/>
            <ac:spMk id="12" creationId="{958A2BC7-5BD4-E1BD-9BD7-88B510383A0B}"/>
          </ac:spMkLst>
        </pc:spChg>
        <pc:spChg chg="add del mod">
          <ac:chgData name="Shu, Alex Banchao" userId="S::bxs5825@psu.edu::5cd2cf68-d1c9-4fe5-94c5-6efe679e5e70" providerId="AD" clId="Web-{769A24A7-8B1D-D7BB-CBD0-42595EA0D778}" dt="2025-04-28T21:03:37.420" v="252"/>
          <ac:spMkLst>
            <pc:docMk/>
            <pc:sldMk cId="2697514801" sldId="271"/>
            <ac:spMk id="13" creationId="{9C94B543-BDA6-A160-C3D0-8C1903D87782}"/>
          </ac:spMkLst>
        </pc:spChg>
        <pc:spChg chg="add mod">
          <ac:chgData name="Shu, Alex Banchao" userId="S::bxs5825@psu.edu::5cd2cf68-d1c9-4fe5-94c5-6efe679e5e70" providerId="AD" clId="Web-{769A24A7-8B1D-D7BB-CBD0-42595EA0D778}" dt="2025-04-28T21:27:44.196" v="369" actId="1076"/>
          <ac:spMkLst>
            <pc:docMk/>
            <pc:sldMk cId="2697514801" sldId="271"/>
            <ac:spMk id="14" creationId="{EEFB08F6-E19A-6995-5CBB-E43782A91264}"/>
          </ac:spMkLst>
        </pc:spChg>
        <pc:spChg chg="add mod">
          <ac:chgData name="Shu, Alex Banchao" userId="S::bxs5825@psu.edu::5cd2cf68-d1c9-4fe5-94c5-6efe679e5e70" providerId="AD" clId="Web-{769A24A7-8B1D-D7BB-CBD0-42595EA0D778}" dt="2025-04-28T21:26:09.379" v="347" actId="1076"/>
          <ac:spMkLst>
            <pc:docMk/>
            <pc:sldMk cId="2697514801" sldId="271"/>
            <ac:spMk id="15" creationId="{F9B7724F-A27F-4EED-01B1-6C87C0D13656}"/>
          </ac:spMkLst>
        </pc:spChg>
        <pc:spChg chg="add mod">
          <ac:chgData name="Shu, Alex Banchao" userId="S::bxs5825@psu.edu::5cd2cf68-d1c9-4fe5-94c5-6efe679e5e70" providerId="AD" clId="Web-{769A24A7-8B1D-D7BB-CBD0-42595EA0D778}" dt="2025-04-28T21:26:09.411" v="350" actId="1076"/>
          <ac:spMkLst>
            <pc:docMk/>
            <pc:sldMk cId="2697514801" sldId="271"/>
            <ac:spMk id="19" creationId="{A54CFF64-50DE-A4C4-8D3E-064CE97825A0}"/>
          </ac:spMkLst>
        </pc:spChg>
        <pc:spChg chg="add mod">
          <ac:chgData name="Shu, Alex Banchao" userId="S::bxs5825@psu.edu::5cd2cf68-d1c9-4fe5-94c5-6efe679e5e70" providerId="AD" clId="Web-{769A24A7-8B1D-D7BB-CBD0-42595EA0D778}" dt="2025-04-28T21:26:26.536" v="359" actId="1076"/>
          <ac:spMkLst>
            <pc:docMk/>
            <pc:sldMk cId="2697514801" sldId="271"/>
            <ac:spMk id="20" creationId="{130FF717-A0FD-C956-B3DA-106FF9F59FE4}"/>
          </ac:spMkLst>
        </pc:spChg>
        <pc:spChg chg="add mod">
          <ac:chgData name="Shu, Alex Banchao" userId="S::bxs5825@psu.edu::5cd2cf68-d1c9-4fe5-94c5-6efe679e5e70" providerId="AD" clId="Web-{769A24A7-8B1D-D7BB-CBD0-42595EA0D778}" dt="2025-04-28T21:26:09.442" v="353" actId="1076"/>
          <ac:spMkLst>
            <pc:docMk/>
            <pc:sldMk cId="2697514801" sldId="271"/>
            <ac:spMk id="22" creationId="{46661681-47D5-B2F9-EED2-7753DBB0E4DD}"/>
          </ac:spMkLst>
        </pc:spChg>
        <pc:spChg chg="add mod">
          <ac:chgData name="Shu, Alex Banchao" userId="S::bxs5825@psu.edu::5cd2cf68-d1c9-4fe5-94c5-6efe679e5e70" providerId="AD" clId="Web-{769A24A7-8B1D-D7BB-CBD0-42595EA0D778}" dt="2025-04-28T21:26:09.473" v="355" actId="1076"/>
          <ac:spMkLst>
            <pc:docMk/>
            <pc:sldMk cId="2697514801" sldId="271"/>
            <ac:spMk id="24" creationId="{6335E583-3369-1D58-B198-0842FFE66474}"/>
          </ac:spMkLst>
        </pc:spChg>
        <pc:spChg chg="add mod">
          <ac:chgData name="Shu, Alex Banchao" userId="S::bxs5825@psu.edu::5cd2cf68-d1c9-4fe5-94c5-6efe679e5e70" providerId="AD" clId="Web-{769A24A7-8B1D-D7BB-CBD0-42595EA0D778}" dt="2025-04-28T21:26:09.489" v="356" actId="1076"/>
          <ac:spMkLst>
            <pc:docMk/>
            <pc:sldMk cId="2697514801" sldId="271"/>
            <ac:spMk id="25" creationId="{DAA359B5-F859-501C-CFE9-3E577664103A}"/>
          </ac:spMkLst>
        </pc:spChg>
        <pc:spChg chg="add mod">
          <ac:chgData name="Shu, Alex Banchao" userId="S::bxs5825@psu.edu::5cd2cf68-d1c9-4fe5-94c5-6efe679e5e70" providerId="AD" clId="Web-{769A24A7-8B1D-D7BB-CBD0-42595EA0D778}" dt="2025-04-28T21:26:09.504" v="357" actId="1076"/>
          <ac:spMkLst>
            <pc:docMk/>
            <pc:sldMk cId="2697514801" sldId="271"/>
            <ac:spMk id="26" creationId="{D4AA5FF3-D3F8-1F19-4104-66F5E8DF3F1C}"/>
          </ac:spMkLst>
        </pc:spChg>
        <pc:spChg chg="add mod">
          <ac:chgData name="Shu, Alex Banchao" userId="S::bxs5825@psu.edu::5cd2cf68-d1c9-4fe5-94c5-6efe679e5e70" providerId="AD" clId="Web-{769A24A7-8B1D-D7BB-CBD0-42595EA0D778}" dt="2025-04-28T21:25:37.519" v="338" actId="1076"/>
          <ac:spMkLst>
            <pc:docMk/>
            <pc:sldMk cId="2697514801" sldId="271"/>
            <ac:spMk id="29" creationId="{D8AB0048-C4A3-D868-2B2D-36C9CFF47066}"/>
          </ac:spMkLst>
        </pc:spChg>
        <pc:spChg chg="add mod">
          <ac:chgData name="Shu, Alex Banchao" userId="S::bxs5825@psu.edu::5cd2cf68-d1c9-4fe5-94c5-6efe679e5e70" providerId="AD" clId="Web-{769A24A7-8B1D-D7BB-CBD0-42595EA0D778}" dt="2025-04-28T21:28:08.400" v="375"/>
          <ac:spMkLst>
            <pc:docMk/>
            <pc:sldMk cId="2697514801" sldId="271"/>
            <ac:spMk id="32" creationId="{1931853C-2DDF-2324-7773-81F9F51A3761}"/>
          </ac:spMkLst>
        </pc:spChg>
        <pc:spChg chg="add mod">
          <ac:chgData name="Shu, Alex Banchao" userId="S::bxs5825@psu.edu::5cd2cf68-d1c9-4fe5-94c5-6efe679e5e70" providerId="AD" clId="Web-{769A24A7-8B1D-D7BB-CBD0-42595EA0D778}" dt="2025-04-28T21:28:42.386" v="382"/>
          <ac:spMkLst>
            <pc:docMk/>
            <pc:sldMk cId="2697514801" sldId="271"/>
            <ac:spMk id="36" creationId="{480E2CE9-94DD-680E-0FD5-94623E31B505}"/>
          </ac:spMkLst>
        </pc:spChg>
        <pc:grpChg chg="add mod">
          <ac:chgData name="Shu, Alex Banchao" userId="S::bxs5825@psu.edu::5cd2cf68-d1c9-4fe5-94c5-6efe679e5e70" providerId="AD" clId="Web-{769A24A7-8B1D-D7BB-CBD0-42595EA0D778}" dt="2025-04-28T21:26:37.256" v="361" actId="1076"/>
          <ac:grpSpMkLst>
            <pc:docMk/>
            <pc:sldMk cId="2697514801" sldId="271"/>
            <ac:grpSpMk id="30" creationId="{465EE44D-31C6-6A97-B7C8-DCB298EB2868}"/>
          </ac:grpSpMkLst>
        </pc:grpChg>
        <pc:grpChg chg="add">
          <ac:chgData name="Shu, Alex Banchao" userId="S::bxs5825@psu.edu::5cd2cf68-d1c9-4fe5-94c5-6efe679e5e70" providerId="AD" clId="Web-{769A24A7-8B1D-D7BB-CBD0-42595EA0D778}" dt="2025-04-28T21:29:02.152" v="386"/>
          <ac:grpSpMkLst>
            <pc:docMk/>
            <pc:sldMk cId="2697514801" sldId="271"/>
            <ac:grpSpMk id="39" creationId="{58676651-275A-BACF-0932-191BDF662AA7}"/>
          </ac:grpSpMkLst>
        </pc:grpChg>
        <pc:cxnChg chg="add del mod">
          <ac:chgData name="Shu, Alex Banchao" userId="S::bxs5825@psu.edu::5cd2cf68-d1c9-4fe5-94c5-6efe679e5e70" providerId="AD" clId="Web-{769A24A7-8B1D-D7BB-CBD0-42595EA0D778}" dt="2025-04-28T20:42:39.854" v="195"/>
          <ac:cxnSpMkLst>
            <pc:docMk/>
            <pc:sldMk cId="2697514801" sldId="271"/>
            <ac:cxnSpMk id="9" creationId="{1561D49C-5B18-A475-9A49-34CCD31C0E7D}"/>
          </ac:cxnSpMkLst>
        </pc:cxnChg>
        <pc:cxnChg chg="add mod">
          <ac:chgData name="Shu, Alex Banchao" userId="S::bxs5825@psu.edu::5cd2cf68-d1c9-4fe5-94c5-6efe679e5e70" providerId="AD" clId="Web-{769A24A7-8B1D-D7BB-CBD0-42595EA0D778}" dt="2025-04-28T21:26:09.348" v="344" actId="1076"/>
          <ac:cxnSpMkLst>
            <pc:docMk/>
            <pc:sldMk cId="2697514801" sldId="271"/>
            <ac:cxnSpMk id="10" creationId="{AD782AEC-427D-3048-C361-024130106A29}"/>
          </ac:cxnSpMkLst>
        </pc:cxnChg>
        <pc:cxnChg chg="add mod">
          <ac:chgData name="Shu, Alex Banchao" userId="S::bxs5825@psu.edu::5cd2cf68-d1c9-4fe5-94c5-6efe679e5e70" providerId="AD" clId="Web-{769A24A7-8B1D-D7BB-CBD0-42595EA0D778}" dt="2025-04-28T21:26:09.364" v="345" actId="1076"/>
          <ac:cxnSpMkLst>
            <pc:docMk/>
            <pc:sldMk cId="2697514801" sldId="271"/>
            <ac:cxnSpMk id="11" creationId="{255577F3-F72C-D3C9-DF87-5156A07B3441}"/>
          </ac:cxnSpMkLst>
        </pc:cxnChg>
        <pc:cxnChg chg="add mod">
          <ac:chgData name="Shu, Alex Banchao" userId="S::bxs5825@psu.edu::5cd2cf68-d1c9-4fe5-94c5-6efe679e5e70" providerId="AD" clId="Web-{769A24A7-8B1D-D7BB-CBD0-42595EA0D778}" dt="2025-04-28T21:26:09.395" v="348" actId="1076"/>
          <ac:cxnSpMkLst>
            <pc:docMk/>
            <pc:sldMk cId="2697514801" sldId="271"/>
            <ac:cxnSpMk id="16" creationId="{CACC032B-0105-DAA1-2E7B-7124A2291DE8}"/>
          </ac:cxnSpMkLst>
        </pc:cxnChg>
        <pc:cxnChg chg="add mod">
          <ac:chgData name="Shu, Alex Banchao" userId="S::bxs5825@psu.edu::5cd2cf68-d1c9-4fe5-94c5-6efe679e5e70" providerId="AD" clId="Web-{769A24A7-8B1D-D7BB-CBD0-42595EA0D778}" dt="2025-04-28T21:26:09.395" v="349" actId="1076"/>
          <ac:cxnSpMkLst>
            <pc:docMk/>
            <pc:sldMk cId="2697514801" sldId="271"/>
            <ac:cxnSpMk id="17" creationId="{0FC5D2E0-38EA-1216-FA60-12141874DDA5}"/>
          </ac:cxnSpMkLst>
        </pc:cxnChg>
        <pc:cxnChg chg="add mod">
          <ac:chgData name="Shu, Alex Banchao" userId="S::bxs5825@psu.edu::5cd2cf68-d1c9-4fe5-94c5-6efe679e5e70" providerId="AD" clId="Web-{769A24A7-8B1D-D7BB-CBD0-42595EA0D778}" dt="2025-04-28T21:07:17.897" v="293" actId="1076"/>
          <ac:cxnSpMkLst>
            <pc:docMk/>
            <pc:sldMk cId="2697514801" sldId="271"/>
            <ac:cxnSpMk id="18" creationId="{BE3DF08D-8D57-290B-DF68-29A066FACF58}"/>
          </ac:cxnSpMkLst>
        </pc:cxnChg>
        <pc:cxnChg chg="add mod">
          <ac:chgData name="Shu, Alex Banchao" userId="S::bxs5825@psu.edu::5cd2cf68-d1c9-4fe5-94c5-6efe679e5e70" providerId="AD" clId="Web-{769A24A7-8B1D-D7BB-CBD0-42595EA0D778}" dt="2025-04-28T21:26:09.442" v="352" actId="1076"/>
          <ac:cxnSpMkLst>
            <pc:docMk/>
            <pc:sldMk cId="2697514801" sldId="271"/>
            <ac:cxnSpMk id="21" creationId="{37C2A71F-E44E-0585-E46D-8CCC651F7D1B}"/>
          </ac:cxnSpMkLst>
        </pc:cxnChg>
        <pc:cxnChg chg="add mod">
          <ac:chgData name="Shu, Alex Banchao" userId="S::bxs5825@psu.edu::5cd2cf68-d1c9-4fe5-94c5-6efe679e5e70" providerId="AD" clId="Web-{769A24A7-8B1D-D7BB-CBD0-42595EA0D778}" dt="2025-04-28T21:26:09.458" v="354" actId="1076"/>
          <ac:cxnSpMkLst>
            <pc:docMk/>
            <pc:sldMk cId="2697514801" sldId="271"/>
            <ac:cxnSpMk id="23" creationId="{67339F5D-29A1-92FE-63ED-59FB53C0913F}"/>
          </ac:cxnSpMkLst>
        </pc:cxnChg>
        <pc:cxnChg chg="add mod">
          <ac:chgData name="Shu, Alex Banchao" userId="S::bxs5825@psu.edu::5cd2cf68-d1c9-4fe5-94c5-6efe679e5e70" providerId="AD" clId="Web-{769A24A7-8B1D-D7BB-CBD0-42595EA0D778}" dt="2025-04-28T21:26:09.504" v="358" actId="1076"/>
          <ac:cxnSpMkLst>
            <pc:docMk/>
            <pc:sldMk cId="2697514801" sldId="271"/>
            <ac:cxnSpMk id="27" creationId="{2126DA4A-2985-E50C-758F-E077C0011AC7}"/>
          </ac:cxnSpMkLst>
        </pc:cxnChg>
        <pc:cxnChg chg="add mod">
          <ac:chgData name="Shu, Alex Banchao" userId="S::bxs5825@psu.edu::5cd2cf68-d1c9-4fe5-94c5-6efe679e5e70" providerId="AD" clId="Web-{769A24A7-8B1D-D7BB-CBD0-42595EA0D778}" dt="2025-04-28T21:25:39.691" v="339" actId="1076"/>
          <ac:cxnSpMkLst>
            <pc:docMk/>
            <pc:sldMk cId="2697514801" sldId="271"/>
            <ac:cxnSpMk id="28" creationId="{AD697ECA-EFFE-C72F-535D-E5186759CBF4}"/>
          </ac:cxnSpMkLst>
        </pc:cxnChg>
        <pc:cxnChg chg="add mod">
          <ac:chgData name="Shu, Alex Banchao" userId="S::bxs5825@psu.edu::5cd2cf68-d1c9-4fe5-94c5-6efe679e5e70" providerId="AD" clId="Web-{769A24A7-8B1D-D7BB-CBD0-42595EA0D778}" dt="2025-04-28T21:27:52.649" v="371" actId="1076"/>
          <ac:cxnSpMkLst>
            <pc:docMk/>
            <pc:sldMk cId="2697514801" sldId="271"/>
            <ac:cxnSpMk id="34" creationId="{7E94048B-0C89-D20C-B905-DD159F20EE81}"/>
          </ac:cxnSpMkLst>
        </pc:cxnChg>
        <pc:cxnChg chg="add mod">
          <ac:chgData name="Shu, Alex Banchao" userId="S::bxs5825@psu.edu::5cd2cf68-d1c9-4fe5-94c5-6efe679e5e70" providerId="AD" clId="Web-{769A24A7-8B1D-D7BB-CBD0-42595EA0D778}" dt="2025-04-28T21:28:53.917" v="385" actId="14100"/>
          <ac:cxnSpMkLst>
            <pc:docMk/>
            <pc:sldMk cId="2697514801" sldId="271"/>
            <ac:cxnSpMk id="38" creationId="{A5C9AD8E-1B6B-6911-CA02-7EFB83630850}"/>
          </ac:cxnSpMkLst>
        </pc:cxnChg>
      </pc:sldChg>
      <pc:sldChg chg="addSp delSp modSp new">
        <pc:chgData name="Shu, Alex Banchao" userId="S::bxs5825@psu.edu::5cd2cf68-d1c9-4fe5-94c5-6efe679e5e70" providerId="AD" clId="Web-{769A24A7-8B1D-D7BB-CBD0-42595EA0D778}" dt="2025-04-28T20:38:14.406" v="163" actId="1076"/>
        <pc:sldMkLst>
          <pc:docMk/>
          <pc:sldMk cId="2749281848" sldId="272"/>
        </pc:sldMkLst>
        <pc:spChg chg="del">
          <ac:chgData name="Shu, Alex Banchao" userId="S::bxs5825@psu.edu::5cd2cf68-d1c9-4fe5-94c5-6efe679e5e70" providerId="AD" clId="Web-{769A24A7-8B1D-D7BB-CBD0-42595EA0D778}" dt="2025-04-28T20:31:48.485" v="158"/>
          <ac:spMkLst>
            <pc:docMk/>
            <pc:sldMk cId="2749281848" sldId="272"/>
            <ac:spMk id="3" creationId="{4F23FBB6-36E6-713F-600B-3371C7FDC3A3}"/>
          </ac:spMkLst>
        </pc:spChg>
        <pc:spChg chg="add mod">
          <ac:chgData name="Shu, Alex Banchao" userId="S::bxs5825@psu.edu::5cd2cf68-d1c9-4fe5-94c5-6efe679e5e70" providerId="AD" clId="Web-{769A24A7-8B1D-D7BB-CBD0-42595EA0D778}" dt="2025-04-28T20:38:14.406" v="163" actId="1076"/>
          <ac:spMkLst>
            <pc:docMk/>
            <pc:sldMk cId="2749281848" sldId="272"/>
            <ac:spMk id="6" creationId="{B5473D7D-2B6A-B684-9147-9CF519EB94B3}"/>
          </ac:spMkLst>
        </pc:spChg>
        <pc:graphicFrameChg chg="add mod ord modGraphic">
          <ac:chgData name="Shu, Alex Banchao" userId="S::bxs5825@psu.edu::5cd2cf68-d1c9-4fe5-94c5-6efe679e5e70" providerId="AD" clId="Web-{769A24A7-8B1D-D7BB-CBD0-42595EA0D778}" dt="2025-04-28T20:31:53.532" v="159" actId="1076"/>
          <ac:graphicFrameMkLst>
            <pc:docMk/>
            <pc:sldMk cId="2749281848" sldId="272"/>
            <ac:graphicFrameMk id="5" creationId="{C3EC9ADA-BFCC-91A4-4C6C-77832D22F756}"/>
          </ac:graphicFrameMkLst>
        </pc:graphicFrameChg>
      </pc:sldChg>
    </pc:docChg>
  </pc:docChgLst>
  <pc:docChgLst>
    <pc:chgData name="Shu, Alex Banchao" userId="S::bxs5825@psu.edu::5cd2cf68-d1c9-4fe5-94c5-6efe679e5e70" providerId="AD" clId="Web-{36A95B22-69CE-9A2D-B8A6-721BCD611716}"/>
    <pc:docChg chg="addSld modSld sldOrd">
      <pc:chgData name="Shu, Alex Banchao" userId="S::bxs5825@psu.edu::5cd2cf68-d1c9-4fe5-94c5-6efe679e5e70" providerId="AD" clId="Web-{36A95B22-69CE-9A2D-B8A6-721BCD611716}" dt="2025-04-29T21:50:16.006" v="400" actId="20577"/>
      <pc:docMkLst>
        <pc:docMk/>
      </pc:docMkLst>
      <pc:sldChg chg="modSp">
        <pc:chgData name="Shu, Alex Banchao" userId="S::bxs5825@psu.edu::5cd2cf68-d1c9-4fe5-94c5-6efe679e5e70" providerId="AD" clId="Web-{36A95B22-69CE-9A2D-B8A6-721BCD611716}" dt="2025-04-29T21:50:16.006" v="400" actId="20577"/>
        <pc:sldMkLst>
          <pc:docMk/>
          <pc:sldMk cId="2697514801" sldId="271"/>
        </pc:sldMkLst>
        <pc:spChg chg="mod">
          <ac:chgData name="Shu, Alex Banchao" userId="S::bxs5825@psu.edu::5cd2cf68-d1c9-4fe5-94c5-6efe679e5e70" providerId="AD" clId="Web-{36A95B22-69CE-9A2D-B8A6-721BCD611716}" dt="2025-04-29T21:50:16.006" v="400" actId="20577"/>
          <ac:spMkLst>
            <pc:docMk/>
            <pc:sldMk cId="2697514801" sldId="271"/>
            <ac:spMk id="3" creationId="{3BA00F88-FCF4-C804-D877-9DD778CD98F2}"/>
          </ac:spMkLst>
        </pc:spChg>
      </pc:sldChg>
      <pc:sldChg chg="ord">
        <pc:chgData name="Shu, Alex Banchao" userId="S::bxs5825@psu.edu::5cd2cf68-d1c9-4fe5-94c5-6efe679e5e70" providerId="AD" clId="Web-{36A95B22-69CE-9A2D-B8A6-721BCD611716}" dt="2025-04-29T21:10:51.789" v="210"/>
        <pc:sldMkLst>
          <pc:docMk/>
          <pc:sldMk cId="2749281848" sldId="272"/>
        </pc:sldMkLst>
      </pc:sldChg>
      <pc:sldChg chg="modSp new">
        <pc:chgData name="Shu, Alex Banchao" userId="S::bxs5825@psu.edu::5cd2cf68-d1c9-4fe5-94c5-6efe679e5e70" providerId="AD" clId="Web-{36A95B22-69CE-9A2D-B8A6-721BCD611716}" dt="2025-04-29T19:39:12.299" v="140" actId="20577"/>
        <pc:sldMkLst>
          <pc:docMk/>
          <pc:sldMk cId="1459403642" sldId="273"/>
        </pc:sldMkLst>
        <pc:spChg chg="mod">
          <ac:chgData name="Shu, Alex Banchao" userId="S::bxs5825@psu.edu::5cd2cf68-d1c9-4fe5-94c5-6efe679e5e70" providerId="AD" clId="Web-{36A95B22-69CE-9A2D-B8A6-721BCD611716}" dt="2025-04-29T19:37:48.953" v="120" actId="20577"/>
          <ac:spMkLst>
            <pc:docMk/>
            <pc:sldMk cId="1459403642" sldId="273"/>
            <ac:spMk id="2" creationId="{277D1E56-406B-CEF7-EFF1-72238131649D}"/>
          </ac:spMkLst>
        </pc:spChg>
        <pc:spChg chg="mod">
          <ac:chgData name="Shu, Alex Banchao" userId="S::bxs5825@psu.edu::5cd2cf68-d1c9-4fe5-94c5-6efe679e5e70" providerId="AD" clId="Web-{36A95B22-69CE-9A2D-B8A6-721BCD611716}" dt="2025-04-29T19:39:12.299" v="140" actId="20577"/>
          <ac:spMkLst>
            <pc:docMk/>
            <pc:sldMk cId="1459403642" sldId="273"/>
            <ac:spMk id="3" creationId="{54B32539-E1FD-B31B-73AF-EA7AA2E5E474}"/>
          </ac:spMkLst>
        </pc:spChg>
      </pc:sldChg>
      <pc:sldChg chg="addSp delSp modSp new">
        <pc:chgData name="Shu, Alex Banchao" userId="S::bxs5825@psu.edu::5cd2cf68-d1c9-4fe5-94c5-6efe679e5e70" providerId="AD" clId="Web-{36A95B22-69CE-9A2D-B8A6-721BCD611716}" dt="2025-04-29T21:31:03.608" v="288"/>
        <pc:sldMkLst>
          <pc:docMk/>
          <pc:sldMk cId="3741396580" sldId="274"/>
        </pc:sldMkLst>
        <pc:spChg chg="mod">
          <ac:chgData name="Shu, Alex Banchao" userId="S::bxs5825@psu.edu::5cd2cf68-d1c9-4fe5-94c5-6efe679e5e70" providerId="AD" clId="Web-{36A95B22-69CE-9A2D-B8A6-721BCD611716}" dt="2025-04-29T19:48:26.882" v="144" actId="20577"/>
          <ac:spMkLst>
            <pc:docMk/>
            <pc:sldMk cId="3741396580" sldId="274"/>
            <ac:spMk id="2" creationId="{4203EA8B-6715-4F33-2683-9B9DC5DE469F}"/>
          </ac:spMkLst>
        </pc:spChg>
        <pc:spChg chg="del">
          <ac:chgData name="Shu, Alex Banchao" userId="S::bxs5825@psu.edu::5cd2cf68-d1c9-4fe5-94c5-6efe679e5e70" providerId="AD" clId="Web-{36A95B22-69CE-9A2D-B8A6-721BCD611716}" dt="2025-04-29T19:48:37.929" v="145"/>
          <ac:spMkLst>
            <pc:docMk/>
            <pc:sldMk cId="3741396580" sldId="274"/>
            <ac:spMk id="3" creationId="{AB679A87-01DD-B784-5C3C-81E6D39CD91B}"/>
          </ac:spMkLst>
        </pc:spChg>
        <pc:spChg chg="add mod">
          <ac:chgData name="Shu, Alex Banchao" userId="S::bxs5825@psu.edu::5cd2cf68-d1c9-4fe5-94c5-6efe679e5e70" providerId="AD" clId="Web-{36A95B22-69CE-9A2D-B8A6-721BCD611716}" dt="2025-04-29T21:14:58.625" v="262" actId="20577"/>
          <ac:spMkLst>
            <pc:docMk/>
            <pc:sldMk cId="3741396580" sldId="274"/>
            <ac:spMk id="3" creationId="{EF9CEDC2-8611-6892-2923-0897684C0B18}"/>
          </ac:spMkLst>
        </pc:spChg>
        <pc:spChg chg="add mod">
          <ac:chgData name="Shu, Alex Banchao" userId="S::bxs5825@psu.edu::5cd2cf68-d1c9-4fe5-94c5-6efe679e5e70" providerId="AD" clId="Web-{36A95B22-69CE-9A2D-B8A6-721BCD611716}" dt="2025-04-29T21:14:22.061" v="253" actId="1076"/>
          <ac:spMkLst>
            <pc:docMk/>
            <pc:sldMk cId="3741396580" sldId="274"/>
            <ac:spMk id="6" creationId="{3E04CBF4-3CC4-0D4D-FD8A-FDD2AD16D343}"/>
          </ac:spMkLst>
        </pc:spChg>
        <pc:graphicFrameChg chg="add mod ord modGraphic">
          <ac:chgData name="Shu, Alex Banchao" userId="S::bxs5825@psu.edu::5cd2cf68-d1c9-4fe5-94c5-6efe679e5e70" providerId="AD" clId="Web-{36A95B22-69CE-9A2D-B8A6-721BCD611716}" dt="2025-04-29T21:31:03.608" v="288"/>
          <ac:graphicFrameMkLst>
            <pc:docMk/>
            <pc:sldMk cId="3741396580" sldId="274"/>
            <ac:graphicFrameMk id="5" creationId="{0C22FD0F-03C2-570C-B85E-1E95904FC23E}"/>
          </ac:graphicFrameMkLst>
        </pc:graphicFrameChg>
      </pc:sldChg>
      <pc:sldChg chg="addSp modSp new">
        <pc:chgData name="Shu, Alex Banchao" userId="S::bxs5825@psu.edu::5cd2cf68-d1c9-4fe5-94c5-6efe679e5e70" providerId="AD" clId="Web-{36A95B22-69CE-9A2D-B8A6-721BCD611716}" dt="2025-04-29T21:30:47.371" v="286"/>
        <pc:sldMkLst>
          <pc:docMk/>
          <pc:sldMk cId="2271861604" sldId="275"/>
        </pc:sldMkLst>
        <pc:spChg chg="mod">
          <ac:chgData name="Shu, Alex Banchao" userId="S::bxs5825@psu.edu::5cd2cf68-d1c9-4fe5-94c5-6efe679e5e70" providerId="AD" clId="Web-{36A95B22-69CE-9A2D-B8A6-721BCD611716}" dt="2025-04-29T21:17:13.067" v="266" actId="20577"/>
          <ac:spMkLst>
            <pc:docMk/>
            <pc:sldMk cId="2271861604" sldId="275"/>
            <ac:spMk id="2" creationId="{AD0D386C-E644-3620-6B1B-B51782682C0E}"/>
          </ac:spMkLst>
        </pc:spChg>
        <pc:spChg chg="mod">
          <ac:chgData name="Shu, Alex Banchao" userId="S::bxs5825@psu.edu::5cd2cf68-d1c9-4fe5-94c5-6efe679e5e70" providerId="AD" clId="Web-{36A95B22-69CE-9A2D-B8A6-721BCD611716}" dt="2025-04-29T21:17:47.849" v="267" actId="20577"/>
          <ac:spMkLst>
            <pc:docMk/>
            <pc:sldMk cId="2271861604" sldId="275"/>
            <ac:spMk id="3" creationId="{FF39E066-E3FD-0587-E7C9-8327F4717CF1}"/>
          </ac:spMkLst>
        </pc:spChg>
        <pc:graphicFrameChg chg="add mod modGraphic">
          <ac:chgData name="Shu, Alex Banchao" userId="S::bxs5825@psu.edu::5cd2cf68-d1c9-4fe5-94c5-6efe679e5e70" providerId="AD" clId="Web-{36A95B22-69CE-9A2D-B8A6-721BCD611716}" dt="2025-04-29T21:30:47.371" v="286"/>
          <ac:graphicFrameMkLst>
            <pc:docMk/>
            <pc:sldMk cId="2271861604" sldId="275"/>
            <ac:graphicFrameMk id="5" creationId="{441844E3-EDEB-810B-4E79-9AD4D081920B}"/>
          </ac:graphicFrameMkLst>
        </pc:graphicFrameChg>
      </pc:sldChg>
      <pc:sldChg chg="modSp new">
        <pc:chgData name="Shu, Alex Banchao" userId="S::bxs5825@psu.edu::5cd2cf68-d1c9-4fe5-94c5-6efe679e5e70" providerId="AD" clId="Web-{36A95B22-69CE-9A2D-B8A6-721BCD611716}" dt="2025-04-29T21:44:52.355" v="331" actId="20577"/>
        <pc:sldMkLst>
          <pc:docMk/>
          <pc:sldMk cId="478123663" sldId="276"/>
        </pc:sldMkLst>
        <pc:spChg chg="mod">
          <ac:chgData name="Shu, Alex Banchao" userId="S::bxs5825@psu.edu::5cd2cf68-d1c9-4fe5-94c5-6efe679e5e70" providerId="AD" clId="Web-{36A95B22-69CE-9A2D-B8A6-721BCD611716}" dt="2025-04-29T21:32:42.173" v="290" actId="20577"/>
          <ac:spMkLst>
            <pc:docMk/>
            <pc:sldMk cId="478123663" sldId="276"/>
            <ac:spMk id="2" creationId="{DE3DF907-D190-0E1C-BAEE-DE5A41FF1E64}"/>
          </ac:spMkLst>
        </pc:spChg>
        <pc:spChg chg="mod">
          <ac:chgData name="Shu, Alex Banchao" userId="S::bxs5825@psu.edu::5cd2cf68-d1c9-4fe5-94c5-6efe679e5e70" providerId="AD" clId="Web-{36A95B22-69CE-9A2D-B8A6-721BCD611716}" dt="2025-04-29T21:44:52.355" v="331" actId="20577"/>
          <ac:spMkLst>
            <pc:docMk/>
            <pc:sldMk cId="478123663" sldId="276"/>
            <ac:spMk id="3" creationId="{6431F7B4-D048-9E2F-EF0F-667553E089DC}"/>
          </ac:spMkLst>
        </pc:spChg>
      </pc:sldChg>
      <pc:sldChg chg="addSp modSp new">
        <pc:chgData name="Shu, Alex Banchao" userId="S::bxs5825@psu.edu::5cd2cf68-d1c9-4fe5-94c5-6efe679e5e70" providerId="AD" clId="Web-{36A95B22-69CE-9A2D-B8A6-721BCD611716}" dt="2025-04-29T21:49:36.880" v="399"/>
        <pc:sldMkLst>
          <pc:docMk/>
          <pc:sldMk cId="1842508907" sldId="277"/>
        </pc:sldMkLst>
        <pc:spChg chg="mod">
          <ac:chgData name="Shu, Alex Banchao" userId="S::bxs5825@psu.edu::5cd2cf68-d1c9-4fe5-94c5-6efe679e5e70" providerId="AD" clId="Web-{36A95B22-69CE-9A2D-B8A6-721BCD611716}" dt="2025-04-29T21:45:33.247" v="333" actId="20577"/>
          <ac:spMkLst>
            <pc:docMk/>
            <pc:sldMk cId="1842508907" sldId="277"/>
            <ac:spMk id="2" creationId="{D009A3C8-0395-A948-0DF5-F20B3F4ACB92}"/>
          </ac:spMkLst>
        </pc:spChg>
        <pc:spChg chg="mod">
          <ac:chgData name="Shu, Alex Banchao" userId="S::bxs5825@psu.edu::5cd2cf68-d1c9-4fe5-94c5-6efe679e5e70" providerId="AD" clId="Web-{36A95B22-69CE-9A2D-B8A6-721BCD611716}" dt="2025-04-29T21:48:05.752" v="373" actId="20577"/>
          <ac:spMkLst>
            <pc:docMk/>
            <pc:sldMk cId="1842508907" sldId="277"/>
            <ac:spMk id="3" creationId="{6F15A9D4-95DB-6234-CF42-51456AB98937}"/>
          </ac:spMkLst>
        </pc:spChg>
        <pc:graphicFrameChg chg="add mod modGraphic">
          <ac:chgData name="Shu, Alex Banchao" userId="S::bxs5825@psu.edu::5cd2cf68-d1c9-4fe5-94c5-6efe679e5e70" providerId="AD" clId="Web-{36A95B22-69CE-9A2D-B8A6-721BCD611716}" dt="2025-04-29T21:49:36.880" v="399"/>
          <ac:graphicFrameMkLst>
            <pc:docMk/>
            <pc:sldMk cId="1842508907" sldId="277"/>
            <ac:graphicFrameMk id="5" creationId="{6E331DD3-5C27-7B9A-88DE-E688B8B6FC0A}"/>
          </ac:graphicFrameMkLst>
        </pc:graphicFrameChg>
      </pc:sldChg>
    </pc:docChg>
  </pc:docChgLst>
  <pc:docChgLst>
    <pc:chgData name="Jones, John K" userId="S::jkj5774@psu.edu::19ac24f4-301a-4295-800a-a448f6afd08b" providerId="AD" clId="Web-{65D1C900-7FA7-2613-0265-7D4F8EFA7C67}"/>
    <pc:docChg chg="modSld">
      <pc:chgData name="Jones, John K" userId="S::jkj5774@psu.edu::19ac24f4-301a-4295-800a-a448f6afd08b" providerId="AD" clId="Web-{65D1C900-7FA7-2613-0265-7D4F8EFA7C67}" dt="2025-04-28T18:57:02.143" v="5"/>
      <pc:docMkLst>
        <pc:docMk/>
      </pc:docMkLst>
      <pc:sldChg chg="modSp">
        <pc:chgData name="Jones, John K" userId="S::jkj5774@psu.edu::19ac24f4-301a-4295-800a-a448f6afd08b" providerId="AD" clId="Web-{65D1C900-7FA7-2613-0265-7D4F8EFA7C67}" dt="2025-04-28T18:57:02.143" v="5"/>
        <pc:sldMkLst>
          <pc:docMk/>
          <pc:sldMk cId="1146725881" sldId="264"/>
        </pc:sldMkLst>
        <pc:graphicFrameChg chg="mod modGraphic">
          <ac:chgData name="Jones, John K" userId="S::jkj5774@psu.edu::19ac24f4-301a-4295-800a-a448f6afd08b" providerId="AD" clId="Web-{65D1C900-7FA7-2613-0265-7D4F8EFA7C67}" dt="2025-04-28T18:57:02.143" v="5"/>
          <ac:graphicFrameMkLst>
            <pc:docMk/>
            <pc:sldMk cId="1146725881" sldId="264"/>
            <ac:graphicFrameMk id="5" creationId="{4BD89D10-98C6-5081-BEC5-E0FAC12AEC0E}"/>
          </ac:graphicFrameMkLst>
        </pc:graphicFrameChg>
      </pc:sldChg>
    </pc:docChg>
  </pc:docChgLst>
  <pc:docChgLst>
    <pc:chgData name="Jones, John K" userId="S::jkj5774@psu.edu::19ac24f4-301a-4295-800a-a448f6afd08b" providerId="AD" clId="Web-{1434F0DA-F499-0269-2856-626FDD15C307}"/>
    <pc:docChg chg="modSld">
      <pc:chgData name="Jones, John K" userId="S::jkj5774@psu.edu::19ac24f4-301a-4295-800a-a448f6afd08b" providerId="AD" clId="Web-{1434F0DA-F499-0269-2856-626FDD15C307}" dt="2025-05-01T20:07:18.577" v="1" actId="20577"/>
      <pc:docMkLst>
        <pc:docMk/>
      </pc:docMkLst>
      <pc:sldChg chg="modSp">
        <pc:chgData name="Jones, John K" userId="S::jkj5774@psu.edu::19ac24f4-301a-4295-800a-a448f6afd08b" providerId="AD" clId="Web-{1434F0DA-F499-0269-2856-626FDD15C307}" dt="2025-05-01T20:07:18.577" v="1" actId="20577"/>
        <pc:sldMkLst>
          <pc:docMk/>
          <pc:sldMk cId="1214177620" sldId="263"/>
        </pc:sldMkLst>
        <pc:spChg chg="mod">
          <ac:chgData name="Jones, John K" userId="S::jkj5774@psu.edu::19ac24f4-301a-4295-800a-a448f6afd08b" providerId="AD" clId="Web-{1434F0DA-F499-0269-2856-626FDD15C307}" dt="2025-05-01T20:07:18.577" v="1" actId="20577"/>
          <ac:spMkLst>
            <pc:docMk/>
            <pc:sldMk cId="1214177620" sldId="263"/>
            <ac:spMk id="2" creationId="{EF7E8995-1BB6-964B-8AFE-583FBD7705B1}"/>
          </ac:spMkLst>
        </pc:spChg>
      </pc:sldChg>
    </pc:docChg>
  </pc:docChgLst>
  <pc:docChgLst>
    <pc:chgData name="Jones, John K" userId="S::jkj5774@psu.edu::19ac24f4-301a-4295-800a-a448f6afd08b" providerId="AD" clId="Web-{DEB24C2D-8871-593A-691B-BED6C2A9B12E}"/>
    <pc:docChg chg="modSld">
      <pc:chgData name="Jones, John K" userId="S::jkj5774@psu.edu::19ac24f4-301a-4295-800a-a448f6afd08b" providerId="AD" clId="Web-{DEB24C2D-8871-593A-691B-BED6C2A9B12E}" dt="2025-04-30T17:12:45.207" v="1" actId="20577"/>
      <pc:docMkLst>
        <pc:docMk/>
      </pc:docMkLst>
      <pc:sldChg chg="modSp">
        <pc:chgData name="Jones, John K" userId="S::jkj5774@psu.edu::19ac24f4-301a-4295-800a-a448f6afd08b" providerId="AD" clId="Web-{DEB24C2D-8871-593A-691B-BED6C2A9B12E}" dt="2025-04-30T17:12:45.207" v="1" actId="20577"/>
        <pc:sldMkLst>
          <pc:docMk/>
          <pc:sldMk cId="2192248951" sldId="258"/>
        </pc:sldMkLst>
        <pc:spChg chg="mod">
          <ac:chgData name="Jones, John K" userId="S::jkj5774@psu.edu::19ac24f4-301a-4295-800a-a448f6afd08b" providerId="AD" clId="Web-{DEB24C2D-8871-593A-691B-BED6C2A9B12E}" dt="2025-04-30T17:12:45.207" v="1" actId="20577"/>
          <ac:spMkLst>
            <pc:docMk/>
            <pc:sldMk cId="2192248951" sldId="258"/>
            <ac:spMk id="3" creationId="{F2AA249E-6475-F748-8E67-C370D02A2574}"/>
          </ac:spMkLst>
        </pc:spChg>
      </pc:sldChg>
    </pc:docChg>
  </pc:docChgLst>
  <pc:docChgLst>
    <pc:chgData name="Shu, Alex Banchao" userId="S::bxs5825@psu.edu::5cd2cf68-d1c9-4fe5-94c5-6efe679e5e70" providerId="AD" clId="Web-{2182A1AE-741A-A2AB-B4E7-821B63ABECFE}"/>
    <pc:docChg chg="addSld delSld modSld sldOrd">
      <pc:chgData name="Shu, Alex Banchao" userId="S::bxs5825@psu.edu::5cd2cf68-d1c9-4fe5-94c5-6efe679e5e70" providerId="AD" clId="Web-{2182A1AE-741A-A2AB-B4E7-821B63ABECFE}" dt="2025-04-30T21:43:28.506" v="1700" actId="20577"/>
      <pc:docMkLst>
        <pc:docMk/>
      </pc:docMkLst>
      <pc:sldChg chg="modSp">
        <pc:chgData name="Shu, Alex Banchao" userId="S::bxs5825@psu.edu::5cd2cf68-d1c9-4fe5-94c5-6efe679e5e70" providerId="AD" clId="Web-{2182A1AE-741A-A2AB-B4E7-821B63ABECFE}" dt="2025-04-30T17:31:43.374" v="437" actId="20577"/>
        <pc:sldMkLst>
          <pc:docMk/>
          <pc:sldMk cId="1730452852" sldId="257"/>
        </pc:sldMkLst>
        <pc:spChg chg="mod">
          <ac:chgData name="Shu, Alex Banchao" userId="S::bxs5825@psu.edu::5cd2cf68-d1c9-4fe5-94c5-6efe679e5e70" providerId="AD" clId="Web-{2182A1AE-741A-A2AB-B4E7-821B63ABECFE}" dt="2025-04-30T17:31:43.374" v="437" actId="20577"/>
          <ac:spMkLst>
            <pc:docMk/>
            <pc:sldMk cId="1730452852" sldId="257"/>
            <ac:spMk id="3" creationId="{AF227F97-547A-BD45-83D3-750EEA3DEC57}"/>
          </ac:spMkLst>
        </pc:spChg>
      </pc:sldChg>
      <pc:sldChg chg="modSp">
        <pc:chgData name="Shu, Alex Banchao" userId="S::bxs5825@psu.edu::5cd2cf68-d1c9-4fe5-94c5-6efe679e5e70" providerId="AD" clId="Web-{2182A1AE-741A-A2AB-B4E7-821B63ABECFE}" dt="2025-04-30T17:23:30.607" v="389" actId="20577"/>
        <pc:sldMkLst>
          <pc:docMk/>
          <pc:sldMk cId="1214177620" sldId="263"/>
        </pc:sldMkLst>
        <pc:spChg chg="mod">
          <ac:chgData name="Shu, Alex Banchao" userId="S::bxs5825@psu.edu::5cd2cf68-d1c9-4fe5-94c5-6efe679e5e70" providerId="AD" clId="Web-{2182A1AE-741A-A2AB-B4E7-821B63ABECFE}" dt="2025-04-30T17:23:30.607" v="389" actId="20577"/>
          <ac:spMkLst>
            <pc:docMk/>
            <pc:sldMk cId="1214177620" sldId="263"/>
            <ac:spMk id="3" creationId="{0F40396A-22DF-5A8D-E017-3770152E111C}"/>
          </ac:spMkLst>
        </pc:spChg>
      </pc:sldChg>
      <pc:sldChg chg="addSp delSp modSp">
        <pc:chgData name="Shu, Alex Banchao" userId="S::bxs5825@psu.edu::5cd2cf68-d1c9-4fe5-94c5-6efe679e5e70" providerId="AD" clId="Web-{2182A1AE-741A-A2AB-B4E7-821B63ABECFE}" dt="2025-04-30T21:43:28.506" v="1700" actId="20577"/>
        <pc:sldMkLst>
          <pc:docMk/>
          <pc:sldMk cId="1146725881" sldId="264"/>
        </pc:sldMkLst>
        <pc:spChg chg="mod">
          <ac:chgData name="Shu, Alex Banchao" userId="S::bxs5825@psu.edu::5cd2cf68-d1c9-4fe5-94c5-6efe679e5e70" providerId="AD" clId="Web-{2182A1AE-741A-A2AB-B4E7-821B63ABECFE}" dt="2025-04-30T21:43:28.506" v="1700" actId="20577"/>
          <ac:spMkLst>
            <pc:docMk/>
            <pc:sldMk cId="1146725881" sldId="264"/>
            <ac:spMk id="7" creationId="{AC9101F5-B811-126A-526B-25637E63D9BE}"/>
          </ac:spMkLst>
        </pc:spChg>
        <pc:spChg chg="mod">
          <ac:chgData name="Shu, Alex Banchao" userId="S::bxs5825@psu.edu::5cd2cf68-d1c9-4fe5-94c5-6efe679e5e70" providerId="AD" clId="Web-{2182A1AE-741A-A2AB-B4E7-821B63ABECFE}" dt="2025-04-30T14:30:37" v="42" actId="1076"/>
          <ac:spMkLst>
            <pc:docMk/>
            <pc:sldMk cId="1146725881" sldId="264"/>
            <ac:spMk id="9" creationId="{B9B15028-5FF6-999F-8CD7-97B3CA66DACE}"/>
          </ac:spMkLst>
        </pc:spChg>
        <pc:grpChg chg="add mod">
          <ac:chgData name="Shu, Alex Banchao" userId="S::bxs5825@psu.edu::5cd2cf68-d1c9-4fe5-94c5-6efe679e5e70" providerId="AD" clId="Web-{2182A1AE-741A-A2AB-B4E7-821B63ABECFE}" dt="2025-04-30T14:31:32.017" v="44" actId="1076"/>
          <ac:grpSpMkLst>
            <pc:docMk/>
            <pc:sldMk cId="1146725881" sldId="264"/>
            <ac:grpSpMk id="10" creationId="{B5312E0D-1396-D742-8920-ECC3390DA5FB}"/>
          </ac:grpSpMkLst>
        </pc:grpChg>
        <pc:grpChg chg="add del mod">
          <ac:chgData name="Shu, Alex Banchao" userId="S::bxs5825@psu.edu::5cd2cf68-d1c9-4fe5-94c5-6efe679e5e70" providerId="AD" clId="Web-{2182A1AE-741A-A2AB-B4E7-821B63ABECFE}" dt="2025-04-30T17:04:23.523" v="47"/>
          <ac:grpSpMkLst>
            <pc:docMk/>
            <pc:sldMk cId="1146725881" sldId="264"/>
            <ac:grpSpMk id="11" creationId="{1D116CE2-91EB-57C6-A355-65057AD4F10D}"/>
          </ac:grpSpMkLst>
        </pc:grpChg>
        <pc:graphicFrameChg chg="mod modGraphic">
          <ac:chgData name="Shu, Alex Banchao" userId="S::bxs5825@psu.edu::5cd2cf68-d1c9-4fe5-94c5-6efe679e5e70" providerId="AD" clId="Web-{2182A1AE-741A-A2AB-B4E7-821B63ABECFE}" dt="2025-04-30T19:14:44.709" v="1309"/>
          <ac:graphicFrameMkLst>
            <pc:docMk/>
            <pc:sldMk cId="1146725881" sldId="264"/>
            <ac:graphicFrameMk id="5" creationId="{4BD89D10-98C6-5081-BEC5-E0FAC12AEC0E}"/>
          </ac:graphicFrameMkLst>
        </pc:graphicFrameChg>
        <pc:picChg chg="mod">
          <ac:chgData name="Shu, Alex Banchao" userId="S::bxs5825@psu.edu::5cd2cf68-d1c9-4fe5-94c5-6efe679e5e70" providerId="AD" clId="Web-{2182A1AE-741A-A2AB-B4E7-821B63ABECFE}" dt="2025-04-30T14:30:32.796" v="41" actId="1076"/>
          <ac:picMkLst>
            <pc:docMk/>
            <pc:sldMk cId="1146725881" sldId="264"/>
            <ac:picMk id="3" creationId="{CFF5E168-2449-FC2B-D72A-A61C51B41053}"/>
          </ac:picMkLst>
        </pc:picChg>
        <pc:picChg chg="mod">
          <ac:chgData name="Shu, Alex Banchao" userId="S::bxs5825@psu.edu::5cd2cf68-d1c9-4fe5-94c5-6efe679e5e70" providerId="AD" clId="Web-{2182A1AE-741A-A2AB-B4E7-821B63ABECFE}" dt="2025-04-30T14:30:28.046" v="39" actId="1076"/>
          <ac:picMkLst>
            <pc:docMk/>
            <pc:sldMk cId="1146725881" sldId="264"/>
            <ac:picMk id="6" creationId="{80AD678E-9A2C-9DB1-AD00-E5B38C1F8B84}"/>
          </ac:picMkLst>
        </pc:picChg>
      </pc:sldChg>
      <pc:sldChg chg="modSp">
        <pc:chgData name="Shu, Alex Banchao" userId="S::bxs5825@psu.edu::5cd2cf68-d1c9-4fe5-94c5-6efe679e5e70" providerId="AD" clId="Web-{2182A1AE-741A-A2AB-B4E7-821B63ABECFE}" dt="2025-04-30T20:03:46.058" v="1635" actId="20577"/>
        <pc:sldMkLst>
          <pc:docMk/>
          <pc:sldMk cId="931967860" sldId="266"/>
        </pc:sldMkLst>
        <pc:spChg chg="mod">
          <ac:chgData name="Shu, Alex Banchao" userId="S::bxs5825@psu.edu::5cd2cf68-d1c9-4fe5-94c5-6efe679e5e70" providerId="AD" clId="Web-{2182A1AE-741A-A2AB-B4E7-821B63ABECFE}" dt="2025-04-30T20:03:46.058" v="1635" actId="20577"/>
          <ac:spMkLst>
            <pc:docMk/>
            <pc:sldMk cId="931967860" sldId="266"/>
            <ac:spMk id="3" creationId="{C91B4FDC-F4FE-CF46-93B1-7A71687BB02D}"/>
          </ac:spMkLst>
        </pc:spChg>
      </pc:sldChg>
      <pc:sldChg chg="modSp">
        <pc:chgData name="Shu, Alex Banchao" userId="S::bxs5825@psu.edu::5cd2cf68-d1c9-4fe5-94c5-6efe679e5e70" providerId="AD" clId="Web-{2182A1AE-741A-A2AB-B4E7-821B63ABECFE}" dt="2025-04-30T19:59:32.646" v="1565" actId="20577"/>
        <pc:sldMkLst>
          <pc:docMk/>
          <pc:sldMk cId="3089348208" sldId="267"/>
        </pc:sldMkLst>
        <pc:spChg chg="mod">
          <ac:chgData name="Shu, Alex Banchao" userId="S::bxs5825@psu.edu::5cd2cf68-d1c9-4fe5-94c5-6efe679e5e70" providerId="AD" clId="Web-{2182A1AE-741A-A2AB-B4E7-821B63ABECFE}" dt="2025-04-30T19:59:32.646" v="1565" actId="20577"/>
          <ac:spMkLst>
            <pc:docMk/>
            <pc:sldMk cId="3089348208" sldId="267"/>
            <ac:spMk id="3" creationId="{D9E24419-985F-8C49-91DA-D808B6E073D7}"/>
          </ac:spMkLst>
        </pc:spChg>
      </pc:sldChg>
      <pc:sldChg chg="del">
        <pc:chgData name="Shu, Alex Banchao" userId="S::bxs5825@psu.edu::5cd2cf68-d1c9-4fe5-94c5-6efe679e5e70" providerId="AD" clId="Web-{2182A1AE-741A-A2AB-B4E7-821B63ABECFE}" dt="2025-04-30T19:57:57.052" v="1556"/>
        <pc:sldMkLst>
          <pc:docMk/>
          <pc:sldMk cId="2762782221" sldId="268"/>
        </pc:sldMkLst>
      </pc:sldChg>
      <pc:sldChg chg="modSp">
        <pc:chgData name="Shu, Alex Banchao" userId="S::bxs5825@psu.edu::5cd2cf68-d1c9-4fe5-94c5-6efe679e5e70" providerId="AD" clId="Web-{2182A1AE-741A-A2AB-B4E7-821B63ABECFE}" dt="2025-04-30T17:31:56.265" v="439" actId="20577"/>
        <pc:sldMkLst>
          <pc:docMk/>
          <pc:sldMk cId="2182757163" sldId="269"/>
        </pc:sldMkLst>
        <pc:spChg chg="mod">
          <ac:chgData name="Shu, Alex Banchao" userId="S::bxs5825@psu.edu::5cd2cf68-d1c9-4fe5-94c5-6efe679e5e70" providerId="AD" clId="Web-{2182A1AE-741A-A2AB-B4E7-821B63ABECFE}" dt="2025-04-30T17:31:56.265" v="439" actId="20577"/>
          <ac:spMkLst>
            <pc:docMk/>
            <pc:sldMk cId="2182757163" sldId="269"/>
            <ac:spMk id="3" creationId="{E67EAE31-30DF-0C47-B923-A567D1816D4E}"/>
          </ac:spMkLst>
        </pc:spChg>
      </pc:sldChg>
      <pc:sldChg chg="modSp del">
        <pc:chgData name="Shu, Alex Banchao" userId="S::bxs5825@psu.edu::5cd2cf68-d1c9-4fe5-94c5-6efe679e5e70" providerId="AD" clId="Web-{2182A1AE-741A-A2AB-B4E7-821B63ABECFE}" dt="2025-04-30T21:12:59.199" v="1698"/>
        <pc:sldMkLst>
          <pc:docMk/>
          <pc:sldMk cId="2697514801" sldId="271"/>
        </pc:sldMkLst>
        <pc:spChg chg="mod">
          <ac:chgData name="Shu, Alex Banchao" userId="S::bxs5825@psu.edu::5cd2cf68-d1c9-4fe5-94c5-6efe679e5e70" providerId="AD" clId="Web-{2182A1AE-741A-A2AB-B4E7-821B63ABECFE}" dt="2025-04-30T21:10:44.838" v="1688" actId="14100"/>
          <ac:spMkLst>
            <pc:docMk/>
            <pc:sldMk cId="2697514801" sldId="271"/>
            <ac:spMk id="2" creationId="{895C81E4-45FA-89A2-FAEE-E365C5B34DDA}"/>
          </ac:spMkLst>
        </pc:spChg>
        <pc:spChg chg="mod">
          <ac:chgData name="Shu, Alex Banchao" userId="S::bxs5825@psu.edu::5cd2cf68-d1c9-4fe5-94c5-6efe679e5e70" providerId="AD" clId="Web-{2182A1AE-741A-A2AB-B4E7-821B63ABECFE}" dt="2025-04-30T18:33:51.407" v="1086" actId="20577"/>
          <ac:spMkLst>
            <pc:docMk/>
            <pc:sldMk cId="2697514801" sldId="271"/>
            <ac:spMk id="3" creationId="{3BA00F88-FCF4-C804-D877-9DD778CD98F2}"/>
          </ac:spMkLst>
        </pc:spChg>
        <pc:spChg chg="mod">
          <ac:chgData name="Shu, Alex Banchao" userId="S::bxs5825@psu.edu::5cd2cf68-d1c9-4fe5-94c5-6efe679e5e70" providerId="AD" clId="Web-{2182A1AE-741A-A2AB-B4E7-821B63ABECFE}" dt="2025-04-30T21:08:12.710" v="1657" actId="1076"/>
          <ac:spMkLst>
            <pc:docMk/>
            <pc:sldMk cId="2697514801" sldId="271"/>
            <ac:spMk id="5" creationId="{36E3B296-67A1-F9C5-FC93-FB00302E716C}"/>
          </ac:spMkLst>
        </pc:spChg>
        <pc:spChg chg="mod">
          <ac:chgData name="Shu, Alex Banchao" userId="S::bxs5825@psu.edu::5cd2cf68-d1c9-4fe5-94c5-6efe679e5e70" providerId="AD" clId="Web-{2182A1AE-741A-A2AB-B4E7-821B63ABECFE}" dt="2025-04-30T21:08:39.695" v="1664" actId="1076"/>
          <ac:spMkLst>
            <pc:docMk/>
            <pc:sldMk cId="2697514801" sldId="271"/>
            <ac:spMk id="6" creationId="{C37D11C1-075F-35FD-5893-9B605BBCE552}"/>
          </ac:spMkLst>
        </pc:spChg>
        <pc:spChg chg="mod">
          <ac:chgData name="Shu, Alex Banchao" userId="S::bxs5825@psu.edu::5cd2cf68-d1c9-4fe5-94c5-6efe679e5e70" providerId="AD" clId="Web-{2182A1AE-741A-A2AB-B4E7-821B63ABECFE}" dt="2025-04-30T21:09:11.821" v="1671" actId="1076"/>
          <ac:spMkLst>
            <pc:docMk/>
            <pc:sldMk cId="2697514801" sldId="271"/>
            <ac:spMk id="7" creationId="{BE249C01-3A26-30F9-FD5C-0C89BDAD1433}"/>
          </ac:spMkLst>
        </pc:spChg>
        <pc:spChg chg="mod">
          <ac:chgData name="Shu, Alex Banchao" userId="S::bxs5825@psu.edu::5cd2cf68-d1c9-4fe5-94c5-6efe679e5e70" providerId="AD" clId="Web-{2182A1AE-741A-A2AB-B4E7-821B63ABECFE}" dt="2025-04-30T21:09:33.868" v="1677" actId="1076"/>
          <ac:spMkLst>
            <pc:docMk/>
            <pc:sldMk cId="2697514801" sldId="271"/>
            <ac:spMk id="8" creationId="{A39CBE3F-D1BC-BD4C-CF54-0F0251676E4F}"/>
          </ac:spMkLst>
        </pc:spChg>
        <pc:spChg chg="mod">
          <ac:chgData name="Shu, Alex Banchao" userId="S::bxs5825@psu.edu::5cd2cf68-d1c9-4fe5-94c5-6efe679e5e70" providerId="AD" clId="Web-{2182A1AE-741A-A2AB-B4E7-821B63ABECFE}" dt="2025-04-30T18:34:20.657" v="1113" actId="20577"/>
          <ac:spMkLst>
            <pc:docMk/>
            <pc:sldMk cId="2697514801" sldId="271"/>
            <ac:spMk id="12" creationId="{958A2BC7-5BD4-E1BD-9BD7-88B510383A0B}"/>
          </ac:spMkLst>
        </pc:spChg>
        <pc:spChg chg="mod">
          <ac:chgData name="Shu, Alex Banchao" userId="S::bxs5825@psu.edu::5cd2cf68-d1c9-4fe5-94c5-6efe679e5e70" providerId="AD" clId="Web-{2182A1AE-741A-A2AB-B4E7-821B63ABECFE}" dt="2025-04-30T21:09:52.728" v="1681" actId="1076"/>
          <ac:spMkLst>
            <pc:docMk/>
            <pc:sldMk cId="2697514801" sldId="271"/>
            <ac:spMk id="14" creationId="{EEFB08F6-E19A-6995-5CBB-E43782A91264}"/>
          </ac:spMkLst>
        </pc:spChg>
        <pc:spChg chg="mod">
          <ac:chgData name="Shu, Alex Banchao" userId="S::bxs5825@psu.edu::5cd2cf68-d1c9-4fe5-94c5-6efe679e5e70" providerId="AD" clId="Web-{2182A1AE-741A-A2AB-B4E7-821B63ABECFE}" dt="2025-04-30T21:08:30.929" v="1662" actId="1076"/>
          <ac:spMkLst>
            <pc:docMk/>
            <pc:sldMk cId="2697514801" sldId="271"/>
            <ac:spMk id="15" creationId="{F9B7724F-A27F-4EED-01B1-6C87C0D13656}"/>
          </ac:spMkLst>
        </pc:spChg>
        <pc:spChg chg="mod">
          <ac:chgData name="Shu, Alex Banchao" userId="S::bxs5825@psu.edu::5cd2cf68-d1c9-4fe5-94c5-6efe679e5e70" providerId="AD" clId="Web-{2182A1AE-741A-A2AB-B4E7-821B63ABECFE}" dt="2025-04-30T21:08:19.179" v="1659" actId="1076"/>
          <ac:spMkLst>
            <pc:docMk/>
            <pc:sldMk cId="2697514801" sldId="271"/>
            <ac:spMk id="19" creationId="{A54CFF64-50DE-A4C4-8D3E-064CE97825A0}"/>
          </ac:spMkLst>
        </pc:spChg>
        <pc:spChg chg="mod">
          <ac:chgData name="Shu, Alex Banchao" userId="S::bxs5825@psu.edu::5cd2cf68-d1c9-4fe5-94c5-6efe679e5e70" providerId="AD" clId="Web-{2182A1AE-741A-A2AB-B4E7-821B63ABECFE}" dt="2025-04-30T21:09:25.977" v="1675" actId="1076"/>
          <ac:spMkLst>
            <pc:docMk/>
            <pc:sldMk cId="2697514801" sldId="271"/>
            <ac:spMk id="20" creationId="{130FF717-A0FD-C956-B3DA-106FF9F59FE4}"/>
          </ac:spMkLst>
        </pc:spChg>
        <pc:spChg chg="mod">
          <ac:chgData name="Shu, Alex Banchao" userId="S::bxs5825@psu.edu::5cd2cf68-d1c9-4fe5-94c5-6efe679e5e70" providerId="AD" clId="Web-{2182A1AE-741A-A2AB-B4E7-821B63ABECFE}" dt="2025-04-30T18:34:25.782" v="1122" actId="20577"/>
          <ac:spMkLst>
            <pc:docMk/>
            <pc:sldMk cId="2697514801" sldId="271"/>
            <ac:spMk id="22" creationId="{46661681-47D5-B2F9-EED2-7753DBB0E4DD}"/>
          </ac:spMkLst>
        </pc:spChg>
        <pc:spChg chg="mod">
          <ac:chgData name="Shu, Alex Banchao" userId="S::bxs5825@psu.edu::5cd2cf68-d1c9-4fe5-94c5-6efe679e5e70" providerId="AD" clId="Web-{2182A1AE-741A-A2AB-B4E7-821B63ABECFE}" dt="2025-04-30T21:08:49.805" v="1667" actId="1076"/>
          <ac:spMkLst>
            <pc:docMk/>
            <pc:sldMk cId="2697514801" sldId="271"/>
            <ac:spMk id="24" creationId="{6335E583-3369-1D58-B198-0842FFE66474}"/>
          </ac:spMkLst>
        </pc:spChg>
        <pc:spChg chg="mod">
          <ac:chgData name="Shu, Alex Banchao" userId="S::bxs5825@psu.edu::5cd2cf68-d1c9-4fe5-94c5-6efe679e5e70" providerId="AD" clId="Web-{2182A1AE-741A-A2AB-B4E7-821B63ABECFE}" dt="2025-04-30T21:09:19.805" v="1674" actId="1076"/>
          <ac:spMkLst>
            <pc:docMk/>
            <pc:sldMk cId="2697514801" sldId="271"/>
            <ac:spMk id="25" creationId="{DAA359B5-F859-501C-CFE9-3E577664103A}"/>
          </ac:spMkLst>
        </pc:spChg>
        <pc:spChg chg="mod">
          <ac:chgData name="Shu, Alex Banchao" userId="S::bxs5825@psu.edu::5cd2cf68-d1c9-4fe5-94c5-6efe679e5e70" providerId="AD" clId="Web-{2182A1AE-741A-A2AB-B4E7-821B63ABECFE}" dt="2025-04-30T21:09:06.727" v="1670" actId="1076"/>
          <ac:spMkLst>
            <pc:docMk/>
            <pc:sldMk cId="2697514801" sldId="271"/>
            <ac:spMk id="26" creationId="{D4AA5FF3-D3F8-1F19-4104-66F5E8DF3F1C}"/>
          </ac:spMkLst>
        </pc:spChg>
        <pc:spChg chg="mod">
          <ac:chgData name="Shu, Alex Banchao" userId="S::bxs5825@psu.edu::5cd2cf68-d1c9-4fe5-94c5-6efe679e5e70" providerId="AD" clId="Web-{2182A1AE-741A-A2AB-B4E7-821B63ABECFE}" dt="2025-04-30T21:09:50.024" v="1680" actId="1076"/>
          <ac:spMkLst>
            <pc:docMk/>
            <pc:sldMk cId="2697514801" sldId="271"/>
            <ac:spMk id="29" creationId="{D8AB0048-C4A3-D868-2B2D-36C9CFF47066}"/>
          </ac:spMkLst>
        </pc:spChg>
        <pc:spChg chg="mod">
          <ac:chgData name="Shu, Alex Banchao" userId="S::bxs5825@psu.edu::5cd2cf68-d1c9-4fe5-94c5-6efe679e5e70" providerId="AD" clId="Web-{2182A1AE-741A-A2AB-B4E7-821B63ABECFE}" dt="2025-04-30T21:10:10.759" v="1685" actId="1076"/>
          <ac:spMkLst>
            <pc:docMk/>
            <pc:sldMk cId="2697514801" sldId="271"/>
            <ac:spMk id="32" creationId="{1931853C-2DDF-2324-7773-81F9F51A3761}"/>
          </ac:spMkLst>
        </pc:spChg>
        <pc:spChg chg="mod">
          <ac:chgData name="Shu, Alex Banchao" userId="S::bxs5825@psu.edu::5cd2cf68-d1c9-4fe5-94c5-6efe679e5e70" providerId="AD" clId="Web-{2182A1AE-741A-A2AB-B4E7-821B63ABECFE}" dt="2025-04-30T21:07:48.273" v="1651" actId="1076"/>
          <ac:spMkLst>
            <pc:docMk/>
            <pc:sldMk cId="2697514801" sldId="271"/>
            <ac:spMk id="36" creationId="{480E2CE9-94DD-680E-0FD5-94623E31B505}"/>
          </ac:spMkLst>
        </pc:spChg>
        <pc:grpChg chg="mod">
          <ac:chgData name="Shu, Alex Banchao" userId="S::bxs5825@psu.edu::5cd2cf68-d1c9-4fe5-94c5-6efe679e5e70" providerId="AD" clId="Web-{2182A1AE-741A-A2AB-B4E7-821B63ABECFE}" dt="2025-04-30T21:10:07.696" v="1684" actId="1076"/>
          <ac:grpSpMkLst>
            <pc:docMk/>
            <pc:sldMk cId="2697514801" sldId="271"/>
            <ac:grpSpMk id="39" creationId="{58676651-275A-BACF-0932-191BDF662AA7}"/>
          </ac:grpSpMkLst>
        </pc:grpChg>
        <pc:cxnChg chg="mod">
          <ac:chgData name="Shu, Alex Banchao" userId="S::bxs5825@psu.edu::5cd2cf68-d1c9-4fe5-94c5-6efe679e5e70" providerId="AD" clId="Web-{2182A1AE-741A-A2AB-B4E7-821B63ABECFE}" dt="2025-04-30T21:07:35.241" v="1650" actId="14100"/>
          <ac:cxnSpMkLst>
            <pc:docMk/>
            <pc:sldMk cId="2697514801" sldId="271"/>
            <ac:cxnSpMk id="10" creationId="{AD782AEC-427D-3048-C361-024130106A29}"/>
          </ac:cxnSpMkLst>
        </pc:cxnChg>
        <pc:cxnChg chg="mod">
          <ac:chgData name="Shu, Alex Banchao" userId="S::bxs5825@psu.edu::5cd2cf68-d1c9-4fe5-94c5-6efe679e5e70" providerId="AD" clId="Web-{2182A1AE-741A-A2AB-B4E7-821B63ABECFE}" dt="2025-04-30T21:08:16.492" v="1658" actId="1076"/>
          <ac:cxnSpMkLst>
            <pc:docMk/>
            <pc:sldMk cId="2697514801" sldId="271"/>
            <ac:cxnSpMk id="16" creationId="{CACC032B-0105-DAA1-2E7B-7124A2291DE8}"/>
          </ac:cxnSpMkLst>
        </pc:cxnChg>
        <pc:cxnChg chg="mod">
          <ac:chgData name="Shu, Alex Banchao" userId="S::bxs5825@psu.edu::5cd2cf68-d1c9-4fe5-94c5-6efe679e5e70" providerId="AD" clId="Web-{2182A1AE-741A-A2AB-B4E7-821B63ABECFE}" dt="2025-04-30T21:08:58.133" v="1668" actId="1076"/>
          <ac:cxnSpMkLst>
            <pc:docMk/>
            <pc:sldMk cId="2697514801" sldId="271"/>
            <ac:cxnSpMk id="17" creationId="{0FC5D2E0-38EA-1216-FA60-12141874DDA5}"/>
          </ac:cxnSpMkLst>
        </pc:cxnChg>
        <pc:cxnChg chg="mod">
          <ac:chgData name="Shu, Alex Banchao" userId="S::bxs5825@psu.edu::5cd2cf68-d1c9-4fe5-94c5-6efe679e5e70" providerId="AD" clId="Web-{2182A1AE-741A-A2AB-B4E7-821B63ABECFE}" dt="2025-04-30T21:09:29.321" v="1676" actId="1076"/>
          <ac:cxnSpMkLst>
            <pc:docMk/>
            <pc:sldMk cId="2697514801" sldId="271"/>
            <ac:cxnSpMk id="18" creationId="{BE3DF08D-8D57-290B-DF68-29A066FACF58}"/>
          </ac:cxnSpMkLst>
        </pc:cxnChg>
        <pc:cxnChg chg="mod">
          <ac:chgData name="Shu, Alex Banchao" userId="S::bxs5825@psu.edu::5cd2cf68-d1c9-4fe5-94c5-6efe679e5e70" providerId="AD" clId="Web-{2182A1AE-741A-A2AB-B4E7-821B63ABECFE}" dt="2025-04-30T21:08:45.477" v="1665" actId="1076"/>
          <ac:cxnSpMkLst>
            <pc:docMk/>
            <pc:sldMk cId="2697514801" sldId="271"/>
            <ac:cxnSpMk id="23" creationId="{67339F5D-29A1-92FE-63ED-59FB53C0913F}"/>
          </ac:cxnSpMkLst>
        </pc:cxnChg>
        <pc:cxnChg chg="mod">
          <ac:chgData name="Shu, Alex Banchao" userId="S::bxs5825@psu.edu::5cd2cf68-d1c9-4fe5-94c5-6efe679e5e70" providerId="AD" clId="Web-{2182A1AE-741A-A2AB-B4E7-821B63ABECFE}" dt="2025-04-30T21:09:14.836" v="1672" actId="1076"/>
          <ac:cxnSpMkLst>
            <pc:docMk/>
            <pc:sldMk cId="2697514801" sldId="271"/>
            <ac:cxnSpMk id="27" creationId="{2126DA4A-2985-E50C-758F-E077C0011AC7}"/>
          </ac:cxnSpMkLst>
        </pc:cxnChg>
        <pc:cxnChg chg="mod">
          <ac:chgData name="Shu, Alex Banchao" userId="S::bxs5825@psu.edu::5cd2cf68-d1c9-4fe5-94c5-6efe679e5e70" providerId="AD" clId="Web-{2182A1AE-741A-A2AB-B4E7-821B63ABECFE}" dt="2025-04-30T21:09:46.446" v="1679" actId="14100"/>
          <ac:cxnSpMkLst>
            <pc:docMk/>
            <pc:sldMk cId="2697514801" sldId="271"/>
            <ac:cxnSpMk id="28" creationId="{AD697ECA-EFFE-C72F-535D-E5186759CBF4}"/>
          </ac:cxnSpMkLst>
        </pc:cxnChg>
        <pc:cxnChg chg="mod">
          <ac:chgData name="Shu, Alex Banchao" userId="S::bxs5825@psu.edu::5cd2cf68-d1c9-4fe5-94c5-6efe679e5e70" providerId="AD" clId="Web-{2182A1AE-741A-A2AB-B4E7-821B63ABECFE}" dt="2025-04-30T21:10:03.040" v="1683" actId="1076"/>
          <ac:cxnSpMkLst>
            <pc:docMk/>
            <pc:sldMk cId="2697514801" sldId="271"/>
            <ac:cxnSpMk id="34" creationId="{7E94048B-0C89-D20C-B905-DD159F20EE81}"/>
          </ac:cxnSpMkLst>
        </pc:cxnChg>
        <pc:cxnChg chg="mod">
          <ac:chgData name="Shu, Alex Banchao" userId="S::bxs5825@psu.edu::5cd2cf68-d1c9-4fe5-94c5-6efe679e5e70" providerId="AD" clId="Web-{2182A1AE-741A-A2AB-B4E7-821B63ABECFE}" dt="2025-04-30T21:08:04.242" v="1655" actId="14100"/>
          <ac:cxnSpMkLst>
            <pc:docMk/>
            <pc:sldMk cId="2697514801" sldId="271"/>
            <ac:cxnSpMk id="38" creationId="{A5C9AD8E-1B6B-6911-CA02-7EFB83630850}"/>
          </ac:cxnSpMkLst>
        </pc:cxnChg>
      </pc:sldChg>
      <pc:sldChg chg="add del ord">
        <pc:chgData name="Shu, Alex Banchao" userId="S::bxs5825@psu.edu::5cd2cf68-d1c9-4fe5-94c5-6efe679e5e70" providerId="AD" clId="Web-{2182A1AE-741A-A2AB-B4E7-821B63ABECFE}" dt="2025-04-30T17:28:44.233" v="392"/>
        <pc:sldMkLst>
          <pc:docMk/>
          <pc:sldMk cId="2749281848" sldId="272"/>
        </pc:sldMkLst>
      </pc:sldChg>
      <pc:sldChg chg="modSp">
        <pc:chgData name="Shu, Alex Banchao" userId="S::bxs5825@psu.edu::5cd2cf68-d1c9-4fe5-94c5-6efe679e5e70" providerId="AD" clId="Web-{2182A1AE-741A-A2AB-B4E7-821B63ABECFE}" dt="2025-04-30T18:20:45.731" v="936" actId="14100"/>
        <pc:sldMkLst>
          <pc:docMk/>
          <pc:sldMk cId="1459403642" sldId="273"/>
        </pc:sldMkLst>
        <pc:spChg chg="mod">
          <ac:chgData name="Shu, Alex Banchao" userId="S::bxs5825@psu.edu::5cd2cf68-d1c9-4fe5-94c5-6efe679e5e70" providerId="AD" clId="Web-{2182A1AE-741A-A2AB-B4E7-821B63ABECFE}" dt="2025-04-30T18:20:45.731" v="936" actId="14100"/>
          <ac:spMkLst>
            <pc:docMk/>
            <pc:sldMk cId="1459403642" sldId="273"/>
            <ac:spMk id="3" creationId="{54B32539-E1FD-B31B-73AF-EA7AA2E5E474}"/>
          </ac:spMkLst>
        </pc:spChg>
      </pc:sldChg>
      <pc:sldChg chg="modSp">
        <pc:chgData name="Shu, Alex Banchao" userId="S::bxs5825@psu.edu::5cd2cf68-d1c9-4fe5-94c5-6efe679e5e70" providerId="AD" clId="Web-{2182A1AE-741A-A2AB-B4E7-821B63ABECFE}" dt="2025-04-30T18:13:54.933" v="784"/>
        <pc:sldMkLst>
          <pc:docMk/>
          <pc:sldMk cId="2271861604" sldId="275"/>
        </pc:sldMkLst>
        <pc:spChg chg="mod">
          <ac:chgData name="Shu, Alex Banchao" userId="S::bxs5825@psu.edu::5cd2cf68-d1c9-4fe5-94c5-6efe679e5e70" providerId="AD" clId="Web-{2182A1AE-741A-A2AB-B4E7-821B63ABECFE}" dt="2025-04-30T17:37:21.220" v="441" actId="20577"/>
          <ac:spMkLst>
            <pc:docMk/>
            <pc:sldMk cId="2271861604" sldId="275"/>
            <ac:spMk id="2" creationId="{AD0D386C-E644-3620-6B1B-B51782682C0E}"/>
          </ac:spMkLst>
        </pc:spChg>
        <pc:graphicFrameChg chg="mod modGraphic">
          <ac:chgData name="Shu, Alex Banchao" userId="S::bxs5825@psu.edu::5cd2cf68-d1c9-4fe5-94c5-6efe679e5e70" providerId="AD" clId="Web-{2182A1AE-741A-A2AB-B4E7-821B63ABECFE}" dt="2025-04-30T18:13:54.933" v="784"/>
          <ac:graphicFrameMkLst>
            <pc:docMk/>
            <pc:sldMk cId="2271861604" sldId="275"/>
            <ac:graphicFrameMk id="5" creationId="{441844E3-EDEB-810B-4E79-9AD4D081920B}"/>
          </ac:graphicFrameMkLst>
        </pc:graphicFrameChg>
      </pc:sldChg>
      <pc:sldChg chg="addSp modSp">
        <pc:chgData name="Shu, Alex Banchao" userId="S::bxs5825@psu.edu::5cd2cf68-d1c9-4fe5-94c5-6efe679e5e70" providerId="AD" clId="Web-{2182A1AE-741A-A2AB-B4E7-821B63ABECFE}" dt="2025-04-30T19:58:41.082" v="1558"/>
        <pc:sldMkLst>
          <pc:docMk/>
          <pc:sldMk cId="478123663" sldId="276"/>
        </pc:sldMkLst>
        <pc:spChg chg="mod">
          <ac:chgData name="Shu, Alex Banchao" userId="S::bxs5825@psu.edu::5cd2cf68-d1c9-4fe5-94c5-6efe679e5e70" providerId="AD" clId="Web-{2182A1AE-741A-A2AB-B4E7-821B63ABECFE}" dt="2025-04-30T18:02:23.695" v="697" actId="20577"/>
          <ac:spMkLst>
            <pc:docMk/>
            <pc:sldMk cId="478123663" sldId="276"/>
            <ac:spMk id="2" creationId="{DE3DF907-D190-0E1C-BAEE-DE5A41FF1E64}"/>
          </ac:spMkLst>
        </pc:spChg>
        <pc:spChg chg="mod">
          <ac:chgData name="Shu, Alex Banchao" userId="S::bxs5825@psu.edu::5cd2cf68-d1c9-4fe5-94c5-6efe679e5e70" providerId="AD" clId="Web-{2182A1AE-741A-A2AB-B4E7-821B63ABECFE}" dt="2025-04-30T18:15:30.370" v="789" actId="20577"/>
          <ac:spMkLst>
            <pc:docMk/>
            <pc:sldMk cId="478123663" sldId="276"/>
            <ac:spMk id="3" creationId="{6431F7B4-D048-9E2F-EF0F-667553E089DC}"/>
          </ac:spMkLst>
        </pc:spChg>
        <pc:graphicFrameChg chg="add mod modGraphic">
          <ac:chgData name="Shu, Alex Banchao" userId="S::bxs5825@psu.edu::5cd2cf68-d1c9-4fe5-94c5-6efe679e5e70" providerId="AD" clId="Web-{2182A1AE-741A-A2AB-B4E7-821B63ABECFE}" dt="2025-04-30T19:58:41.082" v="1558"/>
          <ac:graphicFrameMkLst>
            <pc:docMk/>
            <pc:sldMk cId="478123663" sldId="276"/>
            <ac:graphicFrameMk id="5" creationId="{578135BE-565D-7CEC-5537-767B0E392F01}"/>
          </ac:graphicFrameMkLst>
        </pc:graphicFrameChg>
      </pc:sldChg>
      <pc:sldChg chg="modSp">
        <pc:chgData name="Shu, Alex Banchao" userId="S::bxs5825@psu.edu::5cd2cf68-d1c9-4fe5-94c5-6efe679e5e70" providerId="AD" clId="Web-{2182A1AE-741A-A2AB-B4E7-821B63ABECFE}" dt="2025-04-30T18:30:59.812" v="1025" actId="20577"/>
        <pc:sldMkLst>
          <pc:docMk/>
          <pc:sldMk cId="1842508907" sldId="277"/>
        </pc:sldMkLst>
        <pc:spChg chg="mod">
          <ac:chgData name="Shu, Alex Banchao" userId="S::bxs5825@psu.edu::5cd2cf68-d1c9-4fe5-94c5-6efe679e5e70" providerId="AD" clId="Web-{2182A1AE-741A-A2AB-B4E7-821B63ABECFE}" dt="2025-04-30T18:30:59.812" v="1025" actId="20577"/>
          <ac:spMkLst>
            <pc:docMk/>
            <pc:sldMk cId="1842508907" sldId="277"/>
            <ac:spMk id="3" creationId="{6F15A9D4-95DB-6234-CF42-51456AB98937}"/>
          </ac:spMkLst>
        </pc:spChg>
        <pc:graphicFrameChg chg="mod modGraphic">
          <ac:chgData name="Shu, Alex Banchao" userId="S::bxs5825@psu.edu::5cd2cf68-d1c9-4fe5-94c5-6efe679e5e70" providerId="AD" clId="Web-{2182A1AE-741A-A2AB-B4E7-821B63ABECFE}" dt="2025-04-30T18:26:13.358" v="981"/>
          <ac:graphicFrameMkLst>
            <pc:docMk/>
            <pc:sldMk cId="1842508907" sldId="277"/>
            <ac:graphicFrameMk id="5" creationId="{6E331DD3-5C27-7B9A-88DE-E688B8B6FC0A}"/>
          </ac:graphicFrameMkLst>
        </pc:graphicFrameChg>
      </pc:sldChg>
      <pc:sldChg chg="addSp delSp modSp new">
        <pc:chgData name="Shu, Alex Banchao" userId="S::bxs5825@psu.edu::5cd2cf68-d1c9-4fe5-94c5-6efe679e5e70" providerId="AD" clId="Web-{2182A1AE-741A-A2AB-B4E7-821B63ABECFE}" dt="2025-04-30T19:50:57.807" v="1438"/>
        <pc:sldMkLst>
          <pc:docMk/>
          <pc:sldMk cId="3011235322" sldId="278"/>
        </pc:sldMkLst>
        <pc:spChg chg="del">
          <ac:chgData name="Shu, Alex Banchao" userId="S::bxs5825@psu.edu::5cd2cf68-d1c9-4fe5-94c5-6efe679e5e70" providerId="AD" clId="Web-{2182A1AE-741A-A2AB-B4E7-821B63ABECFE}" dt="2025-04-30T19:03:52.561" v="1294"/>
          <ac:spMkLst>
            <pc:docMk/>
            <pc:sldMk cId="3011235322" sldId="278"/>
            <ac:spMk id="3" creationId="{2D0A6ACB-96F0-5536-07E6-9EADB1F5FDD9}"/>
          </ac:spMkLst>
        </pc:spChg>
        <pc:spChg chg="add del mod">
          <ac:chgData name="Shu, Alex Banchao" userId="S::bxs5825@psu.edu::5cd2cf68-d1c9-4fe5-94c5-6efe679e5e70" providerId="AD" clId="Web-{2182A1AE-741A-A2AB-B4E7-821B63ABECFE}" dt="2025-04-30T19:32:50.377" v="1312"/>
          <ac:spMkLst>
            <pc:docMk/>
            <pc:sldMk cId="3011235322" sldId="278"/>
            <ac:spMk id="5" creationId="{4219E5F3-368D-E786-F702-CCE60817FB9C}"/>
          </ac:spMkLst>
        </pc:spChg>
        <pc:spChg chg="add del mod">
          <ac:chgData name="Shu, Alex Banchao" userId="S::bxs5825@psu.edu::5cd2cf68-d1c9-4fe5-94c5-6efe679e5e70" providerId="AD" clId="Web-{2182A1AE-741A-A2AB-B4E7-821B63ABECFE}" dt="2025-04-30T19:32:40.736" v="1311"/>
          <ac:spMkLst>
            <pc:docMk/>
            <pc:sldMk cId="3011235322" sldId="278"/>
            <ac:spMk id="6" creationId="{2CF772B1-0C9E-B2C3-3011-C55F21ED141F}"/>
          </ac:spMkLst>
        </pc:spChg>
        <pc:graphicFrameChg chg="add mod modGraphic">
          <ac:chgData name="Shu, Alex Banchao" userId="S::bxs5825@psu.edu::5cd2cf68-d1c9-4fe5-94c5-6efe679e5e70" providerId="AD" clId="Web-{2182A1AE-741A-A2AB-B4E7-821B63ABECFE}" dt="2025-04-30T19:50:57.807" v="1438"/>
          <ac:graphicFrameMkLst>
            <pc:docMk/>
            <pc:sldMk cId="3011235322" sldId="278"/>
            <ac:graphicFrameMk id="9" creationId="{D41F6AEF-5C09-9A85-F82D-6B46E9363E57}"/>
          </ac:graphicFrameMkLst>
        </pc:graphicFrameChg>
        <pc:picChg chg="add del mod ord">
          <ac:chgData name="Shu, Alex Banchao" userId="S::bxs5825@psu.edu::5cd2cf68-d1c9-4fe5-94c5-6efe679e5e70" providerId="AD" clId="Web-{2182A1AE-741A-A2AB-B4E7-821B63ABECFE}" dt="2025-04-30T19:32:33.595" v="1310"/>
          <ac:picMkLst>
            <pc:docMk/>
            <pc:sldMk cId="3011235322" sldId="278"/>
            <ac:picMk id="4" creationId="{63F31A96-ADCA-6D24-3795-5E5CB097C744}"/>
          </ac:picMkLst>
        </pc:picChg>
        <pc:picChg chg="add mod ord">
          <ac:chgData name="Shu, Alex Banchao" userId="S::bxs5825@psu.edu::5cd2cf68-d1c9-4fe5-94c5-6efe679e5e70" providerId="AD" clId="Web-{2182A1AE-741A-A2AB-B4E7-821B63ABECFE}" dt="2025-04-30T19:49:55.477" v="1412" actId="1076"/>
          <ac:picMkLst>
            <pc:docMk/>
            <pc:sldMk cId="3011235322" sldId="278"/>
            <ac:picMk id="7" creationId="{699A3FEF-B056-0F45-3B8A-6FD6DBD5F362}"/>
          </ac:picMkLst>
        </pc:picChg>
      </pc:sldChg>
      <pc:sldChg chg="modSp new">
        <pc:chgData name="Shu, Alex Banchao" userId="S::bxs5825@psu.edu::5cd2cf68-d1c9-4fe5-94c5-6efe679e5e70" providerId="AD" clId="Web-{2182A1AE-741A-A2AB-B4E7-821B63ABECFE}" dt="2025-04-30T20:03:23.870" v="1632" actId="20577"/>
        <pc:sldMkLst>
          <pc:docMk/>
          <pc:sldMk cId="1276273296" sldId="279"/>
        </pc:sldMkLst>
        <pc:spChg chg="mod">
          <ac:chgData name="Shu, Alex Banchao" userId="S::bxs5825@psu.edu::5cd2cf68-d1c9-4fe5-94c5-6efe679e5e70" providerId="AD" clId="Web-{2182A1AE-741A-A2AB-B4E7-821B63ABECFE}" dt="2025-04-30T20:02:37.337" v="1616" actId="20577"/>
          <ac:spMkLst>
            <pc:docMk/>
            <pc:sldMk cId="1276273296" sldId="279"/>
            <ac:spMk id="2" creationId="{FF1B550E-1C50-6621-9EEC-A91FAAC9AE35}"/>
          </ac:spMkLst>
        </pc:spChg>
        <pc:spChg chg="mod">
          <ac:chgData name="Shu, Alex Banchao" userId="S::bxs5825@psu.edu::5cd2cf68-d1c9-4fe5-94c5-6efe679e5e70" providerId="AD" clId="Web-{2182A1AE-741A-A2AB-B4E7-821B63ABECFE}" dt="2025-04-30T20:03:23.870" v="1632" actId="20577"/>
          <ac:spMkLst>
            <pc:docMk/>
            <pc:sldMk cId="1276273296" sldId="279"/>
            <ac:spMk id="3" creationId="{8932D30E-AE52-33FE-82EA-2A44C3758C7F}"/>
          </ac:spMkLst>
        </pc:spChg>
      </pc:sldChg>
      <pc:sldChg chg="new del">
        <pc:chgData name="Shu, Alex Banchao" userId="S::bxs5825@psu.edu::5cd2cf68-d1c9-4fe5-94c5-6efe679e5e70" providerId="AD" clId="Web-{2182A1AE-741A-A2AB-B4E7-821B63ABECFE}" dt="2025-04-30T19:33:03.424" v="1314"/>
        <pc:sldMkLst>
          <pc:docMk/>
          <pc:sldMk cId="3250418857" sldId="279"/>
        </pc:sldMkLst>
      </pc:sldChg>
      <pc:sldChg chg="addSp modSp new">
        <pc:chgData name="Shu, Alex Banchao" userId="S::bxs5825@psu.edu::5cd2cf68-d1c9-4fe5-94c5-6efe679e5e70" providerId="AD" clId="Web-{2182A1AE-741A-A2AB-B4E7-821B63ABECFE}" dt="2025-04-30T21:12:51.136" v="1697" actId="20577"/>
        <pc:sldMkLst>
          <pc:docMk/>
          <pc:sldMk cId="1085332291" sldId="280"/>
        </pc:sldMkLst>
        <pc:spChg chg="mod">
          <ac:chgData name="Shu, Alex Banchao" userId="S::bxs5825@psu.edu::5cd2cf68-d1c9-4fe5-94c5-6efe679e5e70" providerId="AD" clId="Web-{2182A1AE-741A-A2AB-B4E7-821B63ABECFE}" dt="2025-04-30T21:12:43.011" v="1696" actId="20577"/>
          <ac:spMkLst>
            <pc:docMk/>
            <pc:sldMk cId="1085332291" sldId="280"/>
            <ac:spMk id="2" creationId="{BB2A02DE-8752-587E-801A-D4F4F93D9FE9}"/>
          </ac:spMkLst>
        </pc:spChg>
        <pc:spChg chg="mod">
          <ac:chgData name="Shu, Alex Banchao" userId="S::bxs5825@psu.edu::5cd2cf68-d1c9-4fe5-94c5-6efe679e5e70" providerId="AD" clId="Web-{2182A1AE-741A-A2AB-B4E7-821B63ABECFE}" dt="2025-04-30T21:12:51.136" v="1697" actId="20577"/>
          <ac:spMkLst>
            <pc:docMk/>
            <pc:sldMk cId="1085332291" sldId="280"/>
            <ac:spMk id="3" creationId="{F856D0A9-4044-8D72-0217-56A2F3C414E3}"/>
          </ac:spMkLst>
        </pc:spChg>
        <pc:grpChg chg="add mod">
          <ac:chgData name="Shu, Alex Banchao" userId="S::bxs5825@psu.edu::5cd2cf68-d1c9-4fe5-94c5-6efe679e5e70" providerId="AD" clId="Web-{2182A1AE-741A-A2AB-B4E7-821B63ABECFE}" dt="2025-04-30T21:11:30.088" v="1695" actId="1076"/>
          <ac:grpSpMkLst>
            <pc:docMk/>
            <pc:sldMk cId="1085332291" sldId="280"/>
            <ac:grpSpMk id="34" creationId="{6EDC7A8D-340B-C934-ACBA-2C42D83EAF48}"/>
          </ac:grpSpMkLst>
        </pc:grpChg>
      </pc:sldChg>
      <pc:sldChg chg="new del">
        <pc:chgData name="Shu, Alex Banchao" userId="S::bxs5825@psu.edu::5cd2cf68-d1c9-4fe5-94c5-6efe679e5e70" providerId="AD" clId="Web-{2182A1AE-741A-A2AB-B4E7-821B63ABECFE}" dt="2025-04-30T19:33:05.783" v="1315"/>
        <pc:sldMkLst>
          <pc:docMk/>
          <pc:sldMk cId="3170114575" sldId="280"/>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20FC6C-C2D0-784B-96BF-963AD9FF954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1B35FC4C-0992-9C4F-887E-D7F68C1AA685}"/>
              </a:ext>
            </a:extLst>
          </p:cNvPr>
          <p:cNvSpPr>
            <a:spLocks noGrp="1"/>
          </p:cNvSpPr>
          <p:nvPr>
            <p:ph type="subTitle" idx="1" hasCustomPrompt="1"/>
          </p:nvPr>
        </p:nvSpPr>
        <p:spPr>
          <a:xfrm>
            <a:off x="1524000" y="2690571"/>
            <a:ext cx="9144000" cy="668855"/>
          </a:xfrm>
          <a:prstGeom prst="rect">
            <a:avLst/>
          </a:prstGeom>
        </p:spPr>
        <p:txBody>
          <a:bodyPr/>
          <a:lstStyle>
            <a:lvl1pPr marL="0" indent="0" algn="l">
              <a:buNone/>
              <a:defRPr sz="2400" b="0" i="0">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1" name="Title 10">
            <a:extLst>
              <a:ext uri="{FF2B5EF4-FFF2-40B4-BE49-F238E27FC236}">
                <a16:creationId xmlns:a16="http://schemas.microsoft.com/office/drawing/2014/main" id="{1E46AAA0-E2EF-E44A-A6D5-B65457731966}"/>
              </a:ext>
            </a:extLst>
          </p:cNvPr>
          <p:cNvSpPr>
            <a:spLocks noGrp="1"/>
          </p:cNvSpPr>
          <p:nvPr>
            <p:ph type="title" hasCustomPrompt="1"/>
          </p:nvPr>
        </p:nvSpPr>
        <p:spPr>
          <a:xfrm>
            <a:off x="1524000" y="1113184"/>
            <a:ext cx="9144000" cy="1507606"/>
          </a:xfrm>
          <a:prstGeom prst="rect">
            <a:avLst/>
          </a:prstGeom>
        </p:spPr>
        <p:txBody>
          <a:bodyPr anchor="b"/>
          <a:lstStyle>
            <a:lvl1pPr>
              <a:defRPr b="0" i="0">
                <a:solidFill>
                  <a:srgbClr val="234078"/>
                </a:solidFill>
                <a:latin typeface="Franklin Gothic Medium" panose="020B0603020102020204" pitchFamily="34" charset="0"/>
              </a:defRPr>
            </a:lvl1pPr>
          </a:lstStyle>
          <a:p>
            <a:r>
              <a:rPr lang="en-US"/>
              <a:t>Click to add title</a:t>
            </a:r>
          </a:p>
        </p:txBody>
      </p:sp>
      <p:sp>
        <p:nvSpPr>
          <p:cNvPr id="2" name="Rectangle 1">
            <a:extLst>
              <a:ext uri="{FF2B5EF4-FFF2-40B4-BE49-F238E27FC236}">
                <a16:creationId xmlns:a16="http://schemas.microsoft.com/office/drawing/2014/main" id="{33F22508-6D17-4A33-B4FC-17F3B9E731D0}"/>
              </a:ext>
            </a:extLst>
          </p:cNvPr>
          <p:cNvSpPr/>
          <p:nvPr userDrawn="1"/>
        </p:nvSpPr>
        <p:spPr>
          <a:xfrm>
            <a:off x="2412460" y="5875506"/>
            <a:ext cx="1887166" cy="46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8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188F5E-23B4-8345-B2A5-105EF759DFE1}"/>
              </a:ext>
            </a:extLst>
          </p:cNvPr>
          <p:cNvPicPr>
            <a:picLocks noChangeAspect="1"/>
          </p:cNvPicPr>
          <p:nvPr userDrawn="1"/>
        </p:nvPicPr>
        <p:blipFill>
          <a:blip r:embed="rId2"/>
          <a:stretch>
            <a:fillRect/>
          </a:stretch>
        </p:blipFill>
        <p:spPr>
          <a:xfrm>
            <a:off x="-2" y="-1"/>
            <a:ext cx="12192002" cy="6858001"/>
          </a:xfrm>
          <a:prstGeom prst="rect">
            <a:avLst/>
          </a:prstGeom>
        </p:spPr>
      </p:pic>
      <p:sp>
        <p:nvSpPr>
          <p:cNvPr id="2" name="Title 1">
            <a:extLst>
              <a:ext uri="{FF2B5EF4-FFF2-40B4-BE49-F238E27FC236}">
                <a16:creationId xmlns:a16="http://schemas.microsoft.com/office/drawing/2014/main" id="{3FACD065-015B-2A4A-91EC-6E198CAAB3C9}"/>
              </a:ext>
            </a:extLst>
          </p:cNvPr>
          <p:cNvSpPr>
            <a:spLocks noGrp="1"/>
          </p:cNvSpPr>
          <p:nvPr>
            <p:ph type="title" hasCustomPrompt="1"/>
          </p:nvPr>
        </p:nvSpPr>
        <p:spPr>
          <a:xfrm>
            <a:off x="838200" y="365125"/>
            <a:ext cx="10515600" cy="1026353"/>
          </a:xfrm>
          <a:prstGeom prst="rect">
            <a:avLst/>
          </a:prstGeom>
        </p:spPr>
        <p:txBody>
          <a:bodyPr anchor="ctr"/>
          <a:lstStyle>
            <a:lvl1pPr>
              <a:defRPr b="0" i="0">
                <a:solidFill>
                  <a:srgbClr val="7E9FC3"/>
                </a:solidFill>
                <a:latin typeface="Franklin Gothic Medium" panose="020B0603020102020204" pitchFamily="34" charset="0"/>
              </a:defRPr>
            </a:lvl1pPr>
          </a:lstStyle>
          <a:p>
            <a:r>
              <a:rPr lang="en-US"/>
              <a:t>Click to add title</a:t>
            </a:r>
          </a:p>
        </p:txBody>
      </p:sp>
      <p:sp>
        <p:nvSpPr>
          <p:cNvPr id="3" name="Content Placeholder 2">
            <a:extLst>
              <a:ext uri="{FF2B5EF4-FFF2-40B4-BE49-F238E27FC236}">
                <a16:creationId xmlns:a16="http://schemas.microsoft.com/office/drawing/2014/main" id="{E28639DD-54B2-D940-A95F-4337D9FDCCA3}"/>
              </a:ext>
            </a:extLst>
          </p:cNvPr>
          <p:cNvSpPr>
            <a:spLocks noGrp="1"/>
          </p:cNvSpPr>
          <p:nvPr>
            <p:ph sz="half" idx="1"/>
          </p:nvPr>
        </p:nvSpPr>
        <p:spPr>
          <a:xfrm>
            <a:off x="838199" y="1391478"/>
            <a:ext cx="10515599" cy="4785485"/>
          </a:xfrm>
          <a:prstGeom prst="rect">
            <a:avLst/>
          </a:prstGeom>
        </p:spPr>
        <p:txBody>
          <a:bodyPr/>
          <a:lstStyle>
            <a:lvl1pPr>
              <a:defRPr b="0" i="0">
                <a:latin typeface="Franklin Gothic Book" panose="020B0503020102020204" pitchFamily="34" charset="0"/>
              </a:defRPr>
            </a:lvl1pPr>
          </a:lstStyle>
          <a:p>
            <a:pPr lvl="0"/>
            <a:r>
              <a:rPr lang="en-US"/>
              <a:t>Edit Master text styles</a:t>
            </a:r>
          </a:p>
        </p:txBody>
      </p:sp>
      <p:sp>
        <p:nvSpPr>
          <p:cNvPr id="4" name="Rectangle 3">
            <a:extLst>
              <a:ext uri="{FF2B5EF4-FFF2-40B4-BE49-F238E27FC236}">
                <a16:creationId xmlns:a16="http://schemas.microsoft.com/office/drawing/2014/main" id="{71641E0A-1823-48D6-8B73-194D13B68C4F}"/>
              </a:ext>
            </a:extLst>
          </p:cNvPr>
          <p:cNvSpPr/>
          <p:nvPr userDrawn="1"/>
        </p:nvSpPr>
        <p:spPr>
          <a:xfrm>
            <a:off x="8647889" y="6492875"/>
            <a:ext cx="1138137" cy="2094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7419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176280"/>
      </p:ext>
    </p:extLst>
  </p:cSld>
  <p:clrMap bg1="lt1" tx1="dk1" bg2="lt2" tx2="dk2" accent1="accent1" accent2="accent2" accent3="accent3" accent4="accent4" accent5="accent5" accent6="accent6" hlink="hlink" folHlink="folHlink"/>
  <p:sldLayoutIdLst>
    <p:sldLayoutId id="2147483649"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inference-in-ai/" TargetMode="External"/><Relationship Id="rId2" Type="http://schemas.openxmlformats.org/officeDocument/2006/relationships/hyperlink" Target="https://cs50.harvard.edu/summer/ai/2022/projects/1/minesweep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535ABB-C067-3840-ABD6-79A97461CC76}"/>
              </a:ext>
            </a:extLst>
          </p:cNvPr>
          <p:cNvSpPr>
            <a:spLocks noGrp="1"/>
          </p:cNvSpPr>
          <p:nvPr>
            <p:ph type="subTitle" idx="1"/>
          </p:nvPr>
        </p:nvSpPr>
        <p:spPr>
          <a:xfrm>
            <a:off x="1524000" y="2690571"/>
            <a:ext cx="9144000" cy="1354487"/>
          </a:xfrm>
        </p:spPr>
        <p:txBody>
          <a:bodyPr lIns="91440" tIns="45720" rIns="91440" bIns="45720" anchor="t"/>
          <a:lstStyle/>
          <a:p>
            <a:r>
              <a:rPr lang="en-US">
                <a:latin typeface="Franklin Gothic Book"/>
              </a:rPr>
              <a:t>Jones, John K </a:t>
            </a:r>
          </a:p>
          <a:p>
            <a:r>
              <a:rPr lang="en-US">
                <a:latin typeface="Franklin Gothic Book"/>
              </a:rPr>
              <a:t>Muthukumarasamy, ShankaraNarayanan</a:t>
            </a:r>
          </a:p>
          <a:p>
            <a:r>
              <a:rPr lang="en-US">
                <a:latin typeface="Franklin Gothic Book"/>
              </a:rPr>
              <a:t>Shu, Alex </a:t>
            </a:r>
            <a:r>
              <a:rPr lang="en-US" err="1">
                <a:latin typeface="Franklin Gothic Book"/>
              </a:rPr>
              <a:t>Banchao</a:t>
            </a:r>
            <a:r>
              <a:rPr lang="en-US">
                <a:latin typeface="Franklin Gothic Book"/>
              </a:rPr>
              <a:t> </a:t>
            </a:r>
          </a:p>
        </p:txBody>
      </p:sp>
      <p:sp>
        <p:nvSpPr>
          <p:cNvPr id="3" name="Title 2">
            <a:extLst>
              <a:ext uri="{FF2B5EF4-FFF2-40B4-BE49-F238E27FC236}">
                <a16:creationId xmlns:a16="http://schemas.microsoft.com/office/drawing/2014/main" id="{615D5106-4953-9A4C-BA98-584B415898D1}"/>
              </a:ext>
            </a:extLst>
          </p:cNvPr>
          <p:cNvSpPr>
            <a:spLocks noGrp="1"/>
          </p:cNvSpPr>
          <p:nvPr>
            <p:ph type="title"/>
          </p:nvPr>
        </p:nvSpPr>
        <p:spPr>
          <a:xfrm>
            <a:off x="1221828" y="719046"/>
            <a:ext cx="10208170" cy="1573295"/>
          </a:xfrm>
        </p:spPr>
        <p:txBody>
          <a:bodyPr lIns="91440" tIns="45720" rIns="91440" bIns="45720" anchor="b"/>
          <a:lstStyle/>
          <a:p>
            <a:r>
              <a:rPr lang="en-US">
                <a:latin typeface="Franklin Gothic Medium"/>
                <a:cs typeface="Times New Roman"/>
              </a:rPr>
              <a:t>Solving Minesweeper with AI: A Hybrid Approach Using logic and probability</a:t>
            </a:r>
            <a:endParaRPr lang="en-US"/>
          </a:p>
        </p:txBody>
      </p:sp>
      <p:sp>
        <p:nvSpPr>
          <p:cNvPr id="4" name="Subtitle 1">
            <a:extLst>
              <a:ext uri="{FF2B5EF4-FFF2-40B4-BE49-F238E27FC236}">
                <a16:creationId xmlns:a16="http://schemas.microsoft.com/office/drawing/2014/main" id="{01F86F69-15C6-4E40-A353-D52D462222B5}"/>
              </a:ext>
            </a:extLst>
          </p:cNvPr>
          <p:cNvSpPr txBox="1">
            <a:spLocks/>
          </p:cNvSpPr>
          <p:nvPr/>
        </p:nvSpPr>
        <p:spPr>
          <a:xfrm>
            <a:off x="1524000" y="3928751"/>
            <a:ext cx="9144000" cy="977785"/>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Franklin Gothic Book" panose="020B05030201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a:p>
            <a:r>
              <a:rPr lang="en-US">
                <a:latin typeface="Franklin Gothic Book"/>
              </a:rPr>
              <a:t>Foundations of AI (</a:t>
            </a:r>
            <a:r>
              <a:rPr lang="en-US" i="1">
                <a:latin typeface="Franklin Gothic Book"/>
              </a:rPr>
              <a:t>Spring, 2025</a:t>
            </a:r>
            <a:r>
              <a:rPr lang="en-US">
                <a:latin typeface="Franklin Gothic Book"/>
              </a:rPr>
              <a:t>) </a:t>
            </a:r>
          </a:p>
        </p:txBody>
      </p:sp>
    </p:spTree>
    <p:extLst>
      <p:ext uri="{BB962C8B-B14F-4D97-AF65-F5344CB8AC3E}">
        <p14:creationId xmlns:p14="http://schemas.microsoft.com/office/powerpoint/2010/main" val="199959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A3C8-0395-A948-0DF5-F20B3F4ACB92}"/>
              </a:ext>
            </a:extLst>
          </p:cNvPr>
          <p:cNvSpPr>
            <a:spLocks noGrp="1"/>
          </p:cNvSpPr>
          <p:nvPr>
            <p:ph type="title"/>
          </p:nvPr>
        </p:nvSpPr>
        <p:spPr/>
        <p:txBody>
          <a:bodyPr lIns="91440" tIns="45720" rIns="91440" bIns="45720" anchor="ctr"/>
          <a:lstStyle/>
          <a:p>
            <a:r>
              <a:rPr lang="en-US"/>
              <a:t>Monte Carlo Simulation</a:t>
            </a:r>
          </a:p>
        </p:txBody>
      </p:sp>
      <p:sp>
        <p:nvSpPr>
          <p:cNvPr id="3" name="Content Placeholder 2">
            <a:extLst>
              <a:ext uri="{FF2B5EF4-FFF2-40B4-BE49-F238E27FC236}">
                <a16:creationId xmlns:a16="http://schemas.microsoft.com/office/drawing/2014/main" id="{6F15A9D4-95DB-6234-CF42-51456AB98937}"/>
              </a:ext>
            </a:extLst>
          </p:cNvPr>
          <p:cNvSpPr>
            <a:spLocks noGrp="1"/>
          </p:cNvSpPr>
          <p:nvPr>
            <p:ph sz="half" idx="1"/>
          </p:nvPr>
        </p:nvSpPr>
        <p:spPr/>
        <p:txBody>
          <a:bodyPr lIns="91440" tIns="45720" rIns="91440" bIns="45720" anchor="t"/>
          <a:lstStyle/>
          <a:p>
            <a:r>
              <a:rPr lang="en-US">
                <a:latin typeface="Franklin Gothic Book"/>
              </a:rPr>
              <a:t>The Monte Carlo simulation to estimate the safest cell to click based on the knowledge when no deterministic (logic-based) move is possible.</a:t>
            </a:r>
          </a:p>
          <a:p>
            <a:endParaRPr lang="en-US">
              <a:latin typeface="Franklin Gothic Book"/>
            </a:endParaRPr>
          </a:p>
          <a:p>
            <a:endParaRPr lang="en-US">
              <a:latin typeface="Franklin Gothic Book"/>
            </a:endParaRPr>
          </a:p>
          <a:p>
            <a:endParaRPr lang="en-US">
              <a:latin typeface="Franklin Gothic Book"/>
            </a:endParaRPr>
          </a:p>
          <a:p>
            <a:endParaRPr lang="en-US">
              <a:latin typeface="Franklin Gothic Book"/>
            </a:endParaRPr>
          </a:p>
          <a:p>
            <a:r>
              <a:rPr lang="en-US">
                <a:latin typeface="Franklin Gothic Book"/>
              </a:rPr>
              <a:t>Choose the Cell with the </a:t>
            </a:r>
            <a:r>
              <a:rPr lang="en-US" b="1">
                <a:latin typeface="Franklin Gothic Book"/>
              </a:rPr>
              <a:t>Highest Score</a:t>
            </a:r>
            <a:r>
              <a:rPr lang="en-US">
                <a:latin typeface="Franklin Gothic Book"/>
              </a:rPr>
              <a:t> as the safe cell to make the move. Mote Carlo is only used at the final steps of the game as it requires more computational power to run 10,000 simulations.</a:t>
            </a:r>
          </a:p>
          <a:p>
            <a:endParaRPr lang="en-US">
              <a:latin typeface="Franklin Gothic Book"/>
            </a:endParaRPr>
          </a:p>
        </p:txBody>
      </p:sp>
      <p:graphicFrame>
        <p:nvGraphicFramePr>
          <p:cNvPr id="5" name="Table 4">
            <a:extLst>
              <a:ext uri="{FF2B5EF4-FFF2-40B4-BE49-F238E27FC236}">
                <a16:creationId xmlns:a16="http://schemas.microsoft.com/office/drawing/2014/main" id="{6E331DD3-5C27-7B9A-88DE-E688B8B6FC0A}"/>
              </a:ext>
            </a:extLst>
          </p:cNvPr>
          <p:cNvGraphicFramePr>
            <a:graphicFrameLocks noGrp="1"/>
          </p:cNvGraphicFramePr>
          <p:nvPr>
            <p:extLst>
              <p:ext uri="{D42A27DB-BD31-4B8C-83A1-F6EECF244321}">
                <p14:modId xmlns:p14="http://schemas.microsoft.com/office/powerpoint/2010/main" val="3181890081"/>
              </p:ext>
            </p:extLst>
          </p:nvPr>
        </p:nvGraphicFramePr>
        <p:xfrm>
          <a:off x="1253612" y="2589161"/>
          <a:ext cx="10101082" cy="1737360"/>
        </p:xfrm>
        <a:graphic>
          <a:graphicData uri="http://schemas.openxmlformats.org/drawingml/2006/table">
            <a:tbl>
              <a:tblPr bandRow="1">
                <a:tableStyleId>{5C22544A-7EE6-4342-B048-85BDC9FD1C3A}</a:tableStyleId>
              </a:tblPr>
              <a:tblGrid>
                <a:gridCol w="5050541">
                  <a:extLst>
                    <a:ext uri="{9D8B030D-6E8A-4147-A177-3AD203B41FA5}">
                      <a16:colId xmlns:a16="http://schemas.microsoft.com/office/drawing/2014/main" val="2169783256"/>
                    </a:ext>
                  </a:extLst>
                </a:gridCol>
                <a:gridCol w="5050541">
                  <a:extLst>
                    <a:ext uri="{9D8B030D-6E8A-4147-A177-3AD203B41FA5}">
                      <a16:colId xmlns:a16="http://schemas.microsoft.com/office/drawing/2014/main" val="1128592294"/>
                    </a:ext>
                  </a:extLst>
                </a:gridCol>
              </a:tblGrid>
              <a:tr h="0">
                <a:tc>
                  <a:txBody>
                    <a:bodyPr/>
                    <a:lstStyle/>
                    <a:p>
                      <a:r>
                        <a:rPr lang="en-US" b="1"/>
                        <a:t>Steps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t>Purpose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854463229"/>
                  </a:ext>
                </a:extLst>
              </a:tr>
              <a:tr h="0">
                <a:tc>
                  <a:txBody>
                    <a:bodyPr/>
                    <a:lstStyle/>
                    <a:p>
                      <a:r>
                        <a:rPr lang="en-US"/>
                        <a:t>Simulate consistent mine placements 10,000 times with the knowledge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Model uncertainty when logic is insufficient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86453106"/>
                  </a:ext>
                </a:extLst>
              </a:tr>
              <a:tr h="0">
                <a:tc>
                  <a:txBody>
                    <a:bodyPr/>
                    <a:lstStyle/>
                    <a:p>
                      <a:r>
                        <a:rPr lang="en-US"/>
                        <a:t>Count how often each cell is safe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Estimate safety probability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087742243"/>
                  </a:ext>
                </a:extLst>
              </a:tr>
              <a:tr h="0">
                <a:tc>
                  <a:txBody>
                    <a:bodyPr/>
                    <a:lstStyle/>
                    <a:p>
                      <a:r>
                        <a:rPr lang="en-US"/>
                        <a:t>Pick highest-scoring cell</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Make the best probabilistic move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094005532"/>
                  </a:ext>
                </a:extLst>
              </a:tr>
            </a:tbl>
          </a:graphicData>
        </a:graphic>
      </p:graphicFrame>
    </p:spTree>
    <p:extLst>
      <p:ext uri="{BB962C8B-B14F-4D97-AF65-F5344CB8AC3E}">
        <p14:creationId xmlns:p14="http://schemas.microsoft.com/office/powerpoint/2010/main" val="184250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02DE-8752-587E-801A-D4F4F93D9FE9}"/>
              </a:ext>
            </a:extLst>
          </p:cNvPr>
          <p:cNvSpPr>
            <a:spLocks noGrp="1"/>
          </p:cNvSpPr>
          <p:nvPr>
            <p:ph type="title"/>
          </p:nvPr>
        </p:nvSpPr>
        <p:spPr>
          <a:xfrm>
            <a:off x="6993466" y="365125"/>
            <a:ext cx="4360334" cy="1026353"/>
          </a:xfrm>
        </p:spPr>
        <p:txBody>
          <a:bodyPr lIns="91440" tIns="45720" rIns="91440" bIns="45720" anchor="ctr"/>
          <a:lstStyle/>
          <a:p>
            <a:r>
              <a:rPr lang="en-US"/>
              <a:t>Smart Move</a:t>
            </a:r>
          </a:p>
        </p:txBody>
      </p:sp>
      <p:sp>
        <p:nvSpPr>
          <p:cNvPr id="3" name="Content Placeholder 2">
            <a:extLst>
              <a:ext uri="{FF2B5EF4-FFF2-40B4-BE49-F238E27FC236}">
                <a16:creationId xmlns:a16="http://schemas.microsoft.com/office/drawing/2014/main" id="{F856D0A9-4044-8D72-0217-56A2F3C414E3}"/>
              </a:ext>
            </a:extLst>
          </p:cNvPr>
          <p:cNvSpPr>
            <a:spLocks noGrp="1"/>
          </p:cNvSpPr>
          <p:nvPr>
            <p:ph sz="half" idx="1"/>
          </p:nvPr>
        </p:nvSpPr>
        <p:spPr>
          <a:xfrm>
            <a:off x="6570131" y="1391478"/>
            <a:ext cx="4783667" cy="4785485"/>
          </a:xfrm>
        </p:spPr>
        <p:txBody>
          <a:bodyPr lIns="91440" tIns="45720" rIns="91440" bIns="45720" anchor="t"/>
          <a:lstStyle/>
          <a:p>
            <a:r>
              <a:rPr lang="en-US"/>
              <a:t>Smart Move is the uplevel algorithm to have the AI agent switch between all different AI techniques to define the safe cells and mines to increase the winning rates.</a:t>
            </a:r>
          </a:p>
          <a:p>
            <a:endParaRPr lang="en-US"/>
          </a:p>
        </p:txBody>
      </p:sp>
      <p:grpSp>
        <p:nvGrpSpPr>
          <p:cNvPr id="34" name="Group 33">
            <a:extLst>
              <a:ext uri="{FF2B5EF4-FFF2-40B4-BE49-F238E27FC236}">
                <a16:creationId xmlns:a16="http://schemas.microsoft.com/office/drawing/2014/main" id="{6EDC7A8D-340B-C934-ACBA-2C42D83EAF48}"/>
              </a:ext>
            </a:extLst>
          </p:cNvPr>
          <p:cNvGrpSpPr/>
          <p:nvPr/>
        </p:nvGrpSpPr>
        <p:grpSpPr>
          <a:xfrm>
            <a:off x="858519" y="574669"/>
            <a:ext cx="5330322" cy="5712640"/>
            <a:chOff x="1378614" y="705298"/>
            <a:chExt cx="5330322" cy="5712640"/>
          </a:xfrm>
        </p:grpSpPr>
        <p:grpSp>
          <p:nvGrpSpPr>
            <p:cNvPr id="5" name="Group 4">
              <a:extLst>
                <a:ext uri="{FF2B5EF4-FFF2-40B4-BE49-F238E27FC236}">
                  <a16:creationId xmlns:a16="http://schemas.microsoft.com/office/drawing/2014/main" id="{1723F280-5B35-0A64-FDB2-921BF20E226B}"/>
                </a:ext>
              </a:extLst>
            </p:cNvPr>
            <p:cNvGrpSpPr/>
            <p:nvPr/>
          </p:nvGrpSpPr>
          <p:grpSpPr>
            <a:xfrm>
              <a:off x="1378614" y="1479852"/>
              <a:ext cx="5330322" cy="4196815"/>
              <a:chOff x="1720200" y="1795162"/>
              <a:chExt cx="5330322" cy="4196815"/>
            </a:xfrm>
          </p:grpSpPr>
          <p:sp>
            <p:nvSpPr>
              <p:cNvPr id="10" name="Rectangle: Rounded Corners 9">
                <a:extLst>
                  <a:ext uri="{FF2B5EF4-FFF2-40B4-BE49-F238E27FC236}">
                    <a16:creationId xmlns:a16="http://schemas.microsoft.com/office/drawing/2014/main" id="{DC3F447E-C4DB-3033-CA83-BD4F8C5EFF3A}"/>
                  </a:ext>
                </a:extLst>
              </p:cNvPr>
              <p:cNvSpPr/>
              <p:nvPr/>
            </p:nvSpPr>
            <p:spPr>
              <a:xfrm>
                <a:off x="1835524" y="1795162"/>
                <a:ext cx="2085460" cy="510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make_safe_move()</a:t>
                </a:r>
              </a:p>
            </p:txBody>
          </p:sp>
          <p:sp>
            <p:nvSpPr>
              <p:cNvPr id="11" name="Rectangle: Rounded Corners 10">
                <a:extLst>
                  <a:ext uri="{FF2B5EF4-FFF2-40B4-BE49-F238E27FC236}">
                    <a16:creationId xmlns:a16="http://schemas.microsoft.com/office/drawing/2014/main" id="{A21B2A87-7FB6-D511-0BEE-9FBB464E8CCF}"/>
                  </a:ext>
                </a:extLst>
              </p:cNvPr>
              <p:cNvSpPr/>
              <p:nvPr/>
            </p:nvSpPr>
            <p:spPr>
              <a:xfrm>
                <a:off x="1827057" y="2638617"/>
                <a:ext cx="2085460" cy="51032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csp_move()</a:t>
                </a:r>
              </a:p>
            </p:txBody>
          </p:sp>
          <p:sp>
            <p:nvSpPr>
              <p:cNvPr id="12" name="Rectangle: Rounded Corners 11">
                <a:extLst>
                  <a:ext uri="{FF2B5EF4-FFF2-40B4-BE49-F238E27FC236}">
                    <a16:creationId xmlns:a16="http://schemas.microsoft.com/office/drawing/2014/main" id="{BF4F196F-8EDC-CD06-D91D-8BE3C3E3EF12}"/>
                  </a:ext>
                </a:extLst>
              </p:cNvPr>
              <p:cNvSpPr/>
              <p:nvPr/>
            </p:nvSpPr>
            <p:spPr>
              <a:xfrm>
                <a:off x="1720200" y="3504552"/>
                <a:ext cx="2321943" cy="510325"/>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infer_overlap_mines()</a:t>
                </a:r>
              </a:p>
            </p:txBody>
          </p:sp>
          <p:sp>
            <p:nvSpPr>
              <p:cNvPr id="13" name="Rectangle: Rounded Corners 12">
                <a:extLst>
                  <a:ext uri="{FF2B5EF4-FFF2-40B4-BE49-F238E27FC236}">
                    <a16:creationId xmlns:a16="http://schemas.microsoft.com/office/drawing/2014/main" id="{C67CAC00-1890-3FD8-9E5C-0406BA3B130A}"/>
                  </a:ext>
                </a:extLst>
              </p:cNvPr>
              <p:cNvSpPr/>
              <p:nvPr/>
            </p:nvSpPr>
            <p:spPr>
              <a:xfrm>
                <a:off x="1759614" y="4403479"/>
                <a:ext cx="2243116" cy="510325"/>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ea typeface="+mn-lt"/>
                    <a:cs typeface="+mn-lt"/>
                  </a:rPr>
                  <a:t>bayesian_inference()</a:t>
                </a:r>
                <a:endParaRPr lang="en-US"/>
              </a:p>
            </p:txBody>
          </p:sp>
          <p:sp>
            <p:nvSpPr>
              <p:cNvPr id="14" name="Rectangle: Rounded Corners 13">
                <a:extLst>
                  <a:ext uri="{FF2B5EF4-FFF2-40B4-BE49-F238E27FC236}">
                    <a16:creationId xmlns:a16="http://schemas.microsoft.com/office/drawing/2014/main" id="{C2E16834-E9ED-CBFD-4D64-2874BC5D48BD}"/>
                  </a:ext>
                </a:extLst>
              </p:cNvPr>
              <p:cNvSpPr/>
              <p:nvPr/>
            </p:nvSpPr>
            <p:spPr>
              <a:xfrm>
                <a:off x="1743849" y="5364591"/>
                <a:ext cx="2413909" cy="510325"/>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ea typeface="+mn-lt"/>
                    <a:cs typeface="+mn-lt"/>
                  </a:rPr>
                  <a:t>monte_carlo_search()</a:t>
                </a:r>
                <a:endParaRPr lang="en-US"/>
              </a:p>
            </p:txBody>
          </p:sp>
          <p:cxnSp>
            <p:nvCxnSpPr>
              <p:cNvPr id="15" name="Straight Arrow Connector 14">
                <a:extLst>
                  <a:ext uri="{FF2B5EF4-FFF2-40B4-BE49-F238E27FC236}">
                    <a16:creationId xmlns:a16="http://schemas.microsoft.com/office/drawing/2014/main" id="{B5D6A6FD-34B5-4C3A-1B6C-23EEBBBABEB7}"/>
                  </a:ext>
                </a:extLst>
              </p:cNvPr>
              <p:cNvCxnSpPr/>
              <p:nvPr/>
            </p:nvCxnSpPr>
            <p:spPr>
              <a:xfrm>
                <a:off x="2827834" y="2299630"/>
                <a:ext cx="10689" cy="330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B048273-9476-2FFD-4FA0-2024CDDC6723}"/>
                  </a:ext>
                </a:extLst>
              </p:cNvPr>
              <p:cNvCxnSpPr/>
              <p:nvPr/>
            </p:nvCxnSpPr>
            <p:spPr>
              <a:xfrm flipV="1">
                <a:off x="3950107" y="2053336"/>
                <a:ext cx="1130979" cy="4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17A7160-1833-A76E-2451-52F46C93370C}"/>
                  </a:ext>
                </a:extLst>
              </p:cNvPr>
              <p:cNvSpPr txBox="1"/>
              <p:nvPr/>
            </p:nvSpPr>
            <p:spPr>
              <a:xfrm>
                <a:off x="5135861" y="1854362"/>
                <a:ext cx="19146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Click the cell/mark mine</a:t>
                </a:r>
              </a:p>
            </p:txBody>
          </p:sp>
          <p:sp>
            <p:nvSpPr>
              <p:cNvPr id="18" name="TextBox 17">
                <a:extLst>
                  <a:ext uri="{FF2B5EF4-FFF2-40B4-BE49-F238E27FC236}">
                    <a16:creationId xmlns:a16="http://schemas.microsoft.com/office/drawing/2014/main" id="{4D3053B2-DED9-95ED-3363-10526C2C8D11}"/>
                  </a:ext>
                </a:extLst>
              </p:cNvPr>
              <p:cNvSpPr txBox="1"/>
              <p:nvPr/>
            </p:nvSpPr>
            <p:spPr>
              <a:xfrm>
                <a:off x="4184037" y="5714978"/>
                <a:ext cx="179832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Calibri"/>
                    <a:cs typeface="Calibri"/>
                  </a:rPr>
                  <a:t>10,000 x simulations</a:t>
                </a:r>
              </a:p>
            </p:txBody>
          </p:sp>
          <p:sp>
            <p:nvSpPr>
              <p:cNvPr id="19" name="TextBox 18">
                <a:extLst>
                  <a:ext uri="{FF2B5EF4-FFF2-40B4-BE49-F238E27FC236}">
                    <a16:creationId xmlns:a16="http://schemas.microsoft.com/office/drawing/2014/main" id="{F770E6E3-954D-EAB6-510A-3904579EC4C5}"/>
                  </a:ext>
                </a:extLst>
              </p:cNvPr>
              <p:cNvSpPr txBox="1"/>
              <p:nvPr/>
            </p:nvSpPr>
            <p:spPr>
              <a:xfrm>
                <a:off x="2859444" y="2274196"/>
                <a:ext cx="122025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Calibri"/>
                    <a:cs typeface="Calibri"/>
                  </a:rPr>
                  <a:t>No safe move</a:t>
                </a:r>
              </a:p>
            </p:txBody>
          </p:sp>
          <p:cxnSp>
            <p:nvCxnSpPr>
              <p:cNvPr id="20" name="Straight Arrow Connector 19">
                <a:extLst>
                  <a:ext uri="{FF2B5EF4-FFF2-40B4-BE49-F238E27FC236}">
                    <a16:creationId xmlns:a16="http://schemas.microsoft.com/office/drawing/2014/main" id="{C200583D-C6B7-39BF-544A-3FB32F444A9D}"/>
                  </a:ext>
                </a:extLst>
              </p:cNvPr>
              <p:cNvCxnSpPr>
                <a:cxnSpLocks/>
              </p:cNvCxnSpPr>
              <p:nvPr/>
            </p:nvCxnSpPr>
            <p:spPr>
              <a:xfrm>
                <a:off x="2857029" y="3151552"/>
                <a:ext cx="2223" cy="339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8A67946-B7A4-D9AC-DF0D-36D14358CC37}"/>
                  </a:ext>
                </a:extLst>
              </p:cNvPr>
              <p:cNvCxnSpPr>
                <a:cxnSpLocks/>
              </p:cNvCxnSpPr>
              <p:nvPr/>
            </p:nvCxnSpPr>
            <p:spPr>
              <a:xfrm>
                <a:off x="2873963" y="4013692"/>
                <a:ext cx="2223" cy="415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D91433C-5EBD-FC71-605B-B86ED9CC7030}"/>
                  </a:ext>
                </a:extLst>
              </p:cNvPr>
              <p:cNvCxnSpPr>
                <a:cxnSpLocks/>
              </p:cNvCxnSpPr>
              <p:nvPr/>
            </p:nvCxnSpPr>
            <p:spPr>
              <a:xfrm>
                <a:off x="2865495" y="4941814"/>
                <a:ext cx="2223" cy="415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C67786D-CB6C-2769-034E-0DF453711C22}"/>
                  </a:ext>
                </a:extLst>
              </p:cNvPr>
              <p:cNvSpPr txBox="1"/>
              <p:nvPr/>
            </p:nvSpPr>
            <p:spPr>
              <a:xfrm>
                <a:off x="2931848" y="3214580"/>
                <a:ext cx="122025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Calibri"/>
                    <a:cs typeface="Calibri"/>
                  </a:rPr>
                  <a:t>No safe move</a:t>
                </a:r>
              </a:p>
            </p:txBody>
          </p:sp>
          <p:sp>
            <p:nvSpPr>
              <p:cNvPr id="24" name="TextBox 23">
                <a:extLst>
                  <a:ext uri="{FF2B5EF4-FFF2-40B4-BE49-F238E27FC236}">
                    <a16:creationId xmlns:a16="http://schemas.microsoft.com/office/drawing/2014/main" id="{09243333-970A-8E06-8AE9-FA3032F33972}"/>
                  </a:ext>
                </a:extLst>
              </p:cNvPr>
              <p:cNvSpPr txBox="1"/>
              <p:nvPr/>
            </p:nvSpPr>
            <p:spPr>
              <a:xfrm>
                <a:off x="2941483" y="5009513"/>
                <a:ext cx="145673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Calibri"/>
                    <a:cs typeface="Calibri"/>
                  </a:rPr>
                  <a:t>Bayesian score &gt; 0.8</a:t>
                </a:r>
                <a:endParaRPr lang="en-US"/>
              </a:p>
            </p:txBody>
          </p:sp>
          <p:cxnSp>
            <p:nvCxnSpPr>
              <p:cNvPr id="25" name="Straight Arrow Connector 24">
                <a:extLst>
                  <a:ext uri="{FF2B5EF4-FFF2-40B4-BE49-F238E27FC236}">
                    <a16:creationId xmlns:a16="http://schemas.microsoft.com/office/drawing/2014/main" id="{34C44072-9121-9E95-CDDF-5E28ECB8949E}"/>
                  </a:ext>
                </a:extLst>
              </p:cNvPr>
              <p:cNvCxnSpPr>
                <a:cxnSpLocks/>
              </p:cNvCxnSpPr>
              <p:nvPr/>
            </p:nvCxnSpPr>
            <p:spPr>
              <a:xfrm flipV="1">
                <a:off x="3910693" y="2959853"/>
                <a:ext cx="1130979" cy="4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BCAE454-F33C-7E3D-CA84-371AB04D2D19}"/>
                  </a:ext>
                </a:extLst>
              </p:cNvPr>
              <p:cNvSpPr txBox="1"/>
              <p:nvPr/>
            </p:nvSpPr>
            <p:spPr>
              <a:xfrm>
                <a:off x="5043895" y="2774017"/>
                <a:ext cx="19146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Click the cell/mark mine</a:t>
                </a:r>
                <a:endParaRPr lang="en-US"/>
              </a:p>
            </p:txBody>
          </p:sp>
          <p:cxnSp>
            <p:nvCxnSpPr>
              <p:cNvPr id="27" name="Straight Arrow Connector 26">
                <a:extLst>
                  <a:ext uri="{FF2B5EF4-FFF2-40B4-BE49-F238E27FC236}">
                    <a16:creationId xmlns:a16="http://schemas.microsoft.com/office/drawing/2014/main" id="{D3525282-6DCD-4839-08F5-1B8EF6015910}"/>
                  </a:ext>
                </a:extLst>
              </p:cNvPr>
              <p:cNvCxnSpPr>
                <a:cxnSpLocks/>
              </p:cNvCxnSpPr>
              <p:nvPr/>
            </p:nvCxnSpPr>
            <p:spPr>
              <a:xfrm flipV="1">
                <a:off x="4044990" y="3749590"/>
                <a:ext cx="947049" cy="4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1D876C0-3AB1-7EF2-A6D3-3D6B2F1900C1}"/>
                  </a:ext>
                </a:extLst>
              </p:cNvPr>
              <p:cNvSpPr txBox="1"/>
              <p:nvPr/>
            </p:nvSpPr>
            <p:spPr>
              <a:xfrm>
                <a:off x="5011196" y="3623019"/>
                <a:ext cx="19146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Click the cell/mark mine</a:t>
                </a:r>
                <a:endParaRPr lang="en-US"/>
              </a:p>
            </p:txBody>
          </p:sp>
          <p:sp>
            <p:nvSpPr>
              <p:cNvPr id="29" name="TextBox 28">
                <a:extLst>
                  <a:ext uri="{FF2B5EF4-FFF2-40B4-BE49-F238E27FC236}">
                    <a16:creationId xmlns:a16="http://schemas.microsoft.com/office/drawing/2014/main" id="{0DB97D5C-C864-6B70-1805-4595DEA38B64}"/>
                  </a:ext>
                </a:extLst>
              </p:cNvPr>
              <p:cNvSpPr txBox="1"/>
              <p:nvPr/>
            </p:nvSpPr>
            <p:spPr>
              <a:xfrm>
                <a:off x="4968862" y="4481656"/>
                <a:ext cx="19146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Click the cell</a:t>
                </a:r>
                <a:endParaRPr lang="en-US"/>
              </a:p>
            </p:txBody>
          </p:sp>
          <p:sp>
            <p:nvSpPr>
              <p:cNvPr id="30" name="TextBox 29">
                <a:extLst>
                  <a:ext uri="{FF2B5EF4-FFF2-40B4-BE49-F238E27FC236}">
                    <a16:creationId xmlns:a16="http://schemas.microsoft.com/office/drawing/2014/main" id="{7A279CA5-F0BC-5CF0-6B87-AF99F0F07754}"/>
                  </a:ext>
                </a:extLst>
              </p:cNvPr>
              <p:cNvSpPr txBox="1"/>
              <p:nvPr/>
            </p:nvSpPr>
            <p:spPr>
              <a:xfrm>
                <a:off x="2897106" y="4055991"/>
                <a:ext cx="122025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Calibri"/>
                    <a:cs typeface="Calibri"/>
                  </a:rPr>
                  <a:t>No safe move</a:t>
                </a:r>
              </a:p>
            </p:txBody>
          </p:sp>
          <p:cxnSp>
            <p:nvCxnSpPr>
              <p:cNvPr id="31" name="Straight Arrow Connector 30">
                <a:extLst>
                  <a:ext uri="{FF2B5EF4-FFF2-40B4-BE49-F238E27FC236}">
                    <a16:creationId xmlns:a16="http://schemas.microsoft.com/office/drawing/2014/main" id="{190A6B33-931E-B5C8-11D8-0225A01C9670}"/>
                  </a:ext>
                </a:extLst>
              </p:cNvPr>
              <p:cNvCxnSpPr>
                <a:cxnSpLocks/>
              </p:cNvCxnSpPr>
              <p:nvPr/>
            </p:nvCxnSpPr>
            <p:spPr>
              <a:xfrm flipV="1">
                <a:off x="4014919" y="4656107"/>
                <a:ext cx="947049" cy="4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F793B88-101C-1B97-67E0-5103DD541BAE}"/>
                  </a:ext>
                </a:extLst>
              </p:cNvPr>
              <p:cNvCxnSpPr>
                <a:cxnSpLocks/>
              </p:cNvCxnSpPr>
              <p:nvPr/>
            </p:nvCxnSpPr>
            <p:spPr>
              <a:xfrm>
                <a:off x="4163523" y="5619756"/>
                <a:ext cx="862383" cy="3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E728339-11A1-1D21-03E2-9571D73AEDCA}"/>
                  </a:ext>
                </a:extLst>
              </p:cNvPr>
              <p:cNvSpPr txBox="1"/>
              <p:nvPr/>
            </p:nvSpPr>
            <p:spPr>
              <a:xfrm>
                <a:off x="4972658" y="5450943"/>
                <a:ext cx="19146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Click the cell</a:t>
                </a:r>
                <a:endParaRPr lang="en-US"/>
              </a:p>
            </p:txBody>
          </p:sp>
        </p:grpSp>
        <p:sp>
          <p:nvSpPr>
            <p:cNvPr id="6" name="Rectangle: Rounded Corners 5">
              <a:extLst>
                <a:ext uri="{FF2B5EF4-FFF2-40B4-BE49-F238E27FC236}">
                  <a16:creationId xmlns:a16="http://schemas.microsoft.com/office/drawing/2014/main" id="{1D08FBB8-DDFC-E274-DED8-8850A14278A5}"/>
                </a:ext>
              </a:extLst>
            </p:cNvPr>
            <p:cNvSpPr/>
            <p:nvPr/>
          </p:nvSpPr>
          <p:spPr>
            <a:xfrm>
              <a:off x="1504516" y="5920750"/>
              <a:ext cx="2124876" cy="497188"/>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ea typeface="+mn-lt"/>
                  <a:cs typeface="+mn-lt"/>
                </a:rPr>
                <a:t>Win or Loss</a:t>
              </a:r>
              <a:endParaRPr lang="en-US"/>
            </a:p>
          </p:txBody>
        </p:sp>
        <p:cxnSp>
          <p:nvCxnSpPr>
            <p:cNvPr id="7" name="Straight Arrow Connector 6">
              <a:extLst>
                <a:ext uri="{FF2B5EF4-FFF2-40B4-BE49-F238E27FC236}">
                  <a16:creationId xmlns:a16="http://schemas.microsoft.com/office/drawing/2014/main" id="{CE160708-0DA1-4763-E5A8-BE4801FCFA9F}"/>
                </a:ext>
              </a:extLst>
            </p:cNvPr>
            <p:cNvCxnSpPr>
              <a:cxnSpLocks/>
            </p:cNvCxnSpPr>
            <p:nvPr/>
          </p:nvCxnSpPr>
          <p:spPr>
            <a:xfrm>
              <a:off x="2539383" y="5561632"/>
              <a:ext cx="2223" cy="350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9E9BE5F-90CF-6527-1889-3A635B80F40A}"/>
                </a:ext>
              </a:extLst>
            </p:cNvPr>
            <p:cNvSpPr/>
            <p:nvPr/>
          </p:nvSpPr>
          <p:spPr>
            <a:xfrm>
              <a:off x="1480154" y="705298"/>
              <a:ext cx="2085460" cy="510325"/>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Start the Game</a:t>
              </a:r>
            </a:p>
          </p:txBody>
        </p:sp>
        <p:cxnSp>
          <p:nvCxnSpPr>
            <p:cNvPr id="9" name="Straight Arrow Connector 8">
              <a:extLst>
                <a:ext uri="{FF2B5EF4-FFF2-40B4-BE49-F238E27FC236}">
                  <a16:creationId xmlns:a16="http://schemas.microsoft.com/office/drawing/2014/main" id="{11EB39B8-3A11-36F4-34F5-BB7C5AF93F7F}"/>
                </a:ext>
              </a:extLst>
            </p:cNvPr>
            <p:cNvCxnSpPr/>
            <p:nvPr/>
          </p:nvCxnSpPr>
          <p:spPr>
            <a:xfrm>
              <a:off x="2476786" y="1266912"/>
              <a:ext cx="9028" cy="215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533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1F64-2957-599C-BE62-718634B565D1}"/>
              </a:ext>
            </a:extLst>
          </p:cNvPr>
          <p:cNvSpPr>
            <a:spLocks noGrp="1"/>
          </p:cNvSpPr>
          <p:nvPr>
            <p:ph type="title"/>
          </p:nvPr>
        </p:nvSpPr>
        <p:spPr>
          <a:xfrm>
            <a:off x="3048000" y="2761192"/>
            <a:ext cx="6570134" cy="1026353"/>
          </a:xfrm>
        </p:spPr>
        <p:txBody>
          <a:bodyPr lIns="91440" tIns="45720" rIns="91440" bIns="45720" anchor="ctr"/>
          <a:lstStyle/>
          <a:p>
            <a:r>
              <a:rPr lang="en-US">
                <a:latin typeface="Franklin Gothic Medium"/>
              </a:rPr>
              <a:t>Minesweeper AI Solver Demo</a:t>
            </a:r>
            <a:endParaRPr lang="en-US"/>
          </a:p>
        </p:txBody>
      </p:sp>
    </p:spTree>
    <p:extLst>
      <p:ext uri="{BB962C8B-B14F-4D97-AF65-F5344CB8AC3E}">
        <p14:creationId xmlns:p14="http://schemas.microsoft.com/office/powerpoint/2010/main" val="3241396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62C0-E91C-B74F-B6AF-4EC6C365DFD5}"/>
              </a:ext>
            </a:extLst>
          </p:cNvPr>
          <p:cNvSpPr>
            <a:spLocks noGrp="1"/>
          </p:cNvSpPr>
          <p:nvPr>
            <p:ph type="title"/>
          </p:nvPr>
        </p:nvSpPr>
        <p:spPr/>
        <p:txBody>
          <a:bodyPr/>
          <a:lstStyle/>
          <a:p>
            <a:r>
              <a:rPr lang="en-US">
                <a:solidFill>
                  <a:schemeClr val="accent1">
                    <a:lumMod val="75000"/>
                  </a:schemeClr>
                </a:solidFill>
              </a:rPr>
              <a:t>Evaluations – Performance</a:t>
            </a:r>
          </a:p>
        </p:txBody>
      </p:sp>
      <p:graphicFrame>
        <p:nvGraphicFramePr>
          <p:cNvPr id="5" name="Content Placeholder 4">
            <a:extLst>
              <a:ext uri="{FF2B5EF4-FFF2-40B4-BE49-F238E27FC236}">
                <a16:creationId xmlns:a16="http://schemas.microsoft.com/office/drawing/2014/main" id="{4BD89D10-98C6-5081-BEC5-E0FAC12AEC0E}"/>
              </a:ext>
            </a:extLst>
          </p:cNvPr>
          <p:cNvGraphicFramePr>
            <a:graphicFrameLocks noGrp="1"/>
          </p:cNvGraphicFramePr>
          <p:nvPr>
            <p:ph sz="half" idx="1"/>
            <p:extLst>
              <p:ext uri="{D42A27DB-BD31-4B8C-83A1-F6EECF244321}">
                <p14:modId xmlns:p14="http://schemas.microsoft.com/office/powerpoint/2010/main" val="1269484676"/>
              </p:ext>
            </p:extLst>
          </p:nvPr>
        </p:nvGraphicFramePr>
        <p:xfrm>
          <a:off x="1241847" y="2017924"/>
          <a:ext cx="8671715" cy="1097280"/>
        </p:xfrm>
        <a:graphic>
          <a:graphicData uri="http://schemas.openxmlformats.org/drawingml/2006/table">
            <a:tbl>
              <a:tblPr bandRow="1">
                <a:tableStyleId>{5C22544A-7EE6-4342-B048-85BDC9FD1C3A}</a:tableStyleId>
              </a:tblPr>
              <a:tblGrid>
                <a:gridCol w="3183976">
                  <a:extLst>
                    <a:ext uri="{9D8B030D-6E8A-4147-A177-3AD203B41FA5}">
                      <a16:colId xmlns:a16="http://schemas.microsoft.com/office/drawing/2014/main" val="3995031198"/>
                    </a:ext>
                  </a:extLst>
                </a:gridCol>
                <a:gridCol w="1793024">
                  <a:extLst>
                    <a:ext uri="{9D8B030D-6E8A-4147-A177-3AD203B41FA5}">
                      <a16:colId xmlns:a16="http://schemas.microsoft.com/office/drawing/2014/main" val="653429727"/>
                    </a:ext>
                  </a:extLst>
                </a:gridCol>
                <a:gridCol w="1869091">
                  <a:extLst>
                    <a:ext uri="{9D8B030D-6E8A-4147-A177-3AD203B41FA5}">
                      <a16:colId xmlns:a16="http://schemas.microsoft.com/office/drawing/2014/main" val="3581851169"/>
                    </a:ext>
                  </a:extLst>
                </a:gridCol>
                <a:gridCol w="1825624">
                  <a:extLst>
                    <a:ext uri="{9D8B030D-6E8A-4147-A177-3AD203B41FA5}">
                      <a16:colId xmlns:a16="http://schemas.microsoft.com/office/drawing/2014/main" val="809508798"/>
                    </a:ext>
                  </a:extLst>
                </a:gridCol>
              </a:tblGrid>
              <a:tr h="198755">
                <a:tc>
                  <a:txBody>
                    <a:bodyPr/>
                    <a:lstStyle/>
                    <a:p>
                      <a:r>
                        <a:rPr lang="en-US" b="1">
                          <a:effectLst/>
                        </a:rPr>
                        <a:t>Minesweeper AI Performance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effectLst/>
                        </a:rPr>
                        <a:t>Beginner</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effectLst/>
                        </a:rPr>
                        <a:t>Intermediate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effectLst/>
                        </a:rPr>
                        <a:t>Difficult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637174172"/>
                  </a:ext>
                </a:extLst>
              </a:tr>
              <a:tr h="198755">
                <a:tc>
                  <a:txBody>
                    <a:bodyPr/>
                    <a:lstStyle/>
                    <a:p>
                      <a:r>
                        <a:rPr lang="en-US">
                          <a:effectLst/>
                        </a:rPr>
                        <a:t>Window Size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effectLst/>
                        </a:rPr>
                        <a:t>9 x 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effectLst/>
                        </a:rPr>
                        <a:t>16 x 16</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effectLst/>
                        </a:rPr>
                        <a:t>30 x 16</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69692647"/>
                  </a:ext>
                </a:extLst>
              </a:tr>
              <a:tr h="198754">
                <a:tc>
                  <a:txBody>
                    <a:bodyPr/>
                    <a:lstStyle/>
                    <a:p>
                      <a:pPr lvl="0">
                        <a:buNone/>
                      </a:pPr>
                      <a:r>
                        <a:rPr lang="en-US" sz="1800" b="0" i="0" u="none" strike="noStrike" noProof="0">
                          <a:solidFill>
                            <a:srgbClr val="000000"/>
                          </a:solidFill>
                          <a:effectLst/>
                          <a:latin typeface="Calibri"/>
                        </a:rPr>
                        <a:t>Mines</a:t>
                      </a:r>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a:effectLst/>
                        </a:rPr>
                        <a:t>10</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a:effectLst/>
                        </a:rPr>
                        <a:t>40</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a:effectLst/>
                        </a:rPr>
                        <a:t>99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82207685"/>
                  </a:ext>
                </a:extLst>
              </a:tr>
              <a:tr h="198755">
                <a:tc>
                  <a:txBody>
                    <a:bodyPr/>
                    <a:lstStyle/>
                    <a:p>
                      <a:r>
                        <a:rPr lang="en-US">
                          <a:effectLst/>
                        </a:rPr>
                        <a:t>Win Out of 100 Games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effectLst/>
                        </a:rPr>
                        <a:t>91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effectLst/>
                        </a:rPr>
                        <a:t>71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effectLst/>
                        </a:rPr>
                        <a:t>22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696136160"/>
                  </a:ext>
                </a:extLst>
              </a:tr>
            </a:tbl>
          </a:graphicData>
        </a:graphic>
      </p:graphicFrame>
      <p:grpSp>
        <p:nvGrpSpPr>
          <p:cNvPr id="10" name="Group 9">
            <a:extLst>
              <a:ext uri="{FF2B5EF4-FFF2-40B4-BE49-F238E27FC236}">
                <a16:creationId xmlns:a16="http://schemas.microsoft.com/office/drawing/2014/main" id="{B5312E0D-1396-D742-8920-ECC3390DA5FB}"/>
              </a:ext>
            </a:extLst>
          </p:cNvPr>
          <p:cNvGrpSpPr/>
          <p:nvPr/>
        </p:nvGrpSpPr>
        <p:grpSpPr>
          <a:xfrm>
            <a:off x="1482953" y="3895834"/>
            <a:ext cx="6564687" cy="2060540"/>
            <a:chOff x="1025753" y="3912767"/>
            <a:chExt cx="6564687" cy="2060540"/>
          </a:xfrm>
        </p:grpSpPr>
        <p:pic>
          <p:nvPicPr>
            <p:cNvPr id="3" name="Picture 2" descr="A black background with white and blue lines&#10;&#10;AI-generated content may be incorrect.">
              <a:extLst>
                <a:ext uri="{FF2B5EF4-FFF2-40B4-BE49-F238E27FC236}">
                  <a16:creationId xmlns:a16="http://schemas.microsoft.com/office/drawing/2014/main" id="{CFF5E168-2449-FC2B-D72A-A61C51B41053}"/>
                </a:ext>
              </a:extLst>
            </p:cNvPr>
            <p:cNvPicPr>
              <a:picLocks noChangeAspect="1"/>
            </p:cNvPicPr>
            <p:nvPr/>
          </p:nvPicPr>
          <p:blipFill>
            <a:blip r:embed="rId2"/>
            <a:stretch>
              <a:fillRect/>
            </a:stretch>
          </p:blipFill>
          <p:spPr>
            <a:xfrm>
              <a:off x="2446940" y="5401807"/>
              <a:ext cx="5143500" cy="571500"/>
            </a:xfrm>
            <a:prstGeom prst="rect">
              <a:avLst/>
            </a:prstGeom>
          </p:spPr>
        </p:pic>
        <p:pic>
          <p:nvPicPr>
            <p:cNvPr id="4" name="Picture 3" descr="A black background with white text&#10;&#10;AI-generated content may be incorrect.">
              <a:extLst>
                <a:ext uri="{FF2B5EF4-FFF2-40B4-BE49-F238E27FC236}">
                  <a16:creationId xmlns:a16="http://schemas.microsoft.com/office/drawing/2014/main" id="{F5A77EF4-7A04-D752-9255-83FBC9E326E1}"/>
                </a:ext>
              </a:extLst>
            </p:cNvPr>
            <p:cNvPicPr>
              <a:picLocks noChangeAspect="1"/>
            </p:cNvPicPr>
            <p:nvPr/>
          </p:nvPicPr>
          <p:blipFill>
            <a:blip r:embed="rId3"/>
            <a:stretch>
              <a:fillRect/>
            </a:stretch>
          </p:blipFill>
          <p:spPr>
            <a:xfrm>
              <a:off x="2446283" y="4617162"/>
              <a:ext cx="2438400" cy="619125"/>
            </a:xfrm>
            <a:prstGeom prst="rect">
              <a:avLst/>
            </a:prstGeom>
          </p:spPr>
        </p:pic>
        <p:pic>
          <p:nvPicPr>
            <p:cNvPr id="6" name="Picture 5" descr="A black background with white text&#10;&#10;AI-generated content may be incorrect.">
              <a:extLst>
                <a:ext uri="{FF2B5EF4-FFF2-40B4-BE49-F238E27FC236}">
                  <a16:creationId xmlns:a16="http://schemas.microsoft.com/office/drawing/2014/main" id="{80AD678E-9A2C-9DB1-AD00-E5B38C1F8B84}"/>
                </a:ext>
              </a:extLst>
            </p:cNvPr>
            <p:cNvPicPr>
              <a:picLocks noChangeAspect="1"/>
            </p:cNvPicPr>
            <p:nvPr/>
          </p:nvPicPr>
          <p:blipFill>
            <a:blip r:embed="rId4"/>
            <a:stretch>
              <a:fillRect/>
            </a:stretch>
          </p:blipFill>
          <p:spPr>
            <a:xfrm>
              <a:off x="2452196" y="3912767"/>
              <a:ext cx="2400300" cy="609600"/>
            </a:xfrm>
            <a:prstGeom prst="rect">
              <a:avLst/>
            </a:prstGeom>
          </p:spPr>
        </p:pic>
        <p:sp>
          <p:nvSpPr>
            <p:cNvPr id="7" name="TextBox 6">
              <a:extLst>
                <a:ext uri="{FF2B5EF4-FFF2-40B4-BE49-F238E27FC236}">
                  <a16:creationId xmlns:a16="http://schemas.microsoft.com/office/drawing/2014/main" id="{AC9101F5-B811-126A-526B-25637E63D9BE}"/>
                </a:ext>
              </a:extLst>
            </p:cNvPr>
            <p:cNvSpPr txBox="1"/>
            <p:nvPr/>
          </p:nvSpPr>
          <p:spPr>
            <a:xfrm>
              <a:off x="1381353" y="4029627"/>
              <a:ext cx="10692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a:ea typeface="Calibri"/>
                  <a:cs typeface="Calibri"/>
                </a:rPr>
                <a:t>Beginner</a:t>
              </a:r>
            </a:p>
          </p:txBody>
        </p:sp>
        <p:sp>
          <p:nvSpPr>
            <p:cNvPr id="8" name="TextBox 7">
              <a:extLst>
                <a:ext uri="{FF2B5EF4-FFF2-40B4-BE49-F238E27FC236}">
                  <a16:creationId xmlns:a16="http://schemas.microsoft.com/office/drawing/2014/main" id="{2904AA25-BD0E-9557-F8E4-F1C0268B907B}"/>
                </a:ext>
              </a:extLst>
            </p:cNvPr>
            <p:cNvSpPr txBox="1"/>
            <p:nvPr/>
          </p:nvSpPr>
          <p:spPr>
            <a:xfrm>
              <a:off x="1025753" y="4751922"/>
              <a:ext cx="15027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Intermediate</a:t>
              </a:r>
            </a:p>
          </p:txBody>
        </p:sp>
        <p:sp>
          <p:nvSpPr>
            <p:cNvPr id="9" name="TextBox 8">
              <a:extLst>
                <a:ext uri="{FF2B5EF4-FFF2-40B4-BE49-F238E27FC236}">
                  <a16:creationId xmlns:a16="http://schemas.microsoft.com/office/drawing/2014/main" id="{B9B15028-5FF6-999F-8CD7-97B3CA66DACE}"/>
                </a:ext>
              </a:extLst>
            </p:cNvPr>
            <p:cNvSpPr txBox="1"/>
            <p:nvPr/>
          </p:nvSpPr>
          <p:spPr>
            <a:xfrm>
              <a:off x="1491419" y="5402981"/>
              <a:ext cx="1253142" cy="3824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Difficult</a:t>
              </a:r>
              <a:endParaRPr lang="en-US"/>
            </a:p>
          </p:txBody>
        </p:sp>
      </p:grpSp>
    </p:spTree>
    <p:extLst>
      <p:ext uri="{BB962C8B-B14F-4D97-AF65-F5344CB8AC3E}">
        <p14:creationId xmlns:p14="http://schemas.microsoft.com/office/powerpoint/2010/main" val="114672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B0AD-2DAF-0448-E1E2-DD6F2DA44B57}"/>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699A3FEF-B056-0F45-3B8A-6FD6DBD5F362}"/>
              </a:ext>
            </a:extLst>
          </p:cNvPr>
          <p:cNvPicPr>
            <a:picLocks noGrp="1" noChangeAspect="1"/>
          </p:cNvPicPr>
          <p:nvPr>
            <p:ph sz="half" idx="1"/>
          </p:nvPr>
        </p:nvPicPr>
        <p:blipFill>
          <a:blip r:embed="rId2"/>
          <a:stretch>
            <a:fillRect/>
          </a:stretch>
        </p:blipFill>
        <p:spPr>
          <a:xfrm>
            <a:off x="2441591" y="500457"/>
            <a:ext cx="6306081" cy="3778803"/>
          </a:xfrm>
        </p:spPr>
      </p:pic>
      <p:graphicFrame>
        <p:nvGraphicFramePr>
          <p:cNvPr id="9" name="Table 8">
            <a:extLst>
              <a:ext uri="{FF2B5EF4-FFF2-40B4-BE49-F238E27FC236}">
                <a16:creationId xmlns:a16="http://schemas.microsoft.com/office/drawing/2014/main" id="{D41F6AEF-5C09-9A85-F82D-6B46E9363E57}"/>
              </a:ext>
            </a:extLst>
          </p:cNvPr>
          <p:cNvGraphicFramePr>
            <a:graphicFrameLocks noGrp="1"/>
          </p:cNvGraphicFramePr>
          <p:nvPr>
            <p:extLst>
              <p:ext uri="{D42A27DB-BD31-4B8C-83A1-F6EECF244321}">
                <p14:modId xmlns:p14="http://schemas.microsoft.com/office/powerpoint/2010/main" val="3680427925"/>
              </p:ext>
            </p:extLst>
          </p:nvPr>
        </p:nvGraphicFramePr>
        <p:xfrm>
          <a:off x="1202028" y="4389549"/>
          <a:ext cx="9064107" cy="1645662"/>
        </p:xfrm>
        <a:graphic>
          <a:graphicData uri="http://schemas.openxmlformats.org/drawingml/2006/table">
            <a:tbl>
              <a:tblPr bandRow="1">
                <a:tableStyleId>{5C22544A-7EE6-4342-B048-85BDC9FD1C3A}</a:tableStyleId>
              </a:tblPr>
              <a:tblGrid>
                <a:gridCol w="2802957">
                  <a:extLst>
                    <a:ext uri="{9D8B030D-6E8A-4147-A177-3AD203B41FA5}">
                      <a16:colId xmlns:a16="http://schemas.microsoft.com/office/drawing/2014/main" val="171386185"/>
                    </a:ext>
                  </a:extLst>
                </a:gridCol>
                <a:gridCol w="1492483">
                  <a:extLst>
                    <a:ext uri="{9D8B030D-6E8A-4147-A177-3AD203B41FA5}">
                      <a16:colId xmlns:a16="http://schemas.microsoft.com/office/drawing/2014/main" val="1928764730"/>
                    </a:ext>
                  </a:extLst>
                </a:gridCol>
                <a:gridCol w="1237669">
                  <a:extLst>
                    <a:ext uri="{9D8B030D-6E8A-4147-A177-3AD203B41FA5}">
                      <a16:colId xmlns:a16="http://schemas.microsoft.com/office/drawing/2014/main" val="177414199"/>
                    </a:ext>
                  </a:extLst>
                </a:gridCol>
                <a:gridCol w="1565288">
                  <a:extLst>
                    <a:ext uri="{9D8B030D-6E8A-4147-A177-3AD203B41FA5}">
                      <a16:colId xmlns:a16="http://schemas.microsoft.com/office/drawing/2014/main" val="510429830"/>
                    </a:ext>
                  </a:extLst>
                </a:gridCol>
                <a:gridCol w="1965710">
                  <a:extLst>
                    <a:ext uri="{9D8B030D-6E8A-4147-A177-3AD203B41FA5}">
                      <a16:colId xmlns:a16="http://schemas.microsoft.com/office/drawing/2014/main" val="120220799"/>
                    </a:ext>
                  </a:extLst>
                </a:gridCol>
              </a:tblGrid>
              <a:tr h="797103">
                <a:tc>
                  <a:txBody>
                    <a:bodyPr/>
                    <a:lstStyle/>
                    <a:p>
                      <a:r>
                        <a:rPr lang="en-US" sz="1600">
                          <a:effectLst/>
                        </a:rPr>
                        <a:t>Performance Trend of Minesweeper Solver</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Safe Move + Bayesian</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Safe Move + Bayesian +CSP</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Safe Move + Bayesian +CSP + </a:t>
                      </a:r>
                      <a:r>
                        <a:rPr lang="en-US" sz="1600" err="1">
                          <a:effectLst/>
                        </a:rPr>
                        <a:t>Over_lap</a:t>
                      </a:r>
                      <a:endParaRPr lang="en-US" sz="1600">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Safe Move + Bayesian +CSP + </a:t>
                      </a:r>
                      <a:r>
                        <a:rPr lang="en-US" sz="1600" err="1">
                          <a:effectLst/>
                        </a:rPr>
                        <a:t>Over_lap</a:t>
                      </a:r>
                      <a:r>
                        <a:rPr lang="en-US" sz="1600">
                          <a:effectLst/>
                        </a:rPr>
                        <a:t> + Monte Carlo</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511426160"/>
                  </a:ext>
                </a:extLst>
              </a:tr>
              <a:tr h="282853">
                <a:tc>
                  <a:txBody>
                    <a:bodyPr/>
                    <a:lstStyle/>
                    <a:p>
                      <a:r>
                        <a:rPr lang="en-US" sz="1600">
                          <a:effectLst/>
                        </a:rPr>
                        <a:t>Beginner</a:t>
                      </a:r>
                      <a:endParaRPr lang="en-US" sz="1600" err="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76</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89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86</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92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642632638"/>
                  </a:ext>
                </a:extLst>
              </a:tr>
              <a:tr h="282853">
                <a:tc>
                  <a:txBody>
                    <a:bodyPr/>
                    <a:lstStyle/>
                    <a:p>
                      <a:r>
                        <a:rPr lang="en-US" sz="1600">
                          <a:effectLst/>
                        </a:rPr>
                        <a:t>Intermediate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39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60</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72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74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967090476"/>
                  </a:ext>
                </a:extLst>
              </a:tr>
              <a:tr h="282853">
                <a:tc>
                  <a:txBody>
                    <a:bodyPr/>
                    <a:lstStyle/>
                    <a:p>
                      <a:r>
                        <a:rPr lang="en-US" sz="1600">
                          <a:effectLst/>
                        </a:rPr>
                        <a:t>Difficult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20</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25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a:effectLst/>
                        </a:rPr>
                        <a:t>27</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758466862"/>
                  </a:ext>
                </a:extLst>
              </a:tr>
            </a:tbl>
          </a:graphicData>
        </a:graphic>
      </p:graphicFrame>
    </p:spTree>
    <p:extLst>
      <p:ext uri="{BB962C8B-B14F-4D97-AF65-F5344CB8AC3E}">
        <p14:creationId xmlns:p14="http://schemas.microsoft.com/office/powerpoint/2010/main" val="301123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2B84-8608-7F4E-85F1-35D36FAF80ED}"/>
              </a:ext>
            </a:extLst>
          </p:cNvPr>
          <p:cNvSpPr>
            <a:spLocks noGrp="1"/>
          </p:cNvSpPr>
          <p:nvPr>
            <p:ph type="title"/>
          </p:nvPr>
        </p:nvSpPr>
        <p:spPr/>
        <p:txBody>
          <a:bodyPr/>
          <a:lstStyle/>
          <a:p>
            <a:r>
              <a:rPr lang="en-US">
                <a:solidFill>
                  <a:schemeClr val="accent1">
                    <a:lumMod val="75000"/>
                  </a:schemeClr>
                </a:solidFill>
              </a:rPr>
              <a:t>Discussion of Results</a:t>
            </a:r>
          </a:p>
        </p:txBody>
      </p:sp>
      <p:sp>
        <p:nvSpPr>
          <p:cNvPr id="3" name="Content Placeholder 2">
            <a:extLst>
              <a:ext uri="{FF2B5EF4-FFF2-40B4-BE49-F238E27FC236}">
                <a16:creationId xmlns:a16="http://schemas.microsoft.com/office/drawing/2014/main" id="{D9E24419-985F-8C49-91DA-D808B6E073D7}"/>
              </a:ext>
            </a:extLst>
          </p:cNvPr>
          <p:cNvSpPr>
            <a:spLocks noGrp="1"/>
          </p:cNvSpPr>
          <p:nvPr>
            <p:ph sz="half" idx="1"/>
          </p:nvPr>
        </p:nvSpPr>
        <p:spPr/>
        <p:txBody>
          <a:bodyPr lIns="91440" tIns="45720" rIns="91440" bIns="45720" anchor="t"/>
          <a:lstStyle/>
          <a:p>
            <a:r>
              <a:rPr lang="en-US" dirty="0">
                <a:latin typeface="Franklin Gothic Book"/>
              </a:rPr>
              <a:t>The winning rates decreases as the game difficulty increases from beginner (91%), to intermediate (71%), to difficult (22%).</a:t>
            </a:r>
          </a:p>
          <a:p>
            <a:r>
              <a:rPr lang="en-US" dirty="0">
                <a:latin typeface="Franklin Gothic Book"/>
              </a:rPr>
              <a:t>Hybrid techniques have improved the winning rate of the game. If we only implement the basic techniques which are Prepositional Logic and Bayesian, the winning rate is low. After we add CSP, Overlapping, and Monte Carlo the winning rate increases at different difficulty levels. At beginner level the winning rate increases from 76% to 92%, at intermediate level the winning rate increases from 39% to 74%, at difficult level the winning rate increases from 4% to 27%</a:t>
            </a:r>
            <a:endParaRPr lang="en-US" dirty="0"/>
          </a:p>
        </p:txBody>
      </p:sp>
    </p:spTree>
    <p:extLst>
      <p:ext uri="{BB962C8B-B14F-4D97-AF65-F5344CB8AC3E}">
        <p14:creationId xmlns:p14="http://schemas.microsoft.com/office/powerpoint/2010/main" val="3089348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D1B7-22A9-C448-B46E-84F4E21D8485}"/>
              </a:ext>
            </a:extLst>
          </p:cNvPr>
          <p:cNvSpPr>
            <a:spLocks noGrp="1"/>
          </p:cNvSpPr>
          <p:nvPr>
            <p:ph type="title"/>
          </p:nvPr>
        </p:nvSpPr>
        <p:spPr/>
        <p:txBody>
          <a:bodyPr/>
          <a:lstStyle/>
          <a:p>
            <a:r>
              <a:rPr lang="en-US">
                <a:solidFill>
                  <a:schemeClr val="accent1">
                    <a:lumMod val="75000"/>
                  </a:schemeClr>
                </a:solidFill>
              </a:rPr>
              <a:t>Conclusion</a:t>
            </a:r>
          </a:p>
        </p:txBody>
      </p:sp>
      <p:sp>
        <p:nvSpPr>
          <p:cNvPr id="3" name="Content Placeholder 2">
            <a:extLst>
              <a:ext uri="{FF2B5EF4-FFF2-40B4-BE49-F238E27FC236}">
                <a16:creationId xmlns:a16="http://schemas.microsoft.com/office/drawing/2014/main" id="{C91B4FDC-F4FE-CF46-93B1-7A71687BB02D}"/>
              </a:ext>
            </a:extLst>
          </p:cNvPr>
          <p:cNvSpPr>
            <a:spLocks noGrp="1"/>
          </p:cNvSpPr>
          <p:nvPr>
            <p:ph sz="half" idx="1"/>
          </p:nvPr>
        </p:nvSpPr>
        <p:spPr/>
        <p:txBody>
          <a:bodyPr lIns="91440" tIns="45720" rIns="91440" bIns="45720" anchor="t"/>
          <a:lstStyle/>
          <a:p>
            <a:r>
              <a:rPr lang="en-US">
                <a:latin typeface="Franklin Gothic Book"/>
              </a:rPr>
              <a:t>We introduced a Minesweeper AI player with mixed logic techniques and probability inference. The logic techniques including propositional logic, constrain satisfaction problem, and heuristic algorithms to label the safe cells and identify mines. When there is no logic move left, we employee the probability analysis including Bayesian Network, and Monte Carlo Simulation to decide the safe move.</a:t>
            </a:r>
            <a:endParaRPr lang="en-US"/>
          </a:p>
          <a:p>
            <a:r>
              <a:rPr lang="en-US">
                <a:latin typeface="Franklin Gothic Book"/>
              </a:rPr>
              <a:t>The Minesweeper AI player can reach a winning rate of 92% at </a:t>
            </a:r>
            <a:r>
              <a:rPr lang="en-US" dirty="0">
                <a:latin typeface="Franklin Gothic Book"/>
              </a:rPr>
              <a:t>the highest. We can now confidently say the AI player is on Par with Human.</a:t>
            </a:r>
            <a:endParaRPr lang="en-US" dirty="0"/>
          </a:p>
          <a:p>
            <a:endParaRPr lang="en-US"/>
          </a:p>
        </p:txBody>
      </p:sp>
    </p:spTree>
    <p:extLst>
      <p:ext uri="{BB962C8B-B14F-4D97-AF65-F5344CB8AC3E}">
        <p14:creationId xmlns:p14="http://schemas.microsoft.com/office/powerpoint/2010/main" val="931967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1">
                    <a:lumMod val="75000"/>
                  </a:schemeClr>
                </a:solidFill>
              </a:rPr>
              <a:t>Back Up slides</a:t>
            </a:r>
          </a:p>
        </p:txBody>
      </p:sp>
      <p:sp>
        <p:nvSpPr>
          <p:cNvPr id="3" name="Content Placeholder 2"/>
          <p:cNvSpPr>
            <a:spLocks noGrp="1"/>
          </p:cNvSpPr>
          <p:nvPr>
            <p:ph sz="half" idx="1"/>
          </p:nvPr>
        </p:nvSpPr>
        <p:spPr/>
        <p:txBody>
          <a:bodyPr/>
          <a:lstStyle/>
          <a:p>
            <a:r>
              <a:rPr lang="en-US"/>
              <a:t>References</a:t>
            </a:r>
          </a:p>
          <a:p>
            <a:r>
              <a:rPr lang="en-US"/>
              <a:t>Model abstractions etc.</a:t>
            </a:r>
          </a:p>
          <a:p>
            <a:r>
              <a:rPr lang="en-US"/>
              <a:t>Links</a:t>
            </a:r>
          </a:p>
        </p:txBody>
      </p:sp>
    </p:spTree>
    <p:extLst>
      <p:ext uri="{BB962C8B-B14F-4D97-AF65-F5344CB8AC3E}">
        <p14:creationId xmlns:p14="http://schemas.microsoft.com/office/powerpoint/2010/main" val="3998935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550E-1C50-6621-9EEC-A91FAAC9AE35}"/>
              </a:ext>
            </a:extLst>
          </p:cNvPr>
          <p:cNvSpPr>
            <a:spLocks noGrp="1"/>
          </p:cNvSpPr>
          <p:nvPr>
            <p:ph type="title"/>
          </p:nvPr>
        </p:nvSpPr>
        <p:spPr/>
        <p:txBody>
          <a:bodyPr lIns="91440" tIns="45720" rIns="91440" bIns="45720" anchor="ctr"/>
          <a:lstStyle/>
          <a:p>
            <a:r>
              <a:rPr lang="en-US">
                <a:latin typeface="Franklin Gothic Medium"/>
              </a:rPr>
              <a:t>References</a:t>
            </a:r>
            <a:endParaRPr lang="en-US"/>
          </a:p>
        </p:txBody>
      </p:sp>
      <p:sp>
        <p:nvSpPr>
          <p:cNvPr id="3" name="Content Placeholder 2">
            <a:extLst>
              <a:ext uri="{FF2B5EF4-FFF2-40B4-BE49-F238E27FC236}">
                <a16:creationId xmlns:a16="http://schemas.microsoft.com/office/drawing/2014/main" id="{8932D30E-AE52-33FE-82EA-2A44C3758C7F}"/>
              </a:ext>
            </a:extLst>
          </p:cNvPr>
          <p:cNvSpPr>
            <a:spLocks noGrp="1"/>
          </p:cNvSpPr>
          <p:nvPr>
            <p:ph sz="half" idx="1"/>
          </p:nvPr>
        </p:nvSpPr>
        <p:spPr/>
        <p:txBody>
          <a:bodyPr lIns="91440" tIns="45720" rIns="91440" bIns="45720" anchor="t"/>
          <a:lstStyle/>
          <a:p>
            <a:pPr algn="just"/>
            <a:r>
              <a:rPr lang="en-US" sz="1600">
                <a:latin typeface="Times New Roman"/>
                <a:cs typeface="Times New Roman"/>
              </a:rPr>
              <a:t>1. </a:t>
            </a:r>
            <a:r>
              <a:rPr lang="en-US" sz="1600">
                <a:latin typeface="Times New Roman"/>
                <a:cs typeface="Times New Roman"/>
                <a:hlinkClick r:id="rId2"/>
              </a:rPr>
              <a:t>https://cs50.harvard.edu/summer/ai/2022/projects/1/minesweeper/</a:t>
            </a:r>
            <a:r>
              <a:rPr lang="en-US" sz="1600">
                <a:latin typeface="Times New Roman"/>
                <a:cs typeface="Times New Roman"/>
              </a:rPr>
              <a:t> </a:t>
            </a:r>
          </a:p>
          <a:p>
            <a:pPr algn="just"/>
            <a:r>
              <a:rPr lang="en-US" sz="1600">
                <a:latin typeface="Times New Roman"/>
                <a:cs typeface="Times New Roman"/>
              </a:rPr>
              <a:t>2. Becerra, D. J. (2015). Algorithmic approaches to playing Minesweeper (Doctoral dissertation).  </a:t>
            </a:r>
          </a:p>
          <a:p>
            <a:pPr algn="just"/>
            <a:r>
              <a:rPr lang="en-US" sz="1600">
                <a:latin typeface="Times New Roman"/>
                <a:cs typeface="Times New Roman"/>
              </a:rPr>
              <a:t>3. </a:t>
            </a:r>
            <a:r>
              <a:rPr lang="en-US" sz="1600" err="1">
                <a:latin typeface="Times New Roman"/>
                <a:cs typeface="Times New Roman"/>
              </a:rPr>
              <a:t>Kadlac</a:t>
            </a:r>
            <a:r>
              <a:rPr lang="en-US" sz="1600">
                <a:latin typeface="Times New Roman"/>
                <a:cs typeface="Times New Roman"/>
              </a:rPr>
              <a:t>, M. (2003). Explorations of the minesweeper consistency problem. Oregon State University, Research Experiences for Undergraduates. </a:t>
            </a:r>
          </a:p>
          <a:p>
            <a:pPr algn="just"/>
            <a:r>
              <a:rPr lang="en-US" sz="1600">
                <a:latin typeface="Times New Roman"/>
                <a:cs typeface="Times New Roman"/>
              </a:rPr>
              <a:t>4. Kaye, R. (2000). "Minesweeper is NP-Complete" – Theoretical complexity of Minesweeper. </a:t>
            </a:r>
          </a:p>
          <a:p>
            <a:pPr algn="just"/>
            <a:r>
              <a:rPr lang="en-US" sz="1600">
                <a:latin typeface="Times New Roman"/>
                <a:cs typeface="Times New Roman"/>
              </a:rPr>
              <a:t>5. Mehta, A. (2021). Reinforcement learning for constraint satisfaction game agents (15-puzzle, minesweeper, 2048, and sudoku). </a:t>
            </a:r>
            <a:r>
              <a:rPr lang="en-US" sz="1600" err="1">
                <a:latin typeface="Times New Roman"/>
                <a:cs typeface="Times New Roman"/>
              </a:rPr>
              <a:t>arXiv</a:t>
            </a:r>
            <a:r>
              <a:rPr lang="en-US" sz="1600">
                <a:latin typeface="Times New Roman"/>
                <a:cs typeface="Times New Roman"/>
              </a:rPr>
              <a:t> preprint arXiv:2102.06019. </a:t>
            </a:r>
          </a:p>
          <a:p>
            <a:pPr algn="just"/>
            <a:r>
              <a:rPr lang="en-US" sz="1600">
                <a:latin typeface="Times New Roman"/>
                <a:cs typeface="Times New Roman"/>
              </a:rPr>
              <a:t>6. Russell, S. J., &amp; Norvig, P. (2016). Artificial intelligence: a modern approach. Pearson. Chapters on logic, CSPs, and probabilistic reasoning. </a:t>
            </a:r>
          </a:p>
          <a:p>
            <a:pPr algn="just"/>
            <a:r>
              <a:rPr lang="en-US" sz="1600">
                <a:latin typeface="Times New Roman"/>
                <a:cs typeface="Times New Roman"/>
              </a:rPr>
              <a:t>7. Sebag, M., &amp; Teytaud, O. (2012). Combining myopic optimization and tree search: Application to minesweeper. In LION6, Learning and Intelligent Optimization (Vol. 7219, pp. 222-236). Sringer Verlag. </a:t>
            </a:r>
          </a:p>
          <a:p>
            <a:pPr algn="just"/>
            <a:r>
              <a:rPr lang="en-US" sz="1600">
                <a:latin typeface="Times New Roman"/>
                <a:cs typeface="Times New Roman"/>
              </a:rPr>
              <a:t>8. Sinha, Y. P., Malviya, P., &amp; Nayak, R. K. (2021). Fast constraint satisfaction problem and learning-based algorithm for solving Minesweeper. </a:t>
            </a:r>
            <a:r>
              <a:rPr lang="en-US" sz="1600" err="1">
                <a:latin typeface="Times New Roman"/>
                <a:cs typeface="Times New Roman"/>
              </a:rPr>
              <a:t>arXiv</a:t>
            </a:r>
            <a:r>
              <a:rPr lang="en-US" sz="1600">
                <a:latin typeface="Times New Roman"/>
                <a:cs typeface="Times New Roman"/>
              </a:rPr>
              <a:t> preprint arXiv:2105.04120. </a:t>
            </a:r>
          </a:p>
          <a:p>
            <a:pPr algn="just"/>
            <a:r>
              <a:rPr lang="en-US" sz="1600">
                <a:latin typeface="Times New Roman"/>
                <a:cs typeface="Times New Roman"/>
              </a:rPr>
              <a:t>9. Sutton &amp; Barto, "Reinforcement Learning: An Introduction" (2018) discusses Monte Carlo methods for estimating probabilities. </a:t>
            </a:r>
          </a:p>
          <a:p>
            <a:pPr algn="just"/>
            <a:r>
              <a:rPr lang="en-US" sz="1600">
                <a:latin typeface="Times New Roman"/>
                <a:cs typeface="Times New Roman"/>
              </a:rPr>
              <a:t>10. </a:t>
            </a:r>
            <a:r>
              <a:rPr lang="en-US" sz="1600">
                <a:latin typeface="Times New Roman"/>
                <a:cs typeface="Times New Roman"/>
                <a:hlinkClick r:id="rId3"/>
              </a:rPr>
              <a:t>https://www.geeksforgeeks.org/inference-in-ai/</a:t>
            </a:r>
            <a:endParaRPr lang="en-US" sz="1600">
              <a:latin typeface="Times New Roman"/>
              <a:cs typeface="Times New Roman"/>
            </a:endParaRPr>
          </a:p>
          <a:p>
            <a:endParaRPr lang="en-US"/>
          </a:p>
        </p:txBody>
      </p:sp>
    </p:spTree>
    <p:extLst>
      <p:ext uri="{BB962C8B-B14F-4D97-AF65-F5344CB8AC3E}">
        <p14:creationId xmlns:p14="http://schemas.microsoft.com/office/powerpoint/2010/main" val="1276273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9356-8C10-8D60-4BFC-E0B686079F99}"/>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C3EC9ADA-BFCC-91A4-4C6C-77832D22F756}"/>
              </a:ext>
            </a:extLst>
          </p:cNvPr>
          <p:cNvGraphicFramePr>
            <a:graphicFrameLocks noGrp="1"/>
          </p:cNvGraphicFramePr>
          <p:nvPr>
            <p:ph sz="half" idx="1"/>
            <p:extLst>
              <p:ext uri="{D42A27DB-BD31-4B8C-83A1-F6EECF244321}">
                <p14:modId xmlns:p14="http://schemas.microsoft.com/office/powerpoint/2010/main" val="1492192552"/>
              </p:ext>
            </p:extLst>
          </p:nvPr>
        </p:nvGraphicFramePr>
        <p:xfrm>
          <a:off x="846394" y="2088690"/>
          <a:ext cx="10515600" cy="2377440"/>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123335482"/>
                    </a:ext>
                  </a:extLst>
                </a:gridCol>
                <a:gridCol w="5257800">
                  <a:extLst>
                    <a:ext uri="{9D8B030D-6E8A-4147-A177-3AD203B41FA5}">
                      <a16:colId xmlns:a16="http://schemas.microsoft.com/office/drawing/2014/main" val="1125659932"/>
                    </a:ext>
                  </a:extLst>
                </a:gridCol>
              </a:tblGrid>
              <a:tr h="0">
                <a:tc>
                  <a:txBody>
                    <a:bodyPr/>
                    <a:lstStyle/>
                    <a:p>
                      <a:r>
                        <a:rPr lang="en-US">
                          <a:effectLst/>
                        </a:rPr>
                        <a:t>Component</a:t>
                      </a:r>
                    </a:p>
                  </a:txBody>
                  <a:tcPr marL="123825" marR="123825" marT="57150" marB="57150" anchor="ctr">
                    <a:lnL w="7944" cap="flat" cmpd="sng" algn="ctr">
                      <a:solidFill>
                        <a:srgbClr val="D1D9E0"/>
                      </a:solidFill>
                      <a:prstDash val="solid"/>
                      <a:round/>
                      <a:headEnd type="none" w="med" len="med"/>
                      <a:tailEnd type="none" w="med" len="med"/>
                    </a:lnL>
                    <a:lnR w="7944" cap="flat" cmpd="sng" algn="ctr">
                      <a:solidFill>
                        <a:srgbClr val="D1D9E0"/>
                      </a:solidFill>
                      <a:prstDash val="solid"/>
                      <a:round/>
                      <a:headEnd type="none" w="med" len="med"/>
                      <a:tailEnd type="none" w="med" len="med"/>
                    </a:lnR>
                    <a:lnT w="7944" cap="flat" cmpd="sng" algn="ctr">
                      <a:solidFill>
                        <a:srgbClr val="D1D9E0"/>
                      </a:solidFill>
                      <a:prstDash val="solid"/>
                      <a:round/>
                      <a:headEnd type="none" w="med" len="med"/>
                      <a:tailEnd type="none" w="med" len="med"/>
                    </a:lnT>
                    <a:lnB w="7944" cap="flat" cmpd="sng" algn="ctr">
                      <a:solidFill>
                        <a:srgbClr val="D1D9E0"/>
                      </a:solidFill>
                      <a:prstDash val="solid"/>
                      <a:round/>
                      <a:headEnd type="none" w="med" len="med"/>
                      <a:tailEnd type="none" w="med" len="med"/>
                    </a:lnB>
                    <a:solidFill>
                      <a:srgbClr val="FFFFFF"/>
                    </a:solidFill>
                  </a:tcPr>
                </a:tc>
                <a:tc>
                  <a:txBody>
                    <a:bodyPr/>
                    <a:lstStyle/>
                    <a:p>
                      <a:r>
                        <a:rPr lang="en-US">
                          <a:effectLst/>
                        </a:rPr>
                        <a:t>Description</a:t>
                      </a:r>
                    </a:p>
                  </a:txBody>
                  <a:tcPr marL="123825" marR="123825" marT="57150" marB="57150" anchor="ctr">
                    <a:lnL w="7944" cap="flat" cmpd="sng" algn="ctr">
                      <a:solidFill>
                        <a:srgbClr val="D1D9E0"/>
                      </a:solidFill>
                      <a:prstDash val="solid"/>
                      <a:round/>
                      <a:headEnd type="none" w="med" len="med"/>
                      <a:tailEnd type="none" w="med" len="med"/>
                    </a:lnL>
                    <a:lnR w="7944" cap="flat" cmpd="sng" algn="ctr">
                      <a:solidFill>
                        <a:srgbClr val="D1D9E0"/>
                      </a:solidFill>
                      <a:prstDash val="solid"/>
                      <a:round/>
                      <a:headEnd type="none" w="med" len="med"/>
                      <a:tailEnd type="none" w="med" len="med"/>
                    </a:lnR>
                    <a:lnT w="7944" cap="flat" cmpd="sng" algn="ctr">
                      <a:solidFill>
                        <a:srgbClr val="D1D9E0"/>
                      </a:solidFill>
                      <a:prstDash val="solid"/>
                      <a:round/>
                      <a:headEnd type="none" w="med" len="med"/>
                      <a:tailEnd type="none" w="med" len="med"/>
                    </a:lnT>
                    <a:lnB w="7944"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2663644275"/>
                  </a:ext>
                </a:extLst>
              </a:tr>
              <a:tr h="0">
                <a:tc>
                  <a:txBody>
                    <a:bodyPr/>
                    <a:lstStyle/>
                    <a:p>
                      <a:r>
                        <a:rPr lang="en-US">
                          <a:effectLst/>
                        </a:rPr>
                        <a:t>Minesweeper</a:t>
                      </a:r>
                    </a:p>
                  </a:txBody>
                  <a:tcPr marL="123825" marR="123825" marT="57150" marB="57150" anchor="ctr">
                    <a:lnL w="7944" cap="flat" cmpd="sng" algn="ctr">
                      <a:solidFill>
                        <a:srgbClr val="D1D9E0"/>
                      </a:solidFill>
                      <a:prstDash val="solid"/>
                      <a:round/>
                      <a:headEnd type="none" w="med" len="med"/>
                      <a:tailEnd type="none" w="med" len="med"/>
                    </a:lnL>
                    <a:lnR w="7944" cap="flat" cmpd="sng" algn="ctr">
                      <a:solidFill>
                        <a:srgbClr val="D1D9E0"/>
                      </a:solidFill>
                      <a:prstDash val="solid"/>
                      <a:round/>
                      <a:headEnd type="none" w="med" len="med"/>
                      <a:tailEnd type="none" w="med" len="med"/>
                    </a:lnR>
                    <a:lnT w="7944" cap="flat" cmpd="sng" algn="ctr">
                      <a:solidFill>
                        <a:srgbClr val="D1D9E0"/>
                      </a:solidFill>
                      <a:prstDash val="solid"/>
                      <a:round/>
                      <a:headEnd type="none" w="med" len="med"/>
                      <a:tailEnd type="none" w="med" len="med"/>
                    </a:lnT>
                    <a:lnB w="7944" cap="flat" cmpd="sng" algn="ctr">
                      <a:solidFill>
                        <a:srgbClr val="D1D9E0"/>
                      </a:solidFill>
                      <a:prstDash val="solid"/>
                      <a:round/>
                      <a:headEnd type="none" w="med" len="med"/>
                      <a:tailEnd type="none" w="med" len="med"/>
                    </a:lnB>
                    <a:solidFill>
                      <a:srgbClr val="FFFFFF"/>
                    </a:solidFill>
                  </a:tcPr>
                </a:tc>
                <a:tc>
                  <a:txBody>
                    <a:bodyPr/>
                    <a:lstStyle/>
                    <a:p>
                      <a:r>
                        <a:rPr lang="en-US">
                          <a:effectLst/>
                        </a:rPr>
                        <a:t>Represents the game board, mine placement, and game logic.</a:t>
                      </a:r>
                    </a:p>
                  </a:txBody>
                  <a:tcPr marL="123825" marR="123825" marT="57150" marB="57150" anchor="ctr">
                    <a:lnL w="7944" cap="flat" cmpd="sng" algn="ctr">
                      <a:solidFill>
                        <a:srgbClr val="D1D9E0"/>
                      </a:solidFill>
                      <a:prstDash val="solid"/>
                      <a:round/>
                      <a:headEnd type="none" w="med" len="med"/>
                      <a:tailEnd type="none" w="med" len="med"/>
                    </a:lnL>
                    <a:lnR w="7944" cap="flat" cmpd="sng" algn="ctr">
                      <a:solidFill>
                        <a:srgbClr val="D1D9E0"/>
                      </a:solidFill>
                      <a:prstDash val="solid"/>
                      <a:round/>
                      <a:headEnd type="none" w="med" len="med"/>
                      <a:tailEnd type="none" w="med" len="med"/>
                    </a:lnR>
                    <a:lnT w="7944" cap="flat" cmpd="sng" algn="ctr">
                      <a:solidFill>
                        <a:srgbClr val="D1D9E0"/>
                      </a:solidFill>
                      <a:prstDash val="solid"/>
                      <a:round/>
                      <a:headEnd type="none" w="med" len="med"/>
                      <a:tailEnd type="none" w="med" len="med"/>
                    </a:lnT>
                    <a:lnB w="7944"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3293295873"/>
                  </a:ext>
                </a:extLst>
              </a:tr>
              <a:tr h="0">
                <a:tc>
                  <a:txBody>
                    <a:bodyPr/>
                    <a:lstStyle/>
                    <a:p>
                      <a:r>
                        <a:rPr lang="en-US">
                          <a:effectLst/>
                        </a:rPr>
                        <a:t>Sentence</a:t>
                      </a:r>
                    </a:p>
                  </a:txBody>
                  <a:tcPr marL="123825" marR="123825" marT="57150" marB="57150" anchor="ctr">
                    <a:lnL w="7944" cap="flat" cmpd="sng" algn="ctr">
                      <a:solidFill>
                        <a:srgbClr val="D1D9E0"/>
                      </a:solidFill>
                      <a:prstDash val="solid"/>
                      <a:round/>
                      <a:headEnd type="none" w="med" len="med"/>
                      <a:tailEnd type="none" w="med" len="med"/>
                    </a:lnL>
                    <a:lnR w="7944" cap="flat" cmpd="sng" algn="ctr">
                      <a:solidFill>
                        <a:srgbClr val="D1D9E0"/>
                      </a:solidFill>
                      <a:prstDash val="solid"/>
                      <a:round/>
                      <a:headEnd type="none" w="med" len="med"/>
                      <a:tailEnd type="none" w="med" len="med"/>
                    </a:lnR>
                    <a:lnT w="7944" cap="flat" cmpd="sng" algn="ctr">
                      <a:solidFill>
                        <a:srgbClr val="D1D9E0"/>
                      </a:solidFill>
                      <a:prstDash val="solid"/>
                      <a:round/>
                      <a:headEnd type="none" w="med" len="med"/>
                      <a:tailEnd type="none" w="med" len="med"/>
                    </a:lnT>
                    <a:lnB w="7944" cap="flat" cmpd="sng" algn="ctr">
                      <a:solidFill>
                        <a:srgbClr val="D1D9E0"/>
                      </a:solidFill>
                      <a:prstDash val="solid"/>
                      <a:round/>
                      <a:headEnd type="none" w="med" len="med"/>
                      <a:tailEnd type="none" w="med" len="med"/>
                    </a:lnB>
                    <a:solidFill>
                      <a:srgbClr val="F6F8FA"/>
                    </a:solidFill>
                  </a:tcPr>
                </a:tc>
                <a:tc>
                  <a:txBody>
                    <a:bodyPr/>
                    <a:lstStyle/>
                    <a:p>
                      <a:r>
                        <a:rPr lang="en-US">
                          <a:effectLst/>
                        </a:rPr>
                        <a:t>Represents logical statements about sets of cells and mine counts.</a:t>
                      </a:r>
                    </a:p>
                  </a:txBody>
                  <a:tcPr marL="123825" marR="123825" marT="57150" marB="57150" anchor="ctr">
                    <a:lnL w="7944" cap="flat" cmpd="sng" algn="ctr">
                      <a:solidFill>
                        <a:srgbClr val="D1D9E0"/>
                      </a:solidFill>
                      <a:prstDash val="solid"/>
                      <a:round/>
                      <a:headEnd type="none" w="med" len="med"/>
                      <a:tailEnd type="none" w="med" len="med"/>
                    </a:lnL>
                    <a:lnR w="7944" cap="flat" cmpd="sng" algn="ctr">
                      <a:solidFill>
                        <a:srgbClr val="D1D9E0"/>
                      </a:solidFill>
                      <a:prstDash val="solid"/>
                      <a:round/>
                      <a:headEnd type="none" w="med" len="med"/>
                      <a:tailEnd type="none" w="med" len="med"/>
                    </a:lnR>
                    <a:lnT w="7944" cap="flat" cmpd="sng" algn="ctr">
                      <a:solidFill>
                        <a:srgbClr val="D1D9E0"/>
                      </a:solidFill>
                      <a:prstDash val="solid"/>
                      <a:round/>
                      <a:headEnd type="none" w="med" len="med"/>
                      <a:tailEnd type="none" w="med" len="med"/>
                    </a:lnT>
                    <a:lnB w="7944"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1278298452"/>
                  </a:ext>
                </a:extLst>
              </a:tr>
              <a:tr h="0">
                <a:tc>
                  <a:txBody>
                    <a:bodyPr/>
                    <a:lstStyle/>
                    <a:p>
                      <a:r>
                        <a:rPr lang="en-US" err="1">
                          <a:effectLst/>
                        </a:rPr>
                        <a:t>MinesweeperAI</a:t>
                      </a:r>
                    </a:p>
                  </a:txBody>
                  <a:tcPr marL="123825" marR="123825" marT="57150" marB="57150" anchor="ctr">
                    <a:lnL w="7944" cap="flat" cmpd="sng" algn="ctr">
                      <a:solidFill>
                        <a:srgbClr val="D1D9E0"/>
                      </a:solidFill>
                      <a:prstDash val="solid"/>
                      <a:round/>
                      <a:headEnd type="none" w="med" len="med"/>
                      <a:tailEnd type="none" w="med" len="med"/>
                    </a:lnL>
                    <a:lnR w="7944" cap="flat" cmpd="sng" algn="ctr">
                      <a:solidFill>
                        <a:srgbClr val="D1D9E0"/>
                      </a:solidFill>
                      <a:prstDash val="solid"/>
                      <a:round/>
                      <a:headEnd type="none" w="med" len="med"/>
                      <a:tailEnd type="none" w="med" len="med"/>
                    </a:lnR>
                    <a:lnT w="7944" cap="flat" cmpd="sng" algn="ctr">
                      <a:solidFill>
                        <a:srgbClr val="D1D9E0"/>
                      </a:solidFill>
                      <a:prstDash val="solid"/>
                      <a:round/>
                      <a:headEnd type="none" w="med" len="med"/>
                      <a:tailEnd type="none" w="med" len="med"/>
                    </a:lnT>
                    <a:lnB w="7944" cap="flat" cmpd="sng" algn="ctr">
                      <a:solidFill>
                        <a:srgbClr val="D1D9E0"/>
                      </a:solidFill>
                      <a:prstDash val="solid"/>
                      <a:round/>
                      <a:headEnd type="none" w="med" len="med"/>
                      <a:tailEnd type="none" w="med" len="med"/>
                    </a:lnB>
                    <a:solidFill>
                      <a:srgbClr val="FFFFFF"/>
                    </a:solidFill>
                  </a:tcPr>
                </a:tc>
                <a:tc>
                  <a:txBody>
                    <a:bodyPr/>
                    <a:lstStyle/>
                    <a:p>
                      <a:r>
                        <a:rPr lang="en-US">
                          <a:effectLst/>
                        </a:rPr>
                        <a:t>Implements the AI agent, including logic inference and decision-making strategies.</a:t>
                      </a:r>
                    </a:p>
                  </a:txBody>
                  <a:tcPr marL="123825" marR="123825" marT="57150" marB="57150" anchor="ctr">
                    <a:lnL w="7944" cap="flat" cmpd="sng" algn="ctr">
                      <a:solidFill>
                        <a:srgbClr val="D1D9E0"/>
                      </a:solidFill>
                      <a:prstDash val="solid"/>
                      <a:round/>
                      <a:headEnd type="none" w="med" len="med"/>
                      <a:tailEnd type="none" w="med" len="med"/>
                    </a:lnL>
                    <a:lnR w="7944" cap="flat" cmpd="sng" algn="ctr">
                      <a:solidFill>
                        <a:srgbClr val="D1D9E0"/>
                      </a:solidFill>
                      <a:prstDash val="solid"/>
                      <a:round/>
                      <a:headEnd type="none" w="med" len="med"/>
                      <a:tailEnd type="none" w="med" len="med"/>
                    </a:lnR>
                    <a:lnT w="7944" cap="flat" cmpd="sng" algn="ctr">
                      <a:solidFill>
                        <a:srgbClr val="D1D9E0"/>
                      </a:solidFill>
                      <a:prstDash val="solid"/>
                      <a:round/>
                      <a:headEnd type="none" w="med" len="med"/>
                      <a:tailEnd type="none" w="med" len="med"/>
                    </a:lnT>
                    <a:lnB w="7944"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2491020822"/>
                  </a:ext>
                </a:extLst>
              </a:tr>
            </a:tbl>
          </a:graphicData>
        </a:graphic>
      </p:graphicFrame>
      <p:sp>
        <p:nvSpPr>
          <p:cNvPr id="6" name="TextBox 5">
            <a:extLst>
              <a:ext uri="{FF2B5EF4-FFF2-40B4-BE49-F238E27FC236}">
                <a16:creationId xmlns:a16="http://schemas.microsoft.com/office/drawing/2014/main" id="{B5473D7D-2B6A-B684-9147-9CF519EB94B3}"/>
              </a:ext>
            </a:extLst>
          </p:cNvPr>
          <p:cNvSpPr txBox="1"/>
          <p:nvPr/>
        </p:nvSpPr>
        <p:spPr>
          <a:xfrm>
            <a:off x="848851" y="15289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1F2328"/>
                </a:solidFill>
                <a:latin typeface="-apple-system"/>
              </a:rPr>
              <a:t>Project Structure</a:t>
            </a:r>
          </a:p>
        </p:txBody>
      </p:sp>
    </p:spTree>
    <p:extLst>
      <p:ext uri="{BB962C8B-B14F-4D97-AF65-F5344CB8AC3E}">
        <p14:creationId xmlns:p14="http://schemas.microsoft.com/office/powerpoint/2010/main" val="274928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3CA5-8770-C14D-AA8F-67B3C6B0B12E}"/>
              </a:ext>
            </a:extLst>
          </p:cNvPr>
          <p:cNvSpPr>
            <a:spLocks noGrp="1"/>
          </p:cNvSpPr>
          <p:nvPr>
            <p:ph type="title"/>
          </p:nvPr>
        </p:nvSpPr>
        <p:spPr/>
        <p:txBody>
          <a:bodyPr lIns="91440" tIns="45720" rIns="91440" bIns="45720" anchor="ctr"/>
          <a:lstStyle/>
          <a:p>
            <a:pPr marL="742950" indent="-742950">
              <a:buAutoNum type="arabicPeriod"/>
            </a:pPr>
            <a:r>
              <a:rPr lang="en-US">
                <a:solidFill>
                  <a:schemeClr val="accent1">
                    <a:lumMod val="75000"/>
                  </a:schemeClr>
                </a:solidFill>
                <a:latin typeface="Franklin Gothic Medium"/>
              </a:rPr>
              <a:t>Background</a:t>
            </a:r>
            <a:endParaRPr lang="en-US">
              <a:solidFill>
                <a:schemeClr val="accent1">
                  <a:lumMod val="75000"/>
                </a:schemeClr>
              </a:solidFill>
            </a:endParaRPr>
          </a:p>
        </p:txBody>
      </p:sp>
      <p:sp>
        <p:nvSpPr>
          <p:cNvPr id="3" name="Content Placeholder 2">
            <a:extLst>
              <a:ext uri="{FF2B5EF4-FFF2-40B4-BE49-F238E27FC236}">
                <a16:creationId xmlns:a16="http://schemas.microsoft.com/office/drawing/2014/main" id="{AF227F97-547A-BD45-83D3-750EEA3DEC57}"/>
              </a:ext>
            </a:extLst>
          </p:cNvPr>
          <p:cNvSpPr>
            <a:spLocks noGrp="1"/>
          </p:cNvSpPr>
          <p:nvPr>
            <p:ph sz="half" idx="1"/>
          </p:nvPr>
        </p:nvSpPr>
        <p:spPr/>
        <p:txBody>
          <a:bodyPr lIns="91440" tIns="45720" rIns="91440" bIns="45720" anchor="t"/>
          <a:lstStyle/>
          <a:p>
            <a:r>
              <a:rPr lang="en-US">
                <a:latin typeface="Franklin Gothic Book"/>
              </a:rPr>
              <a:t>A Minesweeper AI player can be designed to play Minesweeper efficiently without human interface, minimizing mistakes and maximizing success. High-success-rate AI players employ various techniques, including logic techniques and probability inference. </a:t>
            </a:r>
            <a:endParaRPr lang="en-US"/>
          </a:p>
          <a:p>
            <a:r>
              <a:rPr lang="en-US">
                <a:latin typeface="Franklin Gothic Book"/>
              </a:rPr>
              <a:t>The logic techniques including propositional logic, constrain satisfaction problem, and heuristic algorithms to label the safe cells and identify mines. </a:t>
            </a:r>
            <a:endParaRPr lang="en-US"/>
          </a:p>
          <a:p>
            <a:r>
              <a:rPr lang="en-US">
                <a:latin typeface="Franklin Gothic Book"/>
              </a:rPr>
              <a:t>When there is no logic move left, we employee the probability analysis including Bayesian Network, and Monte Carlo Simulation to decide the safe move.</a:t>
            </a:r>
            <a:endParaRPr lang="en-US"/>
          </a:p>
        </p:txBody>
      </p:sp>
    </p:spTree>
    <p:extLst>
      <p:ext uri="{BB962C8B-B14F-4D97-AF65-F5344CB8AC3E}">
        <p14:creationId xmlns:p14="http://schemas.microsoft.com/office/powerpoint/2010/main" val="173045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A1A-481A-0940-B0BA-2FFF7F38BB25}"/>
              </a:ext>
            </a:extLst>
          </p:cNvPr>
          <p:cNvSpPr>
            <a:spLocks noGrp="1"/>
          </p:cNvSpPr>
          <p:nvPr>
            <p:ph type="title"/>
          </p:nvPr>
        </p:nvSpPr>
        <p:spPr/>
        <p:txBody>
          <a:bodyPr lIns="91440" tIns="45720" rIns="91440" bIns="45720" anchor="ctr"/>
          <a:lstStyle/>
          <a:p>
            <a:r>
              <a:rPr lang="en-US">
                <a:solidFill>
                  <a:schemeClr val="accent1">
                    <a:lumMod val="75000"/>
                  </a:schemeClr>
                </a:solidFill>
                <a:latin typeface="Franklin Gothic Medium"/>
              </a:rPr>
              <a:t>2. Challenges</a:t>
            </a:r>
            <a:endParaRPr lang="en-US"/>
          </a:p>
        </p:txBody>
      </p:sp>
      <p:sp>
        <p:nvSpPr>
          <p:cNvPr id="3" name="Content Placeholder 2">
            <a:extLst>
              <a:ext uri="{FF2B5EF4-FFF2-40B4-BE49-F238E27FC236}">
                <a16:creationId xmlns:a16="http://schemas.microsoft.com/office/drawing/2014/main" id="{F2AA249E-6475-F748-8E67-C370D02A2574}"/>
              </a:ext>
            </a:extLst>
          </p:cNvPr>
          <p:cNvSpPr>
            <a:spLocks noGrp="1"/>
          </p:cNvSpPr>
          <p:nvPr>
            <p:ph sz="half" idx="1"/>
          </p:nvPr>
        </p:nvSpPr>
        <p:spPr/>
        <p:txBody>
          <a:bodyPr lIns="91440" tIns="45720" rIns="91440" bIns="45720" anchor="t"/>
          <a:lstStyle/>
          <a:p>
            <a:pPr algn="just"/>
            <a:r>
              <a:rPr lang="en-US" sz="2000">
                <a:latin typeface="Times New Roman"/>
                <a:cs typeface="Times New Roman"/>
              </a:rPr>
              <a:t>Build an AI player using propositional logic  </a:t>
            </a:r>
          </a:p>
          <a:p>
            <a:pPr algn="just"/>
            <a:r>
              <a:rPr lang="en-US" sz="2000">
                <a:latin typeface="Times New Roman"/>
                <a:cs typeface="Times New Roman"/>
              </a:rPr>
              <a:t>Improving the AI performance and efficiency </a:t>
            </a:r>
          </a:p>
          <a:p>
            <a:pPr algn="just"/>
            <a:r>
              <a:rPr lang="en-US" sz="2000">
                <a:latin typeface="Times New Roman"/>
                <a:cs typeface="Times New Roman"/>
              </a:rPr>
              <a:t>Improve how it makes decisions, and help it figure the game better. </a:t>
            </a:r>
          </a:p>
          <a:p>
            <a:pPr algn="just"/>
            <a:r>
              <a:rPr lang="en-US" sz="2000">
                <a:latin typeface="Times New Roman"/>
                <a:cs typeface="Times New Roman"/>
              </a:rPr>
              <a:t>Come up with better ways to handle conflicts so it does not get stuck. </a:t>
            </a:r>
          </a:p>
          <a:p>
            <a:pPr algn="just"/>
            <a:r>
              <a:rPr lang="en-US" sz="2000">
                <a:latin typeface="Times New Roman"/>
                <a:cs typeface="Times New Roman"/>
              </a:rPr>
              <a:t>Speed up its decision-making with better methods </a:t>
            </a:r>
          </a:p>
          <a:p>
            <a:pPr algn="just"/>
            <a:r>
              <a:rPr lang="en-US" sz="2000">
                <a:latin typeface="Times New Roman"/>
                <a:cs typeface="Times New Roman"/>
              </a:rPr>
              <a:t>Enable the AI’s adaptability to pick the best moves using heuristics and probabilities instead of guessing.  </a:t>
            </a:r>
          </a:p>
          <a:p>
            <a:pPr algn="just"/>
            <a:r>
              <a:rPr lang="en-US" sz="2000">
                <a:latin typeface="Times New Roman"/>
                <a:cs typeface="Times New Roman"/>
              </a:rPr>
              <a:t>Help make the AI more adaptable and learn from advanced logic and strategies at solving the game.</a:t>
            </a:r>
          </a:p>
        </p:txBody>
      </p:sp>
    </p:spTree>
    <p:extLst>
      <p:ext uri="{BB962C8B-B14F-4D97-AF65-F5344CB8AC3E}">
        <p14:creationId xmlns:p14="http://schemas.microsoft.com/office/powerpoint/2010/main" val="219224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995-1BB6-964B-8AFE-583FBD7705B1}"/>
              </a:ext>
            </a:extLst>
          </p:cNvPr>
          <p:cNvSpPr>
            <a:spLocks noGrp="1"/>
          </p:cNvSpPr>
          <p:nvPr>
            <p:ph type="title"/>
          </p:nvPr>
        </p:nvSpPr>
        <p:spPr/>
        <p:txBody>
          <a:bodyPr lIns="91440" tIns="45720" rIns="91440" bIns="45720" anchor="ctr"/>
          <a:lstStyle/>
          <a:p>
            <a:r>
              <a:rPr lang="en-US">
                <a:solidFill>
                  <a:schemeClr val="accent1">
                    <a:lumMod val="75000"/>
                  </a:schemeClr>
                </a:solidFill>
                <a:latin typeface="Franklin Gothic Medium"/>
              </a:rPr>
              <a:t>3. Overview of Solution / Contributions</a:t>
            </a:r>
          </a:p>
        </p:txBody>
      </p:sp>
      <p:pic>
        <p:nvPicPr>
          <p:cNvPr id="6" name="Content Placeholder 5" descr="A screenshot of a game&#10;&#10;AI-generated content may be incorrect.">
            <a:extLst>
              <a:ext uri="{FF2B5EF4-FFF2-40B4-BE49-F238E27FC236}">
                <a16:creationId xmlns:a16="http://schemas.microsoft.com/office/drawing/2014/main" id="{6B5DBDC0-0CC1-005E-5664-A28A9A4FDBFB}"/>
              </a:ext>
            </a:extLst>
          </p:cNvPr>
          <p:cNvPicPr>
            <a:picLocks noGrp="1" noChangeAspect="1"/>
          </p:cNvPicPr>
          <p:nvPr>
            <p:ph sz="half" idx="1"/>
          </p:nvPr>
        </p:nvPicPr>
        <p:blipFill>
          <a:blip r:embed="rId2"/>
          <a:stretch>
            <a:fillRect/>
          </a:stretch>
        </p:blipFill>
        <p:spPr>
          <a:xfrm>
            <a:off x="980083" y="1522999"/>
            <a:ext cx="4738198" cy="4785485"/>
          </a:xfrm>
        </p:spPr>
      </p:pic>
      <p:sp>
        <p:nvSpPr>
          <p:cNvPr id="3" name="TextBox 2">
            <a:extLst>
              <a:ext uri="{FF2B5EF4-FFF2-40B4-BE49-F238E27FC236}">
                <a16:creationId xmlns:a16="http://schemas.microsoft.com/office/drawing/2014/main" id="{0F40396A-22DF-5A8D-E017-3770152E111C}"/>
              </a:ext>
            </a:extLst>
          </p:cNvPr>
          <p:cNvSpPr txBox="1"/>
          <p:nvPr/>
        </p:nvSpPr>
        <p:spPr>
          <a:xfrm>
            <a:off x="6215625" y="1930400"/>
            <a:ext cx="379197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1F2328"/>
                </a:solidFill>
                <a:latin typeface="-apple-system"/>
              </a:rPr>
              <a:t>Instructions for Use</a:t>
            </a:r>
          </a:p>
          <a:p>
            <a:pPr>
              <a:buFont typeface=""/>
              <a:buAutoNum type="arabicPeriod"/>
            </a:pPr>
            <a:r>
              <a:rPr lang="en-US">
                <a:solidFill>
                  <a:srgbClr val="1F2328"/>
                </a:solidFill>
                <a:highlight>
                  <a:srgbClr val="FFFFFF"/>
                </a:highlight>
                <a:latin typeface="-apple-system"/>
              </a:rPr>
              <a:t>Start the game by triggering the AI to play. AI Play is a single play, if we need winning odds we can use AIPlay-100 games.</a:t>
            </a:r>
          </a:p>
          <a:p>
            <a:pPr>
              <a:buFont typeface=""/>
              <a:buAutoNum type="arabicPeriod"/>
            </a:pPr>
            <a:r>
              <a:rPr lang="en-US">
                <a:solidFill>
                  <a:srgbClr val="1F2328"/>
                </a:solidFill>
                <a:highlight>
                  <a:srgbClr val="FFFFFF"/>
                </a:highlight>
                <a:latin typeface="-apple-system"/>
              </a:rPr>
              <a:t>The AI will perform an initial safe move.</a:t>
            </a:r>
          </a:p>
          <a:p>
            <a:pPr>
              <a:buFont typeface=""/>
              <a:buAutoNum type="arabicPeriod"/>
            </a:pPr>
            <a:r>
              <a:rPr lang="en-US">
                <a:solidFill>
                  <a:srgbClr val="1F2328"/>
                </a:solidFill>
                <a:highlight>
                  <a:srgbClr val="FFFFFF"/>
                </a:highlight>
                <a:latin typeface="-apple-system"/>
              </a:rPr>
              <a:t>The AI continues to play by applying logical reasoning or probabilistic models when necessary.</a:t>
            </a:r>
          </a:p>
          <a:p>
            <a:pPr>
              <a:buFont typeface=""/>
              <a:buAutoNum type="arabicPeriod"/>
            </a:pPr>
            <a:r>
              <a:rPr lang="en-US">
                <a:solidFill>
                  <a:srgbClr val="1F2328"/>
                </a:solidFill>
                <a:highlight>
                  <a:srgbClr val="FFFFFF"/>
                </a:highlight>
                <a:latin typeface="-apple-system"/>
              </a:rPr>
              <a:t>The final result (win/loss) is displayed at the end of the game.</a:t>
            </a:r>
          </a:p>
          <a:p>
            <a:pPr>
              <a:buFont typeface=""/>
              <a:buAutoNum type="arabicPeriod"/>
            </a:pPr>
            <a:r>
              <a:rPr lang="en-US">
                <a:solidFill>
                  <a:srgbClr val="1F2328"/>
                </a:solidFill>
                <a:highlight>
                  <a:srgbClr val="FFFFFF"/>
                </a:highlight>
                <a:latin typeface="-apple-system"/>
              </a:rPr>
              <a:t>To play again, reset the game board.</a:t>
            </a:r>
          </a:p>
        </p:txBody>
      </p:sp>
    </p:spTree>
    <p:extLst>
      <p:ext uri="{BB962C8B-B14F-4D97-AF65-F5344CB8AC3E}">
        <p14:creationId xmlns:p14="http://schemas.microsoft.com/office/powerpoint/2010/main" val="121417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lIns="91440" tIns="45720" rIns="91440" bIns="45720" anchor="ctr"/>
          <a:lstStyle/>
          <a:p>
            <a:r>
              <a:rPr lang="en-US">
                <a:solidFill>
                  <a:schemeClr val="accent1">
                    <a:lumMod val="75000"/>
                  </a:schemeClr>
                </a:solidFill>
                <a:latin typeface="Franklin Gothic Medium"/>
              </a:rPr>
              <a:t>4. AI Model(s)</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lIns="91440" tIns="45720" rIns="91440" bIns="45720" anchor="t"/>
          <a:lstStyle/>
          <a:p>
            <a:r>
              <a:rPr lang="en-US" sz="2400" b="1">
                <a:solidFill>
                  <a:srgbClr val="1F2328"/>
                </a:solidFill>
                <a:latin typeface="Franklin Gothic Book"/>
              </a:rPr>
              <a:t>Propositional Logic</a:t>
            </a:r>
            <a:r>
              <a:rPr lang="en-US" sz="2400">
                <a:solidFill>
                  <a:srgbClr val="1F2328"/>
                </a:solidFill>
                <a:latin typeface="Franklin Gothic Book"/>
              </a:rPr>
              <a:t> for safe and mine deduction.</a:t>
            </a:r>
            <a:endParaRPr lang="en-US" sz="2400"/>
          </a:p>
          <a:p>
            <a:endParaRPr lang="en-US" sz="2400">
              <a:solidFill>
                <a:srgbClr val="1F2328"/>
              </a:solidFill>
              <a:latin typeface="Franklin Gothic Book"/>
            </a:endParaRPr>
          </a:p>
          <a:p>
            <a:r>
              <a:rPr lang="en-US" sz="2400" b="1">
                <a:solidFill>
                  <a:srgbClr val="1F2328"/>
                </a:solidFill>
                <a:latin typeface="Franklin Gothic Book"/>
              </a:rPr>
              <a:t>Constrain Satisfaction Problem</a:t>
            </a:r>
            <a:r>
              <a:rPr lang="en-US" sz="2400">
                <a:solidFill>
                  <a:srgbClr val="1F2328"/>
                </a:solidFill>
                <a:latin typeface="Franklin Gothic Book"/>
              </a:rPr>
              <a:t> to infer additional knowledge.</a:t>
            </a:r>
            <a:endParaRPr lang="en-US" sz="2400"/>
          </a:p>
          <a:p>
            <a:endParaRPr lang="en-US" sz="2400">
              <a:solidFill>
                <a:srgbClr val="1F2328"/>
              </a:solidFill>
              <a:latin typeface="Franklin Gothic Book"/>
            </a:endParaRPr>
          </a:p>
          <a:p>
            <a:r>
              <a:rPr lang="en-US" sz="2400" b="1">
                <a:solidFill>
                  <a:srgbClr val="1F2328"/>
                </a:solidFill>
                <a:latin typeface="Franklin Gothic Book"/>
              </a:rPr>
              <a:t>Heuristic Algorithm</a:t>
            </a:r>
            <a:r>
              <a:rPr lang="en-US" sz="2400">
                <a:solidFill>
                  <a:srgbClr val="1F2328"/>
                </a:solidFill>
                <a:latin typeface="Franklin Gothic Book"/>
              </a:rPr>
              <a:t> for overlap inference of mines.</a:t>
            </a:r>
            <a:endParaRPr lang="en-US" sz="2400">
              <a:solidFill>
                <a:srgbClr val="000000"/>
              </a:solidFill>
            </a:endParaRPr>
          </a:p>
          <a:p>
            <a:endParaRPr lang="en-US" sz="2400">
              <a:solidFill>
                <a:srgbClr val="1F2328"/>
              </a:solidFill>
            </a:endParaRPr>
          </a:p>
          <a:p>
            <a:r>
              <a:rPr lang="en-US" sz="2400" b="1">
                <a:solidFill>
                  <a:srgbClr val="1F2328"/>
                </a:solidFill>
                <a:latin typeface="Franklin Gothic Book"/>
              </a:rPr>
              <a:t>Bayesian Inference</a:t>
            </a:r>
            <a:r>
              <a:rPr lang="en-US" sz="2400">
                <a:solidFill>
                  <a:srgbClr val="1F2328"/>
                </a:solidFill>
                <a:latin typeface="Franklin Gothic Book"/>
              </a:rPr>
              <a:t> to estimate risk.</a:t>
            </a:r>
            <a:endParaRPr lang="en-US" sz="2400"/>
          </a:p>
          <a:p>
            <a:endParaRPr lang="en-US" sz="2400">
              <a:solidFill>
                <a:srgbClr val="1F2328"/>
              </a:solidFill>
              <a:latin typeface="Franklin Gothic Book"/>
            </a:endParaRPr>
          </a:p>
          <a:p>
            <a:r>
              <a:rPr lang="en-US" sz="2400" b="1">
                <a:solidFill>
                  <a:srgbClr val="1F2328"/>
                </a:solidFill>
                <a:latin typeface="Franklin Gothic Book"/>
              </a:rPr>
              <a:t>Monte Carlo Simulation</a:t>
            </a:r>
            <a:r>
              <a:rPr lang="en-US" sz="2400">
                <a:solidFill>
                  <a:srgbClr val="1F2328"/>
                </a:solidFill>
                <a:latin typeface="Franklin Gothic Book"/>
              </a:rPr>
              <a:t> for probabilistic decision-making.</a:t>
            </a:r>
            <a:endParaRPr lang="en-US" sz="2400"/>
          </a:p>
        </p:txBody>
      </p:sp>
    </p:spTree>
    <p:extLst>
      <p:ext uri="{BB962C8B-B14F-4D97-AF65-F5344CB8AC3E}">
        <p14:creationId xmlns:p14="http://schemas.microsoft.com/office/powerpoint/2010/main" val="218275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EA8B-6715-4F33-2683-9B9DC5DE469F}"/>
              </a:ext>
            </a:extLst>
          </p:cNvPr>
          <p:cNvSpPr>
            <a:spLocks noGrp="1"/>
          </p:cNvSpPr>
          <p:nvPr>
            <p:ph type="title"/>
          </p:nvPr>
        </p:nvSpPr>
        <p:spPr/>
        <p:txBody>
          <a:bodyPr lIns="91440" tIns="45720" rIns="91440" bIns="45720" anchor="ctr"/>
          <a:lstStyle/>
          <a:p>
            <a:r>
              <a:rPr lang="en-US"/>
              <a:t>Propositional Logic</a:t>
            </a:r>
          </a:p>
        </p:txBody>
      </p:sp>
      <p:graphicFrame>
        <p:nvGraphicFramePr>
          <p:cNvPr id="5" name="Content Placeholder 4">
            <a:extLst>
              <a:ext uri="{FF2B5EF4-FFF2-40B4-BE49-F238E27FC236}">
                <a16:creationId xmlns:a16="http://schemas.microsoft.com/office/drawing/2014/main" id="{0C22FD0F-03C2-570C-B85E-1E95904FC23E}"/>
              </a:ext>
            </a:extLst>
          </p:cNvPr>
          <p:cNvGraphicFramePr>
            <a:graphicFrameLocks noGrp="1"/>
          </p:cNvGraphicFramePr>
          <p:nvPr>
            <p:ph sz="half" idx="1"/>
            <p:extLst>
              <p:ext uri="{D42A27DB-BD31-4B8C-83A1-F6EECF244321}">
                <p14:modId xmlns:p14="http://schemas.microsoft.com/office/powerpoint/2010/main" val="623333595"/>
              </p:ext>
            </p:extLst>
          </p:nvPr>
        </p:nvGraphicFramePr>
        <p:xfrm>
          <a:off x="990600" y="3005666"/>
          <a:ext cx="10534050" cy="1097280"/>
        </p:xfrm>
        <a:graphic>
          <a:graphicData uri="http://schemas.openxmlformats.org/drawingml/2006/table">
            <a:tbl>
              <a:tblPr bandRow="1">
                <a:tableStyleId>{5C22544A-7EE6-4342-B048-85BDC9FD1C3A}</a:tableStyleId>
              </a:tblPr>
              <a:tblGrid>
                <a:gridCol w="3523652">
                  <a:extLst>
                    <a:ext uri="{9D8B030D-6E8A-4147-A177-3AD203B41FA5}">
                      <a16:colId xmlns:a16="http://schemas.microsoft.com/office/drawing/2014/main" val="15613051"/>
                    </a:ext>
                  </a:extLst>
                </a:gridCol>
                <a:gridCol w="3505199">
                  <a:extLst>
                    <a:ext uri="{9D8B030D-6E8A-4147-A177-3AD203B41FA5}">
                      <a16:colId xmlns:a16="http://schemas.microsoft.com/office/drawing/2014/main" val="3954505932"/>
                    </a:ext>
                  </a:extLst>
                </a:gridCol>
                <a:gridCol w="3505199">
                  <a:extLst>
                    <a:ext uri="{9D8B030D-6E8A-4147-A177-3AD203B41FA5}">
                      <a16:colId xmlns:a16="http://schemas.microsoft.com/office/drawing/2014/main" val="621279505"/>
                    </a:ext>
                  </a:extLst>
                </a:gridCol>
              </a:tblGrid>
              <a:tr h="0">
                <a:tc>
                  <a:txBody>
                    <a:bodyPr/>
                    <a:lstStyle/>
                    <a:p>
                      <a:r>
                        <a:rPr lang="en-US" b="1"/>
                        <a:t>Condition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t>Logical Form</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t>Interpretation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854777106"/>
                  </a:ext>
                </a:extLst>
              </a:tr>
              <a:tr h="0">
                <a:tc>
                  <a:txBody>
                    <a:bodyPr/>
                    <a:lstStyle/>
                    <a:p>
                      <a:r>
                        <a:rPr lang="en-US"/>
                        <a:t>count == 0</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∀x ∈ cells, ¬</a:t>
                      </a:r>
                      <a:r>
                        <a:rPr lang="en-US" i="1"/>
                        <a:t>M</a:t>
                      </a:r>
                      <a:r>
                        <a:rPr lang="en-US"/>
                        <a:t>(x)</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All are safe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235951808"/>
                  </a:ext>
                </a:extLst>
              </a:tr>
              <a:tr h="0">
                <a:tc>
                  <a:txBody>
                    <a:bodyPr/>
                    <a:lstStyle/>
                    <a:p>
                      <a:r>
                        <a:rPr lang="en-US" err="1"/>
                        <a:t>len</a:t>
                      </a:r>
                      <a:r>
                        <a:rPr lang="en-US"/>
                        <a:t>(cells) == count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∀x ∈ cells, </a:t>
                      </a:r>
                      <a:r>
                        <a:rPr lang="en-US" i="1"/>
                        <a:t>M</a:t>
                      </a:r>
                      <a:r>
                        <a:rPr lang="en-US"/>
                        <a:t>(x)</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All are mines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05323822"/>
                  </a:ext>
                </a:extLst>
              </a:tr>
            </a:tbl>
          </a:graphicData>
        </a:graphic>
      </p:graphicFrame>
      <p:sp>
        <p:nvSpPr>
          <p:cNvPr id="6" name="TextBox 5">
            <a:extLst>
              <a:ext uri="{FF2B5EF4-FFF2-40B4-BE49-F238E27FC236}">
                <a16:creationId xmlns:a16="http://schemas.microsoft.com/office/drawing/2014/main" id="{3E04CBF4-3CC4-0D4D-FD8A-FDD2AD16D343}"/>
              </a:ext>
            </a:extLst>
          </p:cNvPr>
          <p:cNvSpPr txBox="1"/>
          <p:nvPr/>
        </p:nvSpPr>
        <p:spPr>
          <a:xfrm>
            <a:off x="1135626" y="5238955"/>
            <a:ext cx="96175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propositional logic is </a:t>
            </a:r>
            <a:r>
              <a:rPr lang="en-US" b="1"/>
              <a:t>deterministic</a:t>
            </a:r>
            <a:r>
              <a:rPr lang="en-US"/>
              <a:t> and allows for </a:t>
            </a:r>
            <a:r>
              <a:rPr lang="en-US" b="1"/>
              <a:t>definite safe/mine</a:t>
            </a:r>
            <a:r>
              <a:rPr lang="en-US"/>
              <a:t> deductions without probabilities</a:t>
            </a:r>
          </a:p>
        </p:txBody>
      </p:sp>
      <p:sp>
        <p:nvSpPr>
          <p:cNvPr id="3" name="TextBox 2">
            <a:extLst>
              <a:ext uri="{FF2B5EF4-FFF2-40B4-BE49-F238E27FC236}">
                <a16:creationId xmlns:a16="http://schemas.microsoft.com/office/drawing/2014/main" id="{EF9CEDC2-8611-6892-2923-0897684C0B18}"/>
              </a:ext>
            </a:extLst>
          </p:cNvPr>
          <p:cNvSpPr txBox="1"/>
          <p:nvPr/>
        </p:nvSpPr>
        <p:spPr>
          <a:xfrm>
            <a:off x="1134533" y="1388533"/>
            <a:ext cx="938953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Two key rules:</a:t>
            </a:r>
          </a:p>
          <a:p>
            <a:r>
              <a:rPr lang="en-US">
                <a:ea typeface="+mn-lt"/>
                <a:cs typeface="+mn-lt"/>
              </a:rPr>
              <a:t>1. If the number of unknown cells = the number of mines, then all those cells are mines.</a:t>
            </a:r>
          </a:p>
          <a:p>
            <a:r>
              <a:rPr lang="en-US">
                <a:ea typeface="+mn-lt"/>
                <a:cs typeface="+mn-lt"/>
              </a:rPr>
              <a:t>  A ∨ B ∨ C, and count = 3 ⇒ A ∧ B ∧ C are all mines.</a:t>
            </a:r>
            <a:endParaRPr lang="en-US"/>
          </a:p>
          <a:p>
            <a:r>
              <a:rPr lang="en-US">
                <a:ea typeface="+mn-lt"/>
                <a:cs typeface="+mn-lt"/>
              </a:rPr>
              <a:t>2. If count = 0, then all cells are safe.</a:t>
            </a:r>
          </a:p>
          <a:p>
            <a:r>
              <a:rPr lang="en-US">
                <a:ea typeface="+mn-lt"/>
                <a:cs typeface="+mn-lt"/>
              </a:rPr>
              <a:t>  ¬A ∧ ¬B ∧ ¬C (none are mines).</a:t>
            </a:r>
            <a:endParaRPr lang="en-US"/>
          </a:p>
        </p:txBody>
      </p:sp>
    </p:spTree>
    <p:extLst>
      <p:ext uri="{BB962C8B-B14F-4D97-AF65-F5344CB8AC3E}">
        <p14:creationId xmlns:p14="http://schemas.microsoft.com/office/powerpoint/2010/main" val="374139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386C-E644-3620-6B1B-B51782682C0E}"/>
              </a:ext>
            </a:extLst>
          </p:cNvPr>
          <p:cNvSpPr>
            <a:spLocks noGrp="1"/>
          </p:cNvSpPr>
          <p:nvPr>
            <p:ph type="title"/>
          </p:nvPr>
        </p:nvSpPr>
        <p:spPr/>
        <p:txBody>
          <a:bodyPr lIns="91440" tIns="45720" rIns="91440" bIns="45720" anchor="ctr"/>
          <a:lstStyle/>
          <a:p>
            <a:r>
              <a:rPr lang="en-US">
                <a:latin typeface="Franklin Gothic Medium"/>
              </a:rPr>
              <a:t>Constrain Satisfaction Problem</a:t>
            </a:r>
            <a:endParaRPr lang="en-US"/>
          </a:p>
        </p:txBody>
      </p:sp>
      <p:sp>
        <p:nvSpPr>
          <p:cNvPr id="3" name="Content Placeholder 2">
            <a:extLst>
              <a:ext uri="{FF2B5EF4-FFF2-40B4-BE49-F238E27FC236}">
                <a16:creationId xmlns:a16="http://schemas.microsoft.com/office/drawing/2014/main" id="{FF39E066-E3FD-0587-E7C9-8327F4717CF1}"/>
              </a:ext>
            </a:extLst>
          </p:cNvPr>
          <p:cNvSpPr>
            <a:spLocks noGrp="1"/>
          </p:cNvSpPr>
          <p:nvPr>
            <p:ph sz="half" idx="1"/>
          </p:nvPr>
        </p:nvSpPr>
        <p:spPr/>
        <p:txBody>
          <a:bodyPr lIns="91440" tIns="45720" rIns="91440" bIns="45720" anchor="t"/>
          <a:lstStyle/>
          <a:p>
            <a:r>
              <a:rPr lang="en-US"/>
              <a:t>Constraint Satisfaction Problem (CSP) logic to deduce new safe cells or mines by reasoning over the knowledge base.</a:t>
            </a:r>
          </a:p>
        </p:txBody>
      </p:sp>
      <p:graphicFrame>
        <p:nvGraphicFramePr>
          <p:cNvPr id="5" name="Content Placeholder 4">
            <a:extLst>
              <a:ext uri="{FF2B5EF4-FFF2-40B4-BE49-F238E27FC236}">
                <a16:creationId xmlns:a16="http://schemas.microsoft.com/office/drawing/2014/main" id="{441844E3-EDEB-810B-4E79-9AD4D081920B}"/>
              </a:ext>
            </a:extLst>
          </p:cNvPr>
          <p:cNvGraphicFramePr>
            <a:graphicFrameLocks/>
          </p:cNvGraphicFramePr>
          <p:nvPr>
            <p:extLst>
              <p:ext uri="{D42A27DB-BD31-4B8C-83A1-F6EECF244321}">
                <p14:modId xmlns:p14="http://schemas.microsoft.com/office/powerpoint/2010/main" val="2355353021"/>
              </p:ext>
            </p:extLst>
          </p:nvPr>
        </p:nvGraphicFramePr>
        <p:xfrm>
          <a:off x="1011084" y="3001724"/>
          <a:ext cx="10515597" cy="1737360"/>
        </p:xfrm>
        <a:graphic>
          <a:graphicData uri="http://schemas.openxmlformats.org/drawingml/2006/table">
            <a:tbl>
              <a:tblPr bandRow="1">
                <a:tableStyleId>{5C22544A-7EE6-4342-B048-85BDC9FD1C3A}</a:tableStyleId>
              </a:tblPr>
              <a:tblGrid>
                <a:gridCol w="2787513">
                  <a:extLst>
                    <a:ext uri="{9D8B030D-6E8A-4147-A177-3AD203B41FA5}">
                      <a16:colId xmlns:a16="http://schemas.microsoft.com/office/drawing/2014/main" val="15613051"/>
                    </a:ext>
                  </a:extLst>
                </a:gridCol>
                <a:gridCol w="4222885">
                  <a:extLst>
                    <a:ext uri="{9D8B030D-6E8A-4147-A177-3AD203B41FA5}">
                      <a16:colId xmlns:a16="http://schemas.microsoft.com/office/drawing/2014/main" val="3954505932"/>
                    </a:ext>
                  </a:extLst>
                </a:gridCol>
                <a:gridCol w="3505199">
                  <a:extLst>
                    <a:ext uri="{9D8B030D-6E8A-4147-A177-3AD203B41FA5}">
                      <a16:colId xmlns:a16="http://schemas.microsoft.com/office/drawing/2014/main" val="621279505"/>
                    </a:ext>
                  </a:extLst>
                </a:gridCol>
              </a:tblGrid>
              <a:tr h="0">
                <a:tc>
                  <a:txBody>
                    <a:bodyPr/>
                    <a:lstStyle/>
                    <a:p>
                      <a:r>
                        <a:rPr lang="en-US" b="1"/>
                        <a:t>Condition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t>Logical Form</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t>Interpretation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854777106"/>
                  </a:ext>
                </a:extLst>
              </a:tr>
              <a:tr h="0">
                <a:tc>
                  <a:txBody>
                    <a:bodyPr/>
                    <a:lstStyle/>
                    <a:p>
                      <a:pPr lvl="0">
                        <a:buNone/>
                      </a:pPr>
                      <a:r>
                        <a:rPr lang="en-US"/>
                        <a:t>S1 </a:t>
                      </a:r>
                      <a:r>
                        <a:rPr lang="en-US" sz="1800" b="0" i="0" u="none" strike="noStrike" noProof="0">
                          <a:latin typeface="Calibri"/>
                        </a:rPr>
                        <a:t>⊂</a:t>
                      </a:r>
                      <a:r>
                        <a:rPr lang="en-US"/>
                        <a:t> S2 </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a:t>S2 – S1 </a:t>
                      </a:r>
                      <a:r>
                        <a:rPr lang="en-US" sz="1800" b="0" i="0" u="none" strike="noStrike" baseline="0" noProof="0">
                          <a:solidFill>
                            <a:srgbClr val="000000"/>
                          </a:solidFill>
                          <a:latin typeface="Calibri"/>
                        </a:rPr>
                        <a:t>= </a:t>
                      </a:r>
                      <a:r>
                        <a:rPr lang="en-US" sz="1800" b="0" i="0" u="none" strike="noStrike" baseline="0" noProof="0">
                          <a:solidFill>
                            <a:srgbClr val="000000"/>
                          </a:solidFill>
                        </a:rPr>
                        <a:t>c2 -  c1</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a:t>Deduce </a:t>
                      </a:r>
                      <a:r>
                        <a:rPr lang="en-US" sz="1800" b="0" i="0" u="none" strike="noStrike" noProof="0">
                          <a:solidFill>
                            <a:srgbClr val="000000"/>
                          </a:solidFill>
                          <a:latin typeface="Calibri"/>
                        </a:rPr>
                        <a:t>subset</a:t>
                      </a:r>
                      <a:r>
                        <a:rPr lang="en-US"/>
                        <a:t> sentence from the main sentence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815254472"/>
                  </a:ext>
                </a:extLst>
              </a:tr>
              <a:tr h="0">
                <a:tc>
                  <a:txBody>
                    <a:bodyPr/>
                    <a:lstStyle/>
                    <a:p>
                      <a:r>
                        <a:rPr lang="en-US"/>
                        <a:t>count == 0</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∀x ∈ cells, ¬</a:t>
                      </a:r>
                      <a:r>
                        <a:rPr lang="en-US" i="1"/>
                        <a:t>M</a:t>
                      </a:r>
                      <a:r>
                        <a:rPr lang="en-US"/>
                        <a:t>(x)</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All are safe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235951808"/>
                  </a:ext>
                </a:extLst>
              </a:tr>
              <a:tr h="0">
                <a:tc>
                  <a:txBody>
                    <a:bodyPr/>
                    <a:lstStyle/>
                    <a:p>
                      <a:r>
                        <a:rPr lang="en-US" err="1"/>
                        <a:t>len</a:t>
                      </a:r>
                      <a:r>
                        <a:rPr lang="en-US"/>
                        <a:t>(cells) == count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∀x ∈ cells, </a:t>
                      </a:r>
                      <a:r>
                        <a:rPr lang="en-US" i="1"/>
                        <a:t>M</a:t>
                      </a:r>
                      <a:r>
                        <a:rPr lang="en-US"/>
                        <a:t>(x)</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All are mines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05323822"/>
                  </a:ext>
                </a:extLst>
              </a:tr>
            </a:tbl>
          </a:graphicData>
        </a:graphic>
      </p:graphicFrame>
    </p:spTree>
    <p:extLst>
      <p:ext uri="{BB962C8B-B14F-4D97-AF65-F5344CB8AC3E}">
        <p14:creationId xmlns:p14="http://schemas.microsoft.com/office/powerpoint/2010/main" val="227186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F907-D190-0E1C-BAEE-DE5A41FF1E64}"/>
              </a:ext>
            </a:extLst>
          </p:cNvPr>
          <p:cNvSpPr>
            <a:spLocks noGrp="1"/>
          </p:cNvSpPr>
          <p:nvPr>
            <p:ph type="title"/>
          </p:nvPr>
        </p:nvSpPr>
        <p:spPr/>
        <p:txBody>
          <a:bodyPr lIns="91440" tIns="45720" rIns="91440" bIns="45720" anchor="ctr"/>
          <a:lstStyle/>
          <a:p>
            <a:r>
              <a:rPr lang="en-US">
                <a:latin typeface="Franklin Gothic Medium"/>
              </a:rPr>
              <a:t>Heuristic Algorithm</a:t>
            </a:r>
          </a:p>
        </p:txBody>
      </p:sp>
      <p:sp>
        <p:nvSpPr>
          <p:cNvPr id="3" name="Content Placeholder 2">
            <a:extLst>
              <a:ext uri="{FF2B5EF4-FFF2-40B4-BE49-F238E27FC236}">
                <a16:creationId xmlns:a16="http://schemas.microsoft.com/office/drawing/2014/main" id="{6431F7B4-D048-9E2F-EF0F-667553E089DC}"/>
              </a:ext>
            </a:extLst>
          </p:cNvPr>
          <p:cNvSpPr>
            <a:spLocks noGrp="1"/>
          </p:cNvSpPr>
          <p:nvPr>
            <p:ph sz="half" idx="1"/>
          </p:nvPr>
        </p:nvSpPr>
        <p:spPr/>
        <p:txBody>
          <a:bodyPr lIns="91440" tIns="45720" rIns="91440" bIns="45720" anchor="t"/>
          <a:lstStyle/>
          <a:p>
            <a:r>
              <a:rPr lang="en-US" sz="2000">
                <a:latin typeface="Franklin Gothic Book"/>
              </a:rPr>
              <a:t>The </a:t>
            </a:r>
            <a:r>
              <a:rPr lang="en-US" sz="2000" err="1">
                <a:latin typeface="Franklin Gothic Book"/>
              </a:rPr>
              <a:t>partial_overlap_inference</a:t>
            </a:r>
            <a:r>
              <a:rPr lang="en-US" sz="2000">
                <a:latin typeface="Franklin Gothic Book"/>
              </a:rPr>
              <a:t>() function in your </a:t>
            </a:r>
            <a:r>
              <a:rPr lang="en-US" sz="2000" err="1">
                <a:latin typeface="Franklin Gothic Book"/>
              </a:rPr>
              <a:t>MinesweeperAI</a:t>
            </a:r>
            <a:r>
              <a:rPr lang="en-US" sz="2000">
                <a:latin typeface="Franklin Gothic Book"/>
              </a:rPr>
              <a:t> is designed to apply propositional logic on partially overlapping sentences. If both sentences are true, their overlap contributes to both counts, so we subtract it twice to avoid double-counting.</a:t>
            </a:r>
          </a:p>
          <a:p>
            <a:r>
              <a:rPr lang="en-US" sz="1800">
                <a:latin typeface="Franklin Gothic Book"/>
              </a:rPr>
              <a:t>Example</a:t>
            </a:r>
          </a:p>
          <a:p>
            <a:pPr marL="0" indent="0">
              <a:buNone/>
            </a:pPr>
            <a:r>
              <a:rPr lang="en-US" sz="1800">
                <a:latin typeface="Franklin Gothic Book"/>
              </a:rPr>
              <a:t> </a:t>
            </a:r>
            <a:r>
              <a:rPr lang="en-US" sz="1400">
                <a:latin typeface="Franklin Gothic Book"/>
              </a:rPr>
              <a:t>{A, B, C} = 2 → Two of these are mines</a:t>
            </a:r>
            <a:endParaRPr lang="en-US" sz="1400"/>
          </a:p>
          <a:p>
            <a:pPr marL="0" indent="0">
              <a:buNone/>
            </a:pPr>
            <a:r>
              <a:rPr lang="en-US" sz="1400">
                <a:latin typeface="Franklin Gothic Book"/>
              </a:rPr>
              <a:t> {B, C, D} = 2 → Two of these are mines</a:t>
            </a:r>
            <a:endParaRPr lang="en-US" sz="1400"/>
          </a:p>
          <a:p>
            <a:pPr marL="0" indent="0">
              <a:buNone/>
            </a:pPr>
            <a:r>
              <a:rPr lang="en-US" sz="1400">
                <a:latin typeface="Franklin Gothic Book"/>
              </a:rPr>
              <a:t> Their overlap is {B, C}</a:t>
            </a:r>
            <a:br>
              <a:rPr lang="en-US" sz="1400">
                <a:latin typeface="Franklin Gothic Book"/>
              </a:rPr>
            </a:br>
            <a:r>
              <a:rPr lang="en-US" sz="1400">
                <a:latin typeface="Franklin Gothic Book"/>
              </a:rPr>
              <a:t> Their unique parts are {A} and {D}</a:t>
            </a:r>
            <a:endParaRPr lang="en-US" sz="1400"/>
          </a:p>
          <a:p>
            <a:pPr marL="0" indent="0">
              <a:buNone/>
            </a:pPr>
            <a:r>
              <a:rPr lang="en-US" sz="1400">
                <a:latin typeface="Franklin Gothic Book"/>
              </a:rPr>
              <a:t> New sentence: {A, D} = 0,  So A and D must be safe.</a:t>
            </a:r>
            <a:endParaRPr lang="en-US" sz="1400"/>
          </a:p>
          <a:p>
            <a:endParaRPr lang="en-US">
              <a:latin typeface="Franklin Gothic Book"/>
            </a:endParaRPr>
          </a:p>
        </p:txBody>
      </p:sp>
      <p:graphicFrame>
        <p:nvGraphicFramePr>
          <p:cNvPr id="5" name="Content Placeholder 4">
            <a:extLst>
              <a:ext uri="{FF2B5EF4-FFF2-40B4-BE49-F238E27FC236}">
                <a16:creationId xmlns:a16="http://schemas.microsoft.com/office/drawing/2014/main" id="{578135BE-565D-7CEC-5537-767B0E392F01}"/>
              </a:ext>
            </a:extLst>
          </p:cNvPr>
          <p:cNvGraphicFramePr>
            <a:graphicFrameLocks/>
          </p:cNvGraphicFramePr>
          <p:nvPr>
            <p:extLst>
              <p:ext uri="{D42A27DB-BD31-4B8C-83A1-F6EECF244321}">
                <p14:modId xmlns:p14="http://schemas.microsoft.com/office/powerpoint/2010/main" val="2954671604"/>
              </p:ext>
            </p:extLst>
          </p:nvPr>
        </p:nvGraphicFramePr>
        <p:xfrm>
          <a:off x="589116" y="4188619"/>
          <a:ext cx="10515597" cy="2011680"/>
        </p:xfrm>
        <a:graphic>
          <a:graphicData uri="http://schemas.openxmlformats.org/drawingml/2006/table">
            <a:tbl>
              <a:tblPr bandRow="1">
                <a:tableStyleId>{5C22544A-7EE6-4342-B048-85BDC9FD1C3A}</a:tableStyleId>
              </a:tblPr>
              <a:tblGrid>
                <a:gridCol w="2787513">
                  <a:extLst>
                    <a:ext uri="{9D8B030D-6E8A-4147-A177-3AD203B41FA5}">
                      <a16:colId xmlns:a16="http://schemas.microsoft.com/office/drawing/2014/main" val="15613051"/>
                    </a:ext>
                  </a:extLst>
                </a:gridCol>
                <a:gridCol w="4222885">
                  <a:extLst>
                    <a:ext uri="{9D8B030D-6E8A-4147-A177-3AD203B41FA5}">
                      <a16:colId xmlns:a16="http://schemas.microsoft.com/office/drawing/2014/main" val="3954505932"/>
                    </a:ext>
                  </a:extLst>
                </a:gridCol>
                <a:gridCol w="3505199">
                  <a:extLst>
                    <a:ext uri="{9D8B030D-6E8A-4147-A177-3AD203B41FA5}">
                      <a16:colId xmlns:a16="http://schemas.microsoft.com/office/drawing/2014/main" val="621279505"/>
                    </a:ext>
                  </a:extLst>
                </a:gridCol>
              </a:tblGrid>
              <a:tr h="0">
                <a:tc>
                  <a:txBody>
                    <a:bodyPr/>
                    <a:lstStyle/>
                    <a:p>
                      <a:r>
                        <a:rPr lang="en-US" b="1"/>
                        <a:t>Condition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t>Logical Form</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t>Interpretation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854777106"/>
                  </a:ext>
                </a:extLst>
              </a:tr>
              <a:tr h="0">
                <a:tc>
                  <a:txBody>
                    <a:bodyPr/>
                    <a:lstStyle/>
                    <a:p>
                      <a:pPr lvl="0">
                        <a:buNone/>
                      </a:pPr>
                      <a:r>
                        <a:rPr lang="en-US"/>
                        <a:t>S1 &amp; S2 overlap</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err="1"/>
                        <a:t>New_cells</a:t>
                      </a:r>
                      <a:r>
                        <a:rPr lang="en-US"/>
                        <a:t> = (S1 \ S2) </a:t>
                      </a:r>
                      <a:r>
                        <a:rPr lang="en-US" sz="1800" b="0" i="0" u="none" strike="noStrike" noProof="0">
                          <a:latin typeface="Calibri"/>
                        </a:rPr>
                        <a:t>∪ ( S2 ∖ S1)</a:t>
                      </a:r>
                      <a:endParaRPr lang="en-US"/>
                    </a:p>
                    <a:p>
                      <a:pPr marL="0" lvl="0" indent="0" algn="l">
                        <a:lnSpc>
                          <a:spcPct val="100000"/>
                        </a:lnSpc>
                        <a:buNone/>
                      </a:pPr>
                      <a:r>
                        <a:rPr lang="en-US" sz="1800" b="0" i="0" u="none" strike="noStrike" baseline="0" noProof="0" err="1">
                          <a:solidFill>
                            <a:srgbClr val="000000"/>
                          </a:solidFill>
                          <a:latin typeface="Calibri"/>
                        </a:rPr>
                        <a:t>New_count</a:t>
                      </a:r>
                      <a:r>
                        <a:rPr lang="en-US" sz="1800" b="0" i="0" u="none" strike="noStrike" baseline="0" noProof="0">
                          <a:solidFill>
                            <a:srgbClr val="000000"/>
                          </a:solidFill>
                          <a:latin typeface="Calibri"/>
                        </a:rPr>
                        <a:t> = </a:t>
                      </a:r>
                      <a:r>
                        <a:rPr lang="en-US" sz="1800" b="0" i="0" u="none" strike="noStrike" baseline="0" noProof="0">
                          <a:solidFill>
                            <a:srgbClr val="000000"/>
                          </a:solidFill>
                        </a:rPr>
                        <a:t>c1 +  c2− 2 x (overlap)</a:t>
                      </a:r>
                    </a:p>
                    <a:p>
                      <a:pPr lvl="0">
                        <a:buNone/>
                      </a:pPr>
                      <a:r>
                        <a:rPr lang="en-US" sz="1800" b="0" i="0" u="none" strike="noStrike" noProof="0" err="1">
                          <a:latin typeface="Calibri"/>
                        </a:rPr>
                        <a:t>New_sentence</a:t>
                      </a:r>
                      <a:r>
                        <a:rPr lang="en-US" sz="1800" b="0" i="0" u="none" strike="noStrike" noProof="0">
                          <a:latin typeface="Calibri"/>
                        </a:rPr>
                        <a:t> = </a:t>
                      </a:r>
                      <a:r>
                        <a:rPr lang="en-US" sz="1800" b="0" i="0" u="none" strike="noStrike" noProof="0" err="1">
                          <a:latin typeface="Calibri"/>
                        </a:rPr>
                        <a:t>new_cells⇒new_count</a:t>
                      </a:r>
                      <a:endParaRPr lang="en-US" err="1"/>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a:t>Deduce new sentence from overlap</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815254472"/>
                  </a:ext>
                </a:extLst>
              </a:tr>
              <a:tr h="0">
                <a:tc>
                  <a:txBody>
                    <a:bodyPr/>
                    <a:lstStyle/>
                    <a:p>
                      <a:r>
                        <a:rPr lang="en-US"/>
                        <a:t>count == 0 or </a:t>
                      </a:r>
                      <a:r>
                        <a:rPr lang="en-US" sz="1800" b="0" i="0" u="none" strike="noStrike" noProof="0">
                          <a:latin typeface="Calibri"/>
                        </a:rPr>
                        <a:t>count == 1</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∀x ∈ cells, ¬</a:t>
                      </a:r>
                      <a:r>
                        <a:rPr lang="en-US" i="1"/>
                        <a:t>M</a:t>
                      </a:r>
                      <a:r>
                        <a:rPr lang="en-US"/>
                        <a:t>(x)</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All are safe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235951808"/>
                  </a:ext>
                </a:extLst>
              </a:tr>
              <a:tr h="0">
                <a:tc>
                  <a:txBody>
                    <a:bodyPr/>
                    <a:lstStyle/>
                    <a:p>
                      <a:r>
                        <a:rPr lang="en-US" err="1"/>
                        <a:t>len</a:t>
                      </a:r>
                      <a:r>
                        <a:rPr lang="en-US"/>
                        <a:t>(cells) == count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∀x ∈ cells, </a:t>
                      </a:r>
                      <a:r>
                        <a:rPr lang="en-US" i="1"/>
                        <a:t>M</a:t>
                      </a:r>
                      <a:r>
                        <a:rPr lang="en-US"/>
                        <a:t>(x)</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All are mines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05323822"/>
                  </a:ext>
                </a:extLst>
              </a:tr>
            </a:tbl>
          </a:graphicData>
        </a:graphic>
      </p:graphicFrame>
    </p:spTree>
    <p:extLst>
      <p:ext uri="{BB962C8B-B14F-4D97-AF65-F5344CB8AC3E}">
        <p14:creationId xmlns:p14="http://schemas.microsoft.com/office/powerpoint/2010/main" val="478123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1E56-406B-CEF7-EFF1-72238131649D}"/>
              </a:ext>
            </a:extLst>
          </p:cNvPr>
          <p:cNvSpPr>
            <a:spLocks noGrp="1"/>
          </p:cNvSpPr>
          <p:nvPr>
            <p:ph type="title"/>
          </p:nvPr>
        </p:nvSpPr>
        <p:spPr/>
        <p:txBody>
          <a:bodyPr lIns="91440" tIns="45720" rIns="91440" bIns="45720" anchor="ctr"/>
          <a:lstStyle/>
          <a:p>
            <a:r>
              <a:rPr lang="en-US">
                <a:latin typeface="Franklin Gothic Medium"/>
              </a:rPr>
              <a:t>Bayesian Reasoning</a:t>
            </a:r>
            <a:endParaRPr lang="en-US"/>
          </a:p>
        </p:txBody>
      </p:sp>
      <p:sp>
        <p:nvSpPr>
          <p:cNvPr id="3" name="Content Placeholder 2">
            <a:extLst>
              <a:ext uri="{FF2B5EF4-FFF2-40B4-BE49-F238E27FC236}">
                <a16:creationId xmlns:a16="http://schemas.microsoft.com/office/drawing/2014/main" id="{54B32539-E1FD-B31B-73AF-EA7AA2E5E474}"/>
              </a:ext>
            </a:extLst>
          </p:cNvPr>
          <p:cNvSpPr>
            <a:spLocks noGrp="1"/>
          </p:cNvSpPr>
          <p:nvPr>
            <p:ph sz="half" idx="1"/>
          </p:nvPr>
        </p:nvSpPr>
        <p:spPr>
          <a:xfrm>
            <a:off x="838199" y="1391478"/>
            <a:ext cx="11074398" cy="5102984"/>
          </a:xfrm>
        </p:spPr>
        <p:txBody>
          <a:bodyPr lIns="91440" tIns="45720" rIns="91440" bIns="45720" anchor="t"/>
          <a:lstStyle/>
          <a:p>
            <a:r>
              <a:rPr lang="en-US" sz="2000">
                <a:latin typeface="Franklin Gothic Book"/>
              </a:rPr>
              <a:t>In the </a:t>
            </a:r>
            <a:r>
              <a:rPr lang="en-US" sz="2000" err="1">
                <a:latin typeface="Consolas"/>
              </a:rPr>
              <a:t>bayesian_inference</a:t>
            </a:r>
            <a:r>
              <a:rPr lang="en-US" sz="2000">
                <a:latin typeface="Franklin Gothic Book"/>
              </a:rPr>
              <a:t> method of the </a:t>
            </a:r>
            <a:r>
              <a:rPr lang="en-US" sz="2000" err="1">
                <a:latin typeface="Consolas"/>
              </a:rPr>
              <a:t>MinesweeperAI</a:t>
            </a:r>
            <a:r>
              <a:rPr lang="en-US" sz="2000">
                <a:latin typeface="Franklin Gothic Book"/>
              </a:rPr>
              <a:t> class, the code uses a </a:t>
            </a:r>
            <a:r>
              <a:rPr lang="en-US" sz="2000" b="1">
                <a:latin typeface="Franklin Gothic Book"/>
              </a:rPr>
              <a:t>simplified Bayesian-style heuristic</a:t>
            </a:r>
            <a:r>
              <a:rPr lang="en-US" sz="2000">
                <a:latin typeface="Franklin Gothic Book"/>
              </a:rPr>
              <a:t>.</a:t>
            </a:r>
          </a:p>
          <a:p>
            <a:r>
              <a:rPr lang="en-US" sz="2000">
                <a:latin typeface="Franklin Gothic Book"/>
              </a:rPr>
              <a:t>Formula in Code</a:t>
            </a:r>
          </a:p>
          <a:p>
            <a:pPr marL="0" indent="0">
              <a:buNone/>
            </a:pPr>
            <a:r>
              <a:rPr lang="en-US" sz="1800">
                <a:latin typeface="Consolas"/>
              </a:rPr>
              <a:t>    </a:t>
            </a:r>
            <a:r>
              <a:rPr lang="en-US" sz="1800" err="1">
                <a:latin typeface="Consolas"/>
              </a:rPr>
              <a:t>cell_probs</a:t>
            </a:r>
            <a:r>
              <a:rPr lang="en-US" sz="1800">
                <a:latin typeface="Consolas"/>
              </a:rPr>
              <a:t>[cell] = (</a:t>
            </a:r>
            <a:r>
              <a:rPr lang="en-US" sz="1800" err="1">
                <a:latin typeface="Consolas"/>
              </a:rPr>
              <a:t>cell_probs</a:t>
            </a:r>
            <a:r>
              <a:rPr lang="en-US" sz="1800">
                <a:latin typeface="Consolas"/>
              </a:rPr>
              <a:t>[cell] + likelihood)/2</a:t>
            </a:r>
            <a:endParaRPr lang="en-US"/>
          </a:p>
          <a:p>
            <a:pPr marL="0" indent="0">
              <a:buNone/>
            </a:pPr>
            <a:endParaRPr lang="en-US" sz="2000">
              <a:latin typeface="Franklin Gothic Book"/>
            </a:endParaRPr>
          </a:p>
          <a:p>
            <a:pPr marL="0" indent="0">
              <a:buNone/>
            </a:pPr>
            <a:r>
              <a:rPr lang="en-US" sz="2000">
                <a:latin typeface="Franklin Gothic Book"/>
              </a:rPr>
              <a:t>This is a </a:t>
            </a:r>
            <a:r>
              <a:rPr lang="en-US" sz="2000" b="1">
                <a:latin typeface="Franklin Gothic Book"/>
              </a:rPr>
              <a:t>weighted average</a:t>
            </a:r>
            <a:r>
              <a:rPr lang="en-US" sz="2000">
                <a:latin typeface="Franklin Gothic Book"/>
              </a:rPr>
              <a:t> of:</a:t>
            </a:r>
            <a:endParaRPr lang="en-US" sz="2000"/>
          </a:p>
          <a:p>
            <a:r>
              <a:rPr lang="en-US" sz="2000">
                <a:latin typeface="Franklin Gothic Book"/>
              </a:rPr>
              <a:t>A </a:t>
            </a:r>
            <a:r>
              <a:rPr lang="en-US" sz="2000" b="1">
                <a:latin typeface="Franklin Gothic Book"/>
              </a:rPr>
              <a:t>prior probability</a:t>
            </a:r>
            <a:r>
              <a:rPr lang="en-US" sz="2000">
                <a:latin typeface="Franklin Gothic Book"/>
              </a:rPr>
              <a:t> of the cell being a mine:</a:t>
            </a:r>
            <a:endParaRPr lang="en-US" sz="2000"/>
          </a:p>
          <a:p>
            <a:pPr marL="0" indent="0">
              <a:buNone/>
            </a:pPr>
            <a:r>
              <a:rPr lang="en-US" sz="2000">
                <a:latin typeface="Franklin Gothic Book"/>
              </a:rPr>
              <a:t>  prior = remaining mines / unrevealed cells </a:t>
            </a:r>
            <a:endParaRPr lang="en-US" sz="2000"/>
          </a:p>
          <a:p>
            <a:r>
              <a:rPr lang="en-US" sz="2000">
                <a:latin typeface="Franklin Gothic Book"/>
              </a:rPr>
              <a:t>A </a:t>
            </a:r>
            <a:r>
              <a:rPr lang="en-US" sz="2000" b="1">
                <a:latin typeface="Franklin Gothic Book"/>
              </a:rPr>
              <a:t>likelihood estimate</a:t>
            </a:r>
            <a:r>
              <a:rPr lang="en-US" sz="2000">
                <a:latin typeface="Franklin Gothic Book"/>
              </a:rPr>
              <a:t> based on knowledge sentences:</a:t>
            </a:r>
            <a:endParaRPr lang="en-US" sz="2000"/>
          </a:p>
          <a:p>
            <a:pPr marL="0" indent="0">
              <a:buNone/>
            </a:pPr>
            <a:r>
              <a:rPr lang="en-US" sz="2000">
                <a:latin typeface="Franklin Gothic Book"/>
              </a:rPr>
              <a:t>  likelihood for cell = count / number of unknown cells in sentence</a:t>
            </a:r>
            <a:endParaRPr lang="en-US" sz="2000"/>
          </a:p>
          <a:p>
            <a:pPr marL="0" indent="0">
              <a:buNone/>
            </a:pPr>
            <a:r>
              <a:rPr lang="en-US" sz="2000">
                <a:latin typeface="Franklin Gothic Book"/>
              </a:rPr>
              <a:t> Each cell’s probability is updated by averaging this likelihood with the prior.</a:t>
            </a:r>
            <a:endParaRPr lang="en-US"/>
          </a:p>
          <a:p>
            <a:pPr marL="342900" indent="-342900"/>
            <a:r>
              <a:rPr lang="en-US" sz="2000">
                <a:latin typeface="Franklin Gothic Book"/>
              </a:rPr>
              <a:t>The </a:t>
            </a:r>
            <a:r>
              <a:rPr lang="en-US" sz="2000" b="1">
                <a:latin typeface="Franklin Gothic Book"/>
              </a:rPr>
              <a:t>Final Safe Move</a:t>
            </a:r>
            <a:r>
              <a:rPr lang="en-US" sz="2000">
                <a:latin typeface="Franklin Gothic Book"/>
              </a:rPr>
              <a:t> is decided by the cell with minimal probability to be a mine.</a:t>
            </a:r>
          </a:p>
          <a:p>
            <a:pPr marL="0" indent="0">
              <a:buNone/>
            </a:pPr>
            <a:r>
              <a:rPr lang="en-US" sz="2000">
                <a:latin typeface="Franklin Gothic Book"/>
              </a:rPr>
              <a:t>  </a:t>
            </a:r>
            <a:r>
              <a:rPr lang="en-US" sz="2000" err="1">
                <a:latin typeface="Franklin Gothic Book"/>
              </a:rPr>
              <a:t>safe_move</a:t>
            </a:r>
            <a:r>
              <a:rPr lang="en-US" sz="2000">
                <a:latin typeface="Franklin Gothic Book"/>
              </a:rPr>
              <a:t> = min (</a:t>
            </a:r>
            <a:r>
              <a:rPr lang="en-US" sz="1800" err="1">
                <a:latin typeface="Consolas"/>
              </a:rPr>
              <a:t>cell_probs</a:t>
            </a:r>
            <a:r>
              <a:rPr lang="en-US" sz="1800">
                <a:latin typeface="Consolas"/>
              </a:rPr>
              <a:t>[</a:t>
            </a:r>
            <a:r>
              <a:rPr lang="en-US" sz="1800" err="1">
                <a:latin typeface="Consolas"/>
              </a:rPr>
              <a:t>unreveal</a:t>
            </a:r>
            <a:r>
              <a:rPr lang="en-US" sz="1800">
                <a:latin typeface="Consolas"/>
              </a:rPr>
              <a:t>(cell)]</a:t>
            </a:r>
            <a:r>
              <a:rPr lang="en-US" sz="2000">
                <a:latin typeface="Franklin Gothic Book"/>
              </a:rPr>
              <a:t>)</a:t>
            </a:r>
          </a:p>
          <a:p>
            <a:pPr marL="0" indent="0">
              <a:buNone/>
            </a:pPr>
            <a:endParaRPr lang="en-US" sz="2000"/>
          </a:p>
          <a:p>
            <a:endParaRPr lang="en-US">
              <a:latin typeface="Franklin Gothic Book"/>
            </a:endParaRPr>
          </a:p>
        </p:txBody>
      </p:sp>
    </p:spTree>
    <p:extLst>
      <p:ext uri="{BB962C8B-B14F-4D97-AF65-F5344CB8AC3E}">
        <p14:creationId xmlns:p14="http://schemas.microsoft.com/office/powerpoint/2010/main" val="1459403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22A42B6-56D5-6440-86E6-7006FC53B59A}" vid="{CD8EB4FB-6531-A248-888A-0E93811EC03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707E8AD9CFDA488C7430C7D7D6452C" ma:contentTypeVersion="3" ma:contentTypeDescription="Create a new document." ma:contentTypeScope="" ma:versionID="19e6e41da3fb20b671d952757b2cf412">
  <xsd:schema xmlns:xsd="http://www.w3.org/2001/XMLSchema" xmlns:xs="http://www.w3.org/2001/XMLSchema" xmlns:p="http://schemas.microsoft.com/office/2006/metadata/properties" xmlns:ns2="2e8eed70-9e0a-4c1e-8791-f1c922fe3f00" targetNamespace="http://schemas.microsoft.com/office/2006/metadata/properties" ma:root="true" ma:fieldsID="85462fff6771a306cc52a0e7bcce9b7d" ns2:_="">
    <xsd:import namespace="2e8eed70-9e0a-4c1e-8791-f1c922fe3f00"/>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8eed70-9e0a-4c1e-8791-f1c922fe3f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D71594-F3DF-4CBB-9E63-F0DCB0564F61}">
  <ds:schemaRefs>
    <ds:schemaRef ds:uri="2e8eed70-9e0a-4c1e-8791-f1c922fe3f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1670EFF-0143-4F0B-8856-4C0D154C1553}">
  <ds:schemaRefs>
    <ds:schemaRef ds:uri="744aea07-62cd-4a2b-910b-bdd2cfda4713"/>
    <ds:schemaRef ds:uri="be40e4a8-ef66-49f4-ab37-53c9f5af88f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9C26A82-F885-42BA-8F7A-1A5AB14281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Solving Minesweeper with AI: A Hybrid Approach Using logic and probability</vt:lpstr>
      <vt:lpstr>Background</vt:lpstr>
      <vt:lpstr>2. Challenges</vt:lpstr>
      <vt:lpstr>3. Overview of Solution / Contributions</vt:lpstr>
      <vt:lpstr>4. AI Model(s)</vt:lpstr>
      <vt:lpstr>Propositional Logic</vt:lpstr>
      <vt:lpstr>Constrain Satisfaction Problem</vt:lpstr>
      <vt:lpstr>Heuristic Algorithm</vt:lpstr>
      <vt:lpstr>Bayesian Reasoning</vt:lpstr>
      <vt:lpstr>Monte Carlo Simulation</vt:lpstr>
      <vt:lpstr>Smart Move</vt:lpstr>
      <vt:lpstr>Minesweeper AI Solver Demo</vt:lpstr>
      <vt:lpstr>Evaluations – Performance</vt:lpstr>
      <vt:lpstr>PowerPoint Presentation</vt:lpstr>
      <vt:lpstr>Discussion of Results</vt:lpstr>
      <vt:lpstr>Conclusion</vt:lpstr>
      <vt:lpstr>Back Up slides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Youakim BADR</dc:creator>
  <cp:revision>3</cp:revision>
  <dcterms:created xsi:type="dcterms:W3CDTF">2018-11-27T04:22:11Z</dcterms:created>
  <dcterms:modified xsi:type="dcterms:W3CDTF">2025-05-01T21:27:47Z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0x010100BC707E8AD9CFDA488C7430C7D7D6452C</vt:lpwstr>
  </property>
</Properties>
</file>