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297E-97AB-4801-8063-76BDB38F2732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96C2-58C4-4942-AC9D-7DAAF968C08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71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297E-97AB-4801-8063-76BDB38F2732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96C2-58C4-4942-AC9D-7DAAF968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6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297E-97AB-4801-8063-76BDB38F2732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96C2-58C4-4942-AC9D-7DAAF968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297E-97AB-4801-8063-76BDB38F2732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96C2-58C4-4942-AC9D-7DAAF968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9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297E-97AB-4801-8063-76BDB38F2732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96C2-58C4-4942-AC9D-7DAAF968C08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35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297E-97AB-4801-8063-76BDB38F2732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96C2-58C4-4942-AC9D-7DAAF968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2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297E-97AB-4801-8063-76BDB38F2732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96C2-58C4-4942-AC9D-7DAAF968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3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297E-97AB-4801-8063-76BDB38F2732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96C2-58C4-4942-AC9D-7DAAF968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2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297E-97AB-4801-8063-76BDB38F2732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96C2-58C4-4942-AC9D-7DAAF968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8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67297E-97AB-4801-8063-76BDB38F2732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5B96C2-58C4-4942-AC9D-7DAAF968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5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297E-97AB-4801-8063-76BDB38F2732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96C2-58C4-4942-AC9D-7DAAF968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67297E-97AB-4801-8063-76BDB38F2732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5B96C2-58C4-4942-AC9D-7DAAF968C08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36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Two Brothers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JJ Abbott and Mitch Brooks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1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two player puzzle </a:t>
            </a:r>
            <a:r>
              <a:rPr lang="en-US" dirty="0" err="1" smtClean="0"/>
              <a:t>platformer</a:t>
            </a:r>
            <a:endParaRPr lang="en-US" dirty="0" smtClean="0"/>
          </a:p>
          <a:p>
            <a:r>
              <a:rPr lang="en-US" dirty="0" smtClean="0"/>
              <a:t>Players must work together to retrieve key(s) and then reach the door to continue to the next level</a:t>
            </a:r>
          </a:p>
          <a:p>
            <a:r>
              <a:rPr lang="en-US" dirty="0" smtClean="0"/>
              <a:t>Enemies act as obstacles that drain health</a:t>
            </a:r>
          </a:p>
          <a:p>
            <a:r>
              <a:rPr lang="en-US" dirty="0" smtClean="0"/>
              <a:t>Players have three hearts. If all hearts are lost, the level is restarted</a:t>
            </a:r>
          </a:p>
          <a:p>
            <a:r>
              <a:rPr lang="en-US" dirty="0" smtClean="0"/>
              <a:t>Switches open gates that have keys within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4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</a:t>
            </a:r>
            <a:r>
              <a:rPr lang="en-US" dirty="0"/>
              <a:t>D</a:t>
            </a:r>
            <a:r>
              <a:rPr lang="en-US" dirty="0" smtClean="0"/>
              <a:t>id </a:t>
            </a:r>
            <a:r>
              <a:rPr lang="en-US" dirty="0"/>
              <a:t>I</a:t>
            </a:r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pthread</a:t>
            </a:r>
            <a:r>
              <a:rPr lang="en-US" dirty="0" smtClean="0"/>
              <a:t>, SDL, SDL image, and SDL mixer libraries</a:t>
            </a:r>
          </a:p>
          <a:p>
            <a:r>
              <a:rPr lang="en-US" dirty="0" err="1" smtClean="0"/>
              <a:t>Pthreads</a:t>
            </a:r>
            <a:r>
              <a:rPr lang="en-US" dirty="0" smtClean="0"/>
              <a:t> control player and enemy movement</a:t>
            </a:r>
          </a:p>
          <a:p>
            <a:pPr lvl="1"/>
            <a:r>
              <a:rPr lang="en-US" dirty="0" smtClean="0"/>
              <a:t>Main thread controls drawing images and other game logic</a:t>
            </a:r>
          </a:p>
          <a:p>
            <a:r>
              <a:rPr lang="en-US" dirty="0" smtClean="0"/>
              <a:t>Also used </a:t>
            </a:r>
            <a:r>
              <a:rPr lang="en-US" dirty="0" err="1" smtClean="0"/>
              <a:t>github</a:t>
            </a:r>
            <a:r>
              <a:rPr lang="en-US" dirty="0" smtClean="0"/>
              <a:t> for collaboration</a:t>
            </a:r>
          </a:p>
          <a:p>
            <a:pPr lvl="1"/>
            <a:r>
              <a:rPr lang="en-US" dirty="0" smtClean="0"/>
              <a:t>See: www.github.com/MitchellBrooks/ParallelGame</a:t>
            </a:r>
          </a:p>
        </p:txBody>
      </p:sp>
    </p:spTree>
    <p:extLst>
      <p:ext uri="{BB962C8B-B14F-4D97-AF65-F5344CB8AC3E}">
        <p14:creationId xmlns:p14="http://schemas.microsoft.com/office/powerpoint/2010/main" val="43812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project’s structure could be improved</a:t>
            </a:r>
          </a:p>
          <a:p>
            <a:r>
              <a:rPr lang="en-US" dirty="0" smtClean="0"/>
              <a:t>There could be optimizations done to collision detection</a:t>
            </a:r>
          </a:p>
          <a:p>
            <a:r>
              <a:rPr lang="en-US" dirty="0" smtClean="0"/>
              <a:t>Adding new functionalities to the game such as warp zones, enemies that follow players, projectiles players can shoot and enemies, and a life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1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873" y="35075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Any volunteers?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7873" y="2745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And Now, A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900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394</TotalTime>
  <Words>155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Two Brothers</vt:lpstr>
      <vt:lpstr>What We Made</vt:lpstr>
      <vt:lpstr>How We Did It</vt:lpstr>
      <vt:lpstr>Future Work</vt:lpstr>
      <vt:lpstr>Any volunteers?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Game</dc:title>
  <dc:creator>Mitch</dc:creator>
  <cp:lastModifiedBy>Abbott Jr, Jeremy</cp:lastModifiedBy>
  <cp:revision>7</cp:revision>
  <dcterms:created xsi:type="dcterms:W3CDTF">2016-04-20T17:02:51Z</dcterms:created>
  <dcterms:modified xsi:type="dcterms:W3CDTF">2016-04-21T22:06:15Z</dcterms:modified>
</cp:coreProperties>
</file>