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700"/>
    <a:srgbClr val="FF7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2" autoAdjust="0"/>
    <p:restoredTop sz="94660"/>
  </p:normalViewPr>
  <p:slideViewPr>
    <p:cSldViewPr>
      <p:cViewPr varScale="1">
        <p:scale>
          <a:sx n="120" d="100"/>
          <a:sy n="120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0D457-1631-445C-9167-502622A945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64DE9-F7BF-4D84-A452-E99D3587E4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D7BFE-6652-44F6-B998-C9BE195221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94D0F-5B07-471B-94A8-D7C418B12BA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F5199-E418-4860-8AC7-4DAB24E136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5F7E7-A4D9-4E37-B686-CCB200858E7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0D26C-5EB4-4ECC-BCA8-0FF419EE66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86BB-2CF9-4B7C-BFD3-1123A538F0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39D15-124E-453B-9476-1C699AB43B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43CB1-7A21-4E65-8520-9ACDFA1FF5A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0CC73-0D5D-4B16-AC5C-175440223A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449E0DD-A121-4D5A-B007-386C0392C0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250825" y="1052513"/>
            <a:ext cx="8642350" cy="4537075"/>
            <a:chOff x="158" y="663"/>
            <a:chExt cx="5444" cy="2858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4" y="799"/>
              <a:ext cx="5307" cy="2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158" y="663"/>
              <a:ext cx="5444" cy="2858"/>
            </a:xfrm>
            <a:prstGeom prst="rect">
              <a:avLst/>
            </a:prstGeom>
            <a:solidFill>
              <a:schemeClr val="bg1">
                <a:alpha val="7411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2405063" y="2405063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1N4148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708400" y="3500438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1S4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6754813" y="4381500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33k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6754813" y="3522663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33k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6754813" y="3641725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1.5k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7312025" y="3648075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1.5k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 rot="-21600000">
            <a:off x="7315200" y="3535363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RD3.9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 rot="-21600000">
            <a:off x="7308850" y="4378325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RD3.9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 rot="-5400000">
            <a:off x="7849394" y="3171031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1N4007</a:t>
            </a:r>
          </a:p>
        </p:txBody>
      </p:sp>
      <p:sp>
        <p:nvSpPr>
          <p:cNvPr id="16405" name="Rectangle 6"/>
          <p:cNvSpPr>
            <a:spLocks noChangeArrowheads="1"/>
          </p:cNvSpPr>
          <p:nvPr/>
        </p:nvSpPr>
        <p:spPr bwMode="auto">
          <a:xfrm>
            <a:off x="2405063" y="2543175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1k</a:t>
            </a:r>
          </a:p>
        </p:txBody>
      </p:sp>
      <p:sp>
        <p:nvSpPr>
          <p:cNvPr id="16406" name="Rectangle 9"/>
          <p:cNvSpPr>
            <a:spLocks noChangeArrowheads="1"/>
          </p:cNvSpPr>
          <p:nvPr/>
        </p:nvSpPr>
        <p:spPr bwMode="auto">
          <a:xfrm>
            <a:off x="3119438" y="3500438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1S4</a:t>
            </a:r>
          </a:p>
        </p:txBody>
      </p:sp>
      <p:sp>
        <p:nvSpPr>
          <p:cNvPr id="16407" name="Rectangle 19"/>
          <p:cNvSpPr>
            <a:spLocks noChangeArrowheads="1"/>
          </p:cNvSpPr>
          <p:nvPr/>
        </p:nvSpPr>
        <p:spPr bwMode="auto">
          <a:xfrm rot="-5400000">
            <a:off x="7682706" y="3172620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1N4007</a:t>
            </a:r>
          </a:p>
        </p:txBody>
      </p:sp>
      <p:sp>
        <p:nvSpPr>
          <p:cNvPr id="16408" name="Rectangle 15"/>
          <p:cNvSpPr>
            <a:spLocks noChangeArrowheads="1"/>
          </p:cNvSpPr>
          <p:nvPr/>
        </p:nvSpPr>
        <p:spPr bwMode="auto">
          <a:xfrm>
            <a:off x="7308850" y="4259263"/>
            <a:ext cx="358775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1.5k</a:t>
            </a:r>
          </a:p>
        </p:txBody>
      </p:sp>
      <p:sp>
        <p:nvSpPr>
          <p:cNvPr id="16409" name="Rectangle 12"/>
          <p:cNvSpPr>
            <a:spLocks noChangeArrowheads="1"/>
          </p:cNvSpPr>
          <p:nvPr/>
        </p:nvSpPr>
        <p:spPr bwMode="auto">
          <a:xfrm>
            <a:off x="6757988" y="4270375"/>
            <a:ext cx="358775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1.5k</a:t>
            </a:r>
          </a:p>
        </p:txBody>
      </p:sp>
      <p:sp>
        <p:nvSpPr>
          <p:cNvPr id="16410" name="Rectangle 12"/>
          <p:cNvSpPr>
            <a:spLocks noChangeArrowheads="1"/>
          </p:cNvSpPr>
          <p:nvPr/>
        </p:nvSpPr>
        <p:spPr bwMode="auto">
          <a:xfrm>
            <a:off x="7847013" y="2768600"/>
            <a:ext cx="209550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6411" name="Rectangle 12"/>
          <p:cNvSpPr>
            <a:spLocks noChangeArrowheads="1"/>
          </p:cNvSpPr>
          <p:nvPr/>
        </p:nvSpPr>
        <p:spPr bwMode="auto">
          <a:xfrm rot="-5400000">
            <a:off x="6568282" y="3947318"/>
            <a:ext cx="209550" cy="1127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6412" name="Rectangle 12"/>
          <p:cNvSpPr>
            <a:spLocks noChangeArrowheads="1"/>
          </p:cNvSpPr>
          <p:nvPr/>
        </p:nvSpPr>
        <p:spPr bwMode="auto">
          <a:xfrm rot="-21600000">
            <a:off x="7843838" y="2627313"/>
            <a:ext cx="209550" cy="1127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0.4A</a:t>
            </a:r>
          </a:p>
        </p:txBody>
      </p:sp>
      <p:sp>
        <p:nvSpPr>
          <p:cNvPr id="16413" name="Rectangle 9"/>
          <p:cNvSpPr>
            <a:spLocks noChangeArrowheads="1"/>
          </p:cNvSpPr>
          <p:nvPr/>
        </p:nvSpPr>
        <p:spPr bwMode="auto">
          <a:xfrm>
            <a:off x="3779838" y="3213100"/>
            <a:ext cx="198437" cy="142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5V</a:t>
            </a:r>
          </a:p>
        </p:txBody>
      </p:sp>
      <p:sp>
        <p:nvSpPr>
          <p:cNvPr id="16414" name="Rectangle 9"/>
          <p:cNvSpPr>
            <a:spLocks noChangeArrowheads="1"/>
          </p:cNvSpPr>
          <p:nvPr/>
        </p:nvSpPr>
        <p:spPr bwMode="auto">
          <a:xfrm>
            <a:off x="3241675" y="3201988"/>
            <a:ext cx="198438" cy="142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3V3</a:t>
            </a:r>
          </a:p>
        </p:txBody>
      </p:sp>
      <p:sp>
        <p:nvSpPr>
          <p:cNvPr id="16415" name="Oval 31"/>
          <p:cNvSpPr>
            <a:spLocks noChangeArrowheads="1"/>
          </p:cNvSpPr>
          <p:nvPr/>
        </p:nvSpPr>
        <p:spPr bwMode="auto">
          <a:xfrm>
            <a:off x="3000375" y="2549525"/>
            <a:ext cx="215900" cy="215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800"/>
              <a:t>10</a:t>
            </a:r>
          </a:p>
        </p:txBody>
      </p:sp>
      <p:sp>
        <p:nvSpPr>
          <p:cNvPr id="16417" name="Oval 33"/>
          <p:cNvSpPr>
            <a:spLocks noChangeArrowheads="1"/>
          </p:cNvSpPr>
          <p:nvPr/>
        </p:nvSpPr>
        <p:spPr bwMode="auto">
          <a:xfrm>
            <a:off x="3336925" y="2549525"/>
            <a:ext cx="215900" cy="215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800"/>
              <a:t>10</a:t>
            </a:r>
          </a:p>
        </p:txBody>
      </p:sp>
      <p:sp>
        <p:nvSpPr>
          <p:cNvPr id="16418" name="Oval 34"/>
          <p:cNvSpPr>
            <a:spLocks noChangeArrowheads="1"/>
          </p:cNvSpPr>
          <p:nvPr/>
        </p:nvSpPr>
        <p:spPr bwMode="auto">
          <a:xfrm>
            <a:off x="3675063" y="2549525"/>
            <a:ext cx="215900" cy="215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800"/>
              <a:t>10</a:t>
            </a:r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3532188" y="184467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800"/>
              <a:t>4700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0" y="0"/>
            <a:ext cx="9243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UNIT A</a:t>
            </a:r>
          </a:p>
        </p:txBody>
      </p:sp>
      <p:sp>
        <p:nvSpPr>
          <p:cNvPr id="2" name="Oval 35">
            <a:extLst>
              <a:ext uri="{FF2B5EF4-FFF2-40B4-BE49-F238E27FC236}">
                <a16:creationId xmlns:a16="http://schemas.microsoft.com/office/drawing/2014/main" id="{70B87310-AC77-564B-4DF1-50D3250B6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292417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 sz="800" dirty="0"/>
              <a:t>1F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Group 6"/>
          <p:cNvGrpSpPr>
            <a:grpSpLocks/>
          </p:cNvGrpSpPr>
          <p:nvPr/>
        </p:nvGrpSpPr>
        <p:grpSpPr bwMode="auto">
          <a:xfrm>
            <a:off x="468313" y="404813"/>
            <a:ext cx="8207375" cy="3455987"/>
            <a:chOff x="295" y="618"/>
            <a:chExt cx="5170" cy="2177"/>
          </a:xfrm>
        </p:grpSpPr>
        <p:pic>
          <p:nvPicPr>
            <p:cNvPr id="1437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6" y="754"/>
              <a:ext cx="4822" cy="1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4" name="Rectangle 5"/>
            <p:cNvSpPr>
              <a:spLocks noChangeArrowheads="1"/>
            </p:cNvSpPr>
            <p:nvPr/>
          </p:nvSpPr>
          <p:spPr bwMode="auto">
            <a:xfrm>
              <a:off x="295" y="618"/>
              <a:ext cx="5170" cy="2177"/>
            </a:xfrm>
            <a:prstGeom prst="rect">
              <a:avLst/>
            </a:prstGeom>
            <a:solidFill>
              <a:schemeClr val="bg1">
                <a:alpha val="74117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4338" name="Text Box 71"/>
          <p:cNvSpPr txBox="1">
            <a:spLocks noChangeArrowheads="1"/>
          </p:cNvSpPr>
          <p:nvPr/>
        </p:nvSpPr>
        <p:spPr bwMode="auto">
          <a:xfrm>
            <a:off x="900113" y="4365625"/>
            <a:ext cx="252095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CAP</a:t>
            </a:r>
          </a:p>
          <a:p>
            <a:pPr>
              <a:spcBef>
                <a:spcPct val="50000"/>
              </a:spcBef>
            </a:pPr>
            <a:r>
              <a:rPr lang="en-US" altLang="ja-JP" sz="1400"/>
              <a:t>0.1u  x 7</a:t>
            </a:r>
            <a:br>
              <a:rPr lang="en-US" altLang="ja-JP" sz="1400"/>
            </a:br>
            <a:r>
              <a:rPr lang="en-US" altLang="ja-JP" sz="1400"/>
              <a:t>0.01u  x 2</a:t>
            </a:r>
          </a:p>
        </p:txBody>
      </p:sp>
      <p:sp>
        <p:nvSpPr>
          <p:cNvPr id="14339" name="Text Box 72"/>
          <p:cNvSpPr txBox="1">
            <a:spLocks noChangeArrowheads="1"/>
          </p:cNvSpPr>
          <p:nvPr/>
        </p:nvSpPr>
        <p:spPr bwMode="auto">
          <a:xfrm>
            <a:off x="2771775" y="4365625"/>
            <a:ext cx="792163" cy="147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1400"/>
              <a:t>Res</a:t>
            </a:r>
          </a:p>
          <a:p>
            <a:pPr>
              <a:spcBef>
                <a:spcPct val="50000"/>
              </a:spcBef>
            </a:pPr>
            <a:r>
              <a:rPr lang="en-US" altLang="ja-JP" sz="1400"/>
              <a:t>470 x3</a:t>
            </a:r>
            <a:br>
              <a:rPr lang="en-US" altLang="ja-JP" sz="1400"/>
            </a:br>
            <a:r>
              <a:rPr lang="en-US" altLang="ja-JP" sz="1400"/>
              <a:t>1k x2</a:t>
            </a:r>
            <a:br>
              <a:rPr lang="en-US" altLang="ja-JP" sz="1400"/>
            </a:br>
            <a:r>
              <a:rPr lang="en-US" altLang="ja-JP" sz="1400"/>
              <a:t>3.3k x2</a:t>
            </a:r>
            <a:br>
              <a:rPr lang="en-US" altLang="ja-JP" sz="1400"/>
            </a:br>
            <a:r>
              <a:rPr lang="en-US" altLang="ja-JP" sz="1400"/>
              <a:t>5.1k x2</a:t>
            </a:r>
            <a:br>
              <a:rPr lang="en-US" altLang="ja-JP" sz="1400"/>
            </a:br>
            <a:r>
              <a:rPr lang="en-US" altLang="ja-JP" sz="1400"/>
              <a:t>10k x9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1835150" y="4797425"/>
            <a:ext cx="284163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41" name="Rectangle 34"/>
          <p:cNvSpPr>
            <a:spLocks noChangeArrowheads="1"/>
          </p:cNvSpPr>
          <p:nvPr/>
        </p:nvSpPr>
        <p:spPr bwMode="auto">
          <a:xfrm>
            <a:off x="1836738" y="5013325"/>
            <a:ext cx="273050" cy="98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0.01</a:t>
            </a:r>
          </a:p>
        </p:txBody>
      </p:sp>
      <p:sp>
        <p:nvSpPr>
          <p:cNvPr id="14342" name="Rectangle 32"/>
          <p:cNvSpPr>
            <a:spLocks noChangeArrowheads="1"/>
          </p:cNvSpPr>
          <p:nvPr/>
        </p:nvSpPr>
        <p:spPr bwMode="auto">
          <a:xfrm>
            <a:off x="3635375" y="4797425"/>
            <a:ext cx="273050" cy="98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470</a:t>
            </a:r>
          </a:p>
        </p:txBody>
      </p:sp>
      <p:sp>
        <p:nvSpPr>
          <p:cNvPr id="14343" name="Rectangle 30"/>
          <p:cNvSpPr>
            <a:spLocks noChangeArrowheads="1"/>
          </p:cNvSpPr>
          <p:nvPr/>
        </p:nvSpPr>
        <p:spPr bwMode="auto">
          <a:xfrm>
            <a:off x="3635375" y="5013325"/>
            <a:ext cx="273050" cy="984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1K</a:t>
            </a:r>
          </a:p>
        </p:txBody>
      </p:sp>
      <p:sp>
        <p:nvSpPr>
          <p:cNvPr id="14344" name="Rectangle 50"/>
          <p:cNvSpPr>
            <a:spLocks noChangeArrowheads="1"/>
          </p:cNvSpPr>
          <p:nvPr/>
        </p:nvSpPr>
        <p:spPr bwMode="auto">
          <a:xfrm>
            <a:off x="3635375" y="5229225"/>
            <a:ext cx="258763" cy="10001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3.3k</a:t>
            </a:r>
          </a:p>
        </p:txBody>
      </p:sp>
      <p:sp>
        <p:nvSpPr>
          <p:cNvPr id="14345" name="Rectangle 52"/>
          <p:cNvSpPr>
            <a:spLocks noChangeArrowheads="1"/>
          </p:cNvSpPr>
          <p:nvPr/>
        </p:nvSpPr>
        <p:spPr bwMode="auto">
          <a:xfrm>
            <a:off x="3635375" y="5445125"/>
            <a:ext cx="269875" cy="107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5.1k</a:t>
            </a:r>
          </a:p>
        </p:txBody>
      </p:sp>
      <p:sp>
        <p:nvSpPr>
          <p:cNvPr id="14346" name="Rectangle 40"/>
          <p:cNvSpPr>
            <a:spLocks noChangeArrowheads="1"/>
          </p:cNvSpPr>
          <p:nvPr/>
        </p:nvSpPr>
        <p:spPr bwMode="auto">
          <a:xfrm>
            <a:off x="3635375" y="5661025"/>
            <a:ext cx="268288" cy="96838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47" name="Rectangle 45"/>
          <p:cNvSpPr>
            <a:spLocks noChangeArrowheads="1"/>
          </p:cNvSpPr>
          <p:nvPr/>
        </p:nvSpPr>
        <p:spPr bwMode="auto">
          <a:xfrm rot="-5400000">
            <a:off x="1813719" y="1578769"/>
            <a:ext cx="284162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48" name="Rectangle 45"/>
          <p:cNvSpPr>
            <a:spLocks noChangeArrowheads="1"/>
          </p:cNvSpPr>
          <p:nvPr/>
        </p:nvSpPr>
        <p:spPr bwMode="auto">
          <a:xfrm>
            <a:off x="1331913" y="3213100"/>
            <a:ext cx="284162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49" name="Rectangle 45"/>
          <p:cNvSpPr>
            <a:spLocks noChangeArrowheads="1"/>
          </p:cNvSpPr>
          <p:nvPr/>
        </p:nvSpPr>
        <p:spPr bwMode="auto">
          <a:xfrm>
            <a:off x="5765800" y="1031875"/>
            <a:ext cx="284163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50" name="Rectangle 45"/>
          <p:cNvSpPr>
            <a:spLocks noChangeArrowheads="1"/>
          </p:cNvSpPr>
          <p:nvPr/>
        </p:nvSpPr>
        <p:spPr bwMode="auto">
          <a:xfrm>
            <a:off x="6562725" y="1038225"/>
            <a:ext cx="284163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51" name="Rectangle 45"/>
          <p:cNvSpPr>
            <a:spLocks noChangeArrowheads="1"/>
          </p:cNvSpPr>
          <p:nvPr/>
        </p:nvSpPr>
        <p:spPr bwMode="auto">
          <a:xfrm rot="-5400000">
            <a:off x="6426993" y="2396332"/>
            <a:ext cx="284163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52" name="Rectangle 45"/>
          <p:cNvSpPr>
            <a:spLocks noChangeArrowheads="1"/>
          </p:cNvSpPr>
          <p:nvPr/>
        </p:nvSpPr>
        <p:spPr bwMode="auto">
          <a:xfrm rot="-5400000">
            <a:off x="5361782" y="2893219"/>
            <a:ext cx="284162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53" name="Rectangle 45"/>
          <p:cNvSpPr>
            <a:spLocks noChangeArrowheads="1"/>
          </p:cNvSpPr>
          <p:nvPr/>
        </p:nvSpPr>
        <p:spPr bwMode="auto">
          <a:xfrm rot="-5400000">
            <a:off x="5758656" y="2885282"/>
            <a:ext cx="284163" cy="952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0.1</a:t>
            </a:r>
          </a:p>
        </p:txBody>
      </p:sp>
      <p:sp>
        <p:nvSpPr>
          <p:cNvPr id="14354" name="Rectangle 34"/>
          <p:cNvSpPr>
            <a:spLocks noChangeArrowheads="1"/>
          </p:cNvSpPr>
          <p:nvPr/>
        </p:nvSpPr>
        <p:spPr bwMode="auto">
          <a:xfrm>
            <a:off x="7613650" y="1411288"/>
            <a:ext cx="273050" cy="98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0.01</a:t>
            </a:r>
          </a:p>
        </p:txBody>
      </p:sp>
      <p:sp>
        <p:nvSpPr>
          <p:cNvPr id="14355" name="Rectangle 34"/>
          <p:cNvSpPr>
            <a:spLocks noChangeArrowheads="1"/>
          </p:cNvSpPr>
          <p:nvPr/>
        </p:nvSpPr>
        <p:spPr bwMode="auto">
          <a:xfrm>
            <a:off x="7605713" y="1595438"/>
            <a:ext cx="273050" cy="984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0.01</a:t>
            </a:r>
          </a:p>
        </p:txBody>
      </p:sp>
      <p:sp>
        <p:nvSpPr>
          <p:cNvPr id="14356" name="Rectangle 30"/>
          <p:cNvSpPr>
            <a:spLocks noChangeArrowheads="1"/>
          </p:cNvSpPr>
          <p:nvPr/>
        </p:nvSpPr>
        <p:spPr bwMode="auto">
          <a:xfrm>
            <a:off x="7608888" y="785813"/>
            <a:ext cx="273050" cy="984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1K</a:t>
            </a:r>
          </a:p>
        </p:txBody>
      </p:sp>
      <p:sp>
        <p:nvSpPr>
          <p:cNvPr id="14357" name="Rectangle 30"/>
          <p:cNvSpPr>
            <a:spLocks noChangeArrowheads="1"/>
          </p:cNvSpPr>
          <p:nvPr/>
        </p:nvSpPr>
        <p:spPr bwMode="auto">
          <a:xfrm>
            <a:off x="7610475" y="1016000"/>
            <a:ext cx="273050" cy="984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1K</a:t>
            </a:r>
          </a:p>
        </p:txBody>
      </p:sp>
      <p:sp>
        <p:nvSpPr>
          <p:cNvPr id="14358" name="Rectangle 32"/>
          <p:cNvSpPr>
            <a:spLocks noChangeArrowheads="1"/>
          </p:cNvSpPr>
          <p:nvPr/>
        </p:nvSpPr>
        <p:spPr bwMode="auto">
          <a:xfrm>
            <a:off x="7261225" y="1401763"/>
            <a:ext cx="273050" cy="98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470</a:t>
            </a:r>
          </a:p>
        </p:txBody>
      </p:sp>
      <p:sp>
        <p:nvSpPr>
          <p:cNvPr id="14359" name="Rectangle 32"/>
          <p:cNvSpPr>
            <a:spLocks noChangeArrowheads="1"/>
          </p:cNvSpPr>
          <p:nvPr/>
        </p:nvSpPr>
        <p:spPr bwMode="auto">
          <a:xfrm>
            <a:off x="7258050" y="1593850"/>
            <a:ext cx="273050" cy="98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470</a:t>
            </a:r>
          </a:p>
        </p:txBody>
      </p:sp>
      <p:sp>
        <p:nvSpPr>
          <p:cNvPr id="14360" name="Rectangle 50"/>
          <p:cNvSpPr>
            <a:spLocks noChangeArrowheads="1"/>
          </p:cNvSpPr>
          <p:nvPr/>
        </p:nvSpPr>
        <p:spPr bwMode="auto">
          <a:xfrm rot="-5400000">
            <a:off x="2065338" y="2227263"/>
            <a:ext cx="258762" cy="1000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3.3k</a:t>
            </a:r>
          </a:p>
        </p:txBody>
      </p:sp>
      <p:sp>
        <p:nvSpPr>
          <p:cNvPr id="14361" name="Rectangle 50"/>
          <p:cNvSpPr>
            <a:spLocks noChangeArrowheads="1"/>
          </p:cNvSpPr>
          <p:nvPr/>
        </p:nvSpPr>
        <p:spPr bwMode="auto">
          <a:xfrm rot="-5400000">
            <a:off x="2243137" y="2228851"/>
            <a:ext cx="258763" cy="1000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3.3k</a:t>
            </a:r>
          </a:p>
        </p:txBody>
      </p:sp>
      <p:sp>
        <p:nvSpPr>
          <p:cNvPr id="14362" name="Rectangle 52"/>
          <p:cNvSpPr>
            <a:spLocks noChangeArrowheads="1"/>
          </p:cNvSpPr>
          <p:nvPr/>
        </p:nvSpPr>
        <p:spPr bwMode="auto">
          <a:xfrm rot="-5400000">
            <a:off x="2422525" y="2224088"/>
            <a:ext cx="269875" cy="107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5.1k</a:t>
            </a:r>
          </a:p>
        </p:txBody>
      </p:sp>
      <p:sp>
        <p:nvSpPr>
          <p:cNvPr id="14363" name="Rectangle 52"/>
          <p:cNvSpPr>
            <a:spLocks noChangeArrowheads="1"/>
          </p:cNvSpPr>
          <p:nvPr/>
        </p:nvSpPr>
        <p:spPr bwMode="auto">
          <a:xfrm rot="-5400000">
            <a:off x="2757487" y="2220913"/>
            <a:ext cx="269875" cy="107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5.1k</a:t>
            </a:r>
          </a:p>
        </p:txBody>
      </p:sp>
      <p:sp>
        <p:nvSpPr>
          <p:cNvPr id="14364" name="Rectangle 40"/>
          <p:cNvSpPr>
            <a:spLocks noChangeArrowheads="1"/>
          </p:cNvSpPr>
          <p:nvPr/>
        </p:nvSpPr>
        <p:spPr bwMode="auto">
          <a:xfrm rot="-5400000">
            <a:off x="2555875" y="1412875"/>
            <a:ext cx="268288" cy="96838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65" name="Rectangle 40"/>
          <p:cNvSpPr>
            <a:spLocks noChangeArrowheads="1"/>
          </p:cNvSpPr>
          <p:nvPr/>
        </p:nvSpPr>
        <p:spPr bwMode="auto">
          <a:xfrm rot="-5400000">
            <a:off x="2555875" y="1781175"/>
            <a:ext cx="268288" cy="96838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66" name="Rectangle 40"/>
          <p:cNvSpPr>
            <a:spLocks noChangeArrowheads="1"/>
          </p:cNvSpPr>
          <p:nvPr/>
        </p:nvSpPr>
        <p:spPr bwMode="auto">
          <a:xfrm rot="-5400000">
            <a:off x="5505450" y="2401888"/>
            <a:ext cx="268287" cy="96838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67" name="Rectangle 40"/>
          <p:cNvSpPr>
            <a:spLocks noChangeArrowheads="1"/>
          </p:cNvSpPr>
          <p:nvPr/>
        </p:nvSpPr>
        <p:spPr bwMode="auto">
          <a:xfrm rot="-5400000">
            <a:off x="5697538" y="2398713"/>
            <a:ext cx="268287" cy="96837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68" name="Rectangle 40"/>
          <p:cNvSpPr>
            <a:spLocks noChangeArrowheads="1"/>
          </p:cNvSpPr>
          <p:nvPr/>
        </p:nvSpPr>
        <p:spPr bwMode="auto">
          <a:xfrm rot="-5400000">
            <a:off x="5880100" y="2405063"/>
            <a:ext cx="268287" cy="96838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69" name="Rectangle 40"/>
          <p:cNvSpPr>
            <a:spLocks noChangeArrowheads="1"/>
          </p:cNvSpPr>
          <p:nvPr/>
        </p:nvSpPr>
        <p:spPr bwMode="auto">
          <a:xfrm rot="-5400000">
            <a:off x="6072188" y="2397125"/>
            <a:ext cx="268288" cy="96837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70" name="Rectangle 40"/>
          <p:cNvSpPr>
            <a:spLocks noChangeArrowheads="1"/>
          </p:cNvSpPr>
          <p:nvPr/>
        </p:nvSpPr>
        <p:spPr bwMode="auto">
          <a:xfrm rot="-5400000">
            <a:off x="6249988" y="2393950"/>
            <a:ext cx="268288" cy="96837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71" name="Rectangle 40"/>
          <p:cNvSpPr>
            <a:spLocks noChangeArrowheads="1"/>
          </p:cNvSpPr>
          <p:nvPr/>
        </p:nvSpPr>
        <p:spPr bwMode="auto">
          <a:xfrm rot="-5400000">
            <a:off x="5564188" y="2874963"/>
            <a:ext cx="268287" cy="96837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72" name="Rectangle 40"/>
          <p:cNvSpPr>
            <a:spLocks noChangeArrowheads="1"/>
          </p:cNvSpPr>
          <p:nvPr/>
        </p:nvSpPr>
        <p:spPr bwMode="auto">
          <a:xfrm rot="-5400000">
            <a:off x="6832600" y="876300"/>
            <a:ext cx="268288" cy="96838"/>
          </a:xfrm>
          <a:prstGeom prst="rect">
            <a:avLst/>
          </a:prstGeom>
          <a:solidFill>
            <a:srgbClr val="D64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10k</a:t>
            </a:r>
            <a:endParaRPr lang="ja-JP" altLang="en-US" sz="800"/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0" y="0"/>
            <a:ext cx="937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dirty="0"/>
              <a:t>UNIT B</a:t>
            </a:r>
          </a:p>
        </p:txBody>
      </p:sp>
      <p:sp>
        <p:nvSpPr>
          <p:cNvPr id="14377" name="Rectangle 32"/>
          <p:cNvSpPr>
            <a:spLocks noChangeArrowheads="1"/>
          </p:cNvSpPr>
          <p:nvPr/>
        </p:nvSpPr>
        <p:spPr bwMode="auto">
          <a:xfrm>
            <a:off x="6442075" y="3127375"/>
            <a:ext cx="273050" cy="9842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470</a:t>
            </a:r>
          </a:p>
        </p:txBody>
      </p:sp>
      <p:sp>
        <p:nvSpPr>
          <p:cNvPr id="14378" name="Rectangle 9"/>
          <p:cNvSpPr>
            <a:spLocks noChangeArrowheads="1"/>
          </p:cNvSpPr>
          <p:nvPr/>
        </p:nvSpPr>
        <p:spPr bwMode="auto">
          <a:xfrm>
            <a:off x="6572250" y="1309688"/>
            <a:ext cx="287338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ACT</a:t>
            </a:r>
          </a:p>
          <a:p>
            <a:pPr algn="ctr"/>
            <a:r>
              <a:rPr lang="en-US" altLang="ja-JP" sz="800"/>
              <a:t>14</a:t>
            </a:r>
          </a:p>
        </p:txBody>
      </p:sp>
      <p:sp>
        <p:nvSpPr>
          <p:cNvPr id="14379" name="Rectangle 9"/>
          <p:cNvSpPr>
            <a:spLocks noChangeArrowheads="1"/>
          </p:cNvSpPr>
          <p:nvPr/>
        </p:nvSpPr>
        <p:spPr bwMode="auto">
          <a:xfrm>
            <a:off x="5772150" y="1300163"/>
            <a:ext cx="287338" cy="2873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LCX</a:t>
            </a:r>
          </a:p>
          <a:p>
            <a:pPr algn="ctr"/>
            <a:r>
              <a:rPr lang="en-US" altLang="ja-JP" sz="800"/>
              <a:t>14</a:t>
            </a:r>
          </a:p>
        </p:txBody>
      </p:sp>
      <p:sp>
        <p:nvSpPr>
          <p:cNvPr id="14380" name="Rectangle 9"/>
          <p:cNvSpPr>
            <a:spLocks noChangeArrowheads="1"/>
          </p:cNvSpPr>
          <p:nvPr/>
        </p:nvSpPr>
        <p:spPr bwMode="auto">
          <a:xfrm>
            <a:off x="2182813" y="1528763"/>
            <a:ext cx="287337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800"/>
              <a:t>CH</a:t>
            </a:r>
          </a:p>
          <a:p>
            <a:pPr algn="ctr"/>
            <a:r>
              <a:rPr lang="en-US" altLang="ja-JP" sz="800"/>
              <a:t>340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055071-A7E1-6AB5-8489-DA1E8D60B4E1}"/>
              </a:ext>
            </a:extLst>
          </p:cNvPr>
          <p:cNvGrpSpPr/>
          <p:nvPr/>
        </p:nvGrpSpPr>
        <p:grpSpPr>
          <a:xfrm>
            <a:off x="7136384" y="790575"/>
            <a:ext cx="96838" cy="268288"/>
            <a:chOff x="6829997" y="159544"/>
            <a:chExt cx="96838" cy="268288"/>
          </a:xfrm>
        </p:grpSpPr>
        <p:sp>
          <p:nvSpPr>
            <p:cNvPr id="9" name="Rectangle 40">
              <a:extLst>
                <a:ext uri="{FF2B5EF4-FFF2-40B4-BE49-F238E27FC236}">
                  <a16:creationId xmlns:a16="http://schemas.microsoft.com/office/drawing/2014/main" id="{BC3D39D0-0F07-DA7D-AA9A-C0F64B0D4E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44272" y="245269"/>
              <a:ext cx="268288" cy="968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2" name="二等辺三角形 1">
              <a:extLst>
                <a:ext uri="{FF2B5EF4-FFF2-40B4-BE49-F238E27FC236}">
                  <a16:creationId xmlns:a16="http://schemas.microsoft.com/office/drawing/2014/main" id="{D55D1BB4-3DF6-B4EA-2BC9-956846489E21}"/>
                </a:ext>
              </a:extLst>
            </p:cNvPr>
            <p:cNvSpPr/>
            <p:nvPr/>
          </p:nvSpPr>
          <p:spPr>
            <a:xfrm>
              <a:off x="6844060" y="226504"/>
              <a:ext cx="72008" cy="13528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8B922520-67D2-96D2-76F7-C65845F57A29}"/>
                </a:ext>
              </a:extLst>
            </p:cNvPr>
            <p:cNvCxnSpPr>
              <a:cxnSpLocks/>
            </p:cNvCxnSpPr>
            <p:nvPr/>
          </p:nvCxnSpPr>
          <p:spPr>
            <a:xfrm>
              <a:off x="6879035" y="183356"/>
              <a:ext cx="0" cy="218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BDCA3E0E-D4A3-2638-E10A-29D1C5F1AD79}"/>
                </a:ext>
              </a:extLst>
            </p:cNvPr>
            <p:cNvCxnSpPr/>
            <p:nvPr/>
          </p:nvCxnSpPr>
          <p:spPr>
            <a:xfrm>
              <a:off x="6841679" y="226504"/>
              <a:ext cx="72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5486697-0A65-DD5B-B2AD-D82A9576DD20}"/>
              </a:ext>
            </a:extLst>
          </p:cNvPr>
          <p:cNvGrpSpPr/>
          <p:nvPr/>
        </p:nvGrpSpPr>
        <p:grpSpPr>
          <a:xfrm>
            <a:off x="7332440" y="781051"/>
            <a:ext cx="96838" cy="268288"/>
            <a:chOff x="6829997" y="159544"/>
            <a:chExt cx="96838" cy="268288"/>
          </a:xfrm>
        </p:grpSpPr>
        <p:sp>
          <p:nvSpPr>
            <p:cNvPr id="13" name="Rectangle 40">
              <a:extLst>
                <a:ext uri="{FF2B5EF4-FFF2-40B4-BE49-F238E27FC236}">
                  <a16:creationId xmlns:a16="http://schemas.microsoft.com/office/drawing/2014/main" id="{DD2BCCB0-7530-1407-58DF-5009454021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44272" y="245269"/>
              <a:ext cx="268288" cy="968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96931585-D468-61AC-F68D-C1E81DD01245}"/>
                </a:ext>
              </a:extLst>
            </p:cNvPr>
            <p:cNvSpPr/>
            <p:nvPr/>
          </p:nvSpPr>
          <p:spPr>
            <a:xfrm>
              <a:off x="6844060" y="226504"/>
              <a:ext cx="72008" cy="13528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EF70C6E-57D2-A6FC-2CFD-484C4BC7BCB5}"/>
                </a:ext>
              </a:extLst>
            </p:cNvPr>
            <p:cNvCxnSpPr>
              <a:cxnSpLocks/>
            </p:cNvCxnSpPr>
            <p:nvPr/>
          </p:nvCxnSpPr>
          <p:spPr>
            <a:xfrm>
              <a:off x="6879035" y="183356"/>
              <a:ext cx="0" cy="218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5545202-E70E-0C26-7D9D-0FC9B061DBBB}"/>
                </a:ext>
              </a:extLst>
            </p:cNvPr>
            <p:cNvCxnSpPr/>
            <p:nvPr/>
          </p:nvCxnSpPr>
          <p:spPr>
            <a:xfrm>
              <a:off x="6841679" y="226504"/>
              <a:ext cx="72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FF47E18-A7BC-933A-32DA-B15DD88B59B5}"/>
              </a:ext>
            </a:extLst>
          </p:cNvPr>
          <p:cNvGrpSpPr/>
          <p:nvPr/>
        </p:nvGrpSpPr>
        <p:grpSpPr>
          <a:xfrm rot="16200000">
            <a:off x="7148884" y="1031875"/>
            <a:ext cx="96838" cy="268288"/>
            <a:chOff x="6829997" y="159544"/>
            <a:chExt cx="96838" cy="268288"/>
          </a:xfrm>
        </p:grpSpPr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2151D802-35F1-56C6-426A-95CB1029CA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44272" y="245269"/>
              <a:ext cx="268288" cy="968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84712D67-E26A-3925-1538-3ADDD456AD8E}"/>
                </a:ext>
              </a:extLst>
            </p:cNvPr>
            <p:cNvSpPr/>
            <p:nvPr/>
          </p:nvSpPr>
          <p:spPr>
            <a:xfrm>
              <a:off x="6844060" y="226504"/>
              <a:ext cx="72008" cy="13528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2DA90C88-AD42-4B34-9F0C-073812035A29}"/>
                </a:ext>
              </a:extLst>
            </p:cNvPr>
            <p:cNvCxnSpPr>
              <a:cxnSpLocks/>
            </p:cNvCxnSpPr>
            <p:nvPr/>
          </p:nvCxnSpPr>
          <p:spPr>
            <a:xfrm>
              <a:off x="6879035" y="183356"/>
              <a:ext cx="0" cy="218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5DC3818-4E48-0983-044F-F643C0100ED4}"/>
                </a:ext>
              </a:extLst>
            </p:cNvPr>
            <p:cNvCxnSpPr/>
            <p:nvPr/>
          </p:nvCxnSpPr>
          <p:spPr>
            <a:xfrm>
              <a:off x="6841679" y="226504"/>
              <a:ext cx="72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5FFB26-3E80-5621-01C7-8C34C59B71F2}"/>
              </a:ext>
            </a:extLst>
          </p:cNvPr>
          <p:cNvGrpSpPr/>
          <p:nvPr/>
        </p:nvGrpSpPr>
        <p:grpSpPr>
          <a:xfrm rot="16200000">
            <a:off x="7460456" y="1138523"/>
            <a:ext cx="96838" cy="268288"/>
            <a:chOff x="6829997" y="159544"/>
            <a:chExt cx="96838" cy="268288"/>
          </a:xfrm>
        </p:grpSpPr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3A861B57-5670-3360-93E1-CE4B3D3146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44272" y="245269"/>
              <a:ext cx="268288" cy="968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D4E291D7-16B0-731C-FDBD-86A79BF60D91}"/>
                </a:ext>
              </a:extLst>
            </p:cNvPr>
            <p:cNvSpPr/>
            <p:nvPr/>
          </p:nvSpPr>
          <p:spPr>
            <a:xfrm>
              <a:off x="6844060" y="226504"/>
              <a:ext cx="72008" cy="13528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491F6C28-EB19-DD85-2EF0-0131902F50C9}"/>
                </a:ext>
              </a:extLst>
            </p:cNvPr>
            <p:cNvCxnSpPr>
              <a:cxnSpLocks/>
            </p:cNvCxnSpPr>
            <p:nvPr/>
          </p:nvCxnSpPr>
          <p:spPr>
            <a:xfrm>
              <a:off x="6879035" y="183356"/>
              <a:ext cx="0" cy="218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B47D7FD-69AA-4E12-1C3C-B8BF1FE0F49D}"/>
                </a:ext>
              </a:extLst>
            </p:cNvPr>
            <p:cNvCxnSpPr/>
            <p:nvPr/>
          </p:nvCxnSpPr>
          <p:spPr>
            <a:xfrm>
              <a:off x="6841679" y="226504"/>
              <a:ext cx="72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EB0E093-6883-A1A3-71E9-E2525BB452E1}"/>
              </a:ext>
            </a:extLst>
          </p:cNvPr>
          <p:cNvGrpSpPr/>
          <p:nvPr/>
        </p:nvGrpSpPr>
        <p:grpSpPr>
          <a:xfrm rot="16200000">
            <a:off x="6514306" y="3303587"/>
            <a:ext cx="96838" cy="268288"/>
            <a:chOff x="6829997" y="159544"/>
            <a:chExt cx="96838" cy="268288"/>
          </a:xfrm>
        </p:grpSpPr>
        <p:sp>
          <p:nvSpPr>
            <p:cNvPr id="28" name="Rectangle 40">
              <a:extLst>
                <a:ext uri="{FF2B5EF4-FFF2-40B4-BE49-F238E27FC236}">
                  <a16:creationId xmlns:a16="http://schemas.microsoft.com/office/drawing/2014/main" id="{3E872EA4-95BE-93E1-7418-B7E05B79FE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744272" y="245269"/>
              <a:ext cx="268288" cy="968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C93944B-C200-ACAA-0A44-958CE12ED29C}"/>
                </a:ext>
              </a:extLst>
            </p:cNvPr>
            <p:cNvSpPr/>
            <p:nvPr/>
          </p:nvSpPr>
          <p:spPr>
            <a:xfrm>
              <a:off x="6844060" y="226504"/>
              <a:ext cx="72008" cy="135285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3B575B9-9CC7-C18B-39EA-B7034A89DDC3}"/>
                </a:ext>
              </a:extLst>
            </p:cNvPr>
            <p:cNvCxnSpPr>
              <a:cxnSpLocks/>
            </p:cNvCxnSpPr>
            <p:nvPr/>
          </p:nvCxnSpPr>
          <p:spPr>
            <a:xfrm>
              <a:off x="6879035" y="183356"/>
              <a:ext cx="0" cy="218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BA288C8A-5531-9939-573B-D0005CB60D92}"/>
                </a:ext>
              </a:extLst>
            </p:cNvPr>
            <p:cNvCxnSpPr/>
            <p:nvPr/>
          </p:nvCxnSpPr>
          <p:spPr>
            <a:xfrm>
              <a:off x="6841679" y="226504"/>
              <a:ext cx="720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91</Words>
  <Application>Microsoft Office PowerPoint</Application>
  <PresentationFormat>画面に合わせる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標準デザイン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momose</dc:creator>
  <cp:lastModifiedBy>博文 百瀬</cp:lastModifiedBy>
  <cp:revision>17</cp:revision>
  <dcterms:created xsi:type="dcterms:W3CDTF">2025-05-24T08:27:00Z</dcterms:created>
  <dcterms:modified xsi:type="dcterms:W3CDTF">2025-08-20T13:48:03Z</dcterms:modified>
</cp:coreProperties>
</file>