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Nuni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Medium-bold.fntdata"/><Relationship Id="rId10" Type="http://schemas.openxmlformats.org/officeDocument/2006/relationships/slide" Target="slides/slide5.xml"/><Relationship Id="rId21" Type="http://schemas.openxmlformats.org/officeDocument/2006/relationships/font" Target="fonts/NunitoMedium-regular.fntdata"/><Relationship Id="rId13" Type="http://schemas.openxmlformats.org/officeDocument/2006/relationships/font" Target="fonts/ProximaNova-regular.fntdata"/><Relationship Id="rId24" Type="http://schemas.openxmlformats.org/officeDocument/2006/relationships/font" Target="fonts/Nuni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Nuni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74aa9f6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674aa9f6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674aa9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674aa9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674aa9f6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674aa9f6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79322b1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79322b1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79322b1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79322b1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674aa9f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674aa9f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Broking Game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Avani Kottalgi, 2021A7PS0049U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Joseph, 2021A7PS0063U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74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 of the game 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488550" y="1340525"/>
            <a:ext cx="81669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Each team starts the game with an amount of 5% of the total asset value with which they can purchase risk protection across various asset classes. </a:t>
            </a:r>
            <a:endParaRPr sz="1100">
              <a:solidFill>
                <a:srgbClr val="660000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1965625"/>
            <a:ext cx="4157027" cy="29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250" y="1965625"/>
            <a:ext cx="3844201" cy="2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Languages used for creating </a:t>
            </a:r>
            <a:endParaRPr sz="35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2409050"/>
            <a:ext cx="75057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en" sz="1700">
                <a:solidFill>
                  <a:srgbClr val="990000"/>
                </a:solidFill>
              </a:rPr>
              <a:t>HTML and CSS for frontend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en" sz="1700">
                <a:solidFill>
                  <a:srgbClr val="990000"/>
                </a:solidFill>
              </a:rPr>
              <a:t>PHP for linking frontend with backend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en" sz="1700">
                <a:solidFill>
                  <a:srgbClr val="990000"/>
                </a:solidFill>
              </a:rPr>
              <a:t>phpMyAdmin for backend ( using MYSQL commands )</a:t>
            </a:r>
            <a:endParaRPr sz="17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where users can view the data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656000" y="1530700"/>
            <a:ext cx="2224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50" y="1777875"/>
            <a:ext cx="4325852" cy="20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75" y="1815938"/>
            <a:ext cx="3877242" cy="20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41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Page where Users can choose their Policies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75" y="1524475"/>
            <a:ext cx="6579259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99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Page where the user can see if his/her Assets were Protected from the Risk Events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75" y="1525725"/>
            <a:ext cx="683843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445025"/>
            <a:ext cx="85872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with the most asset value  after three rounds</a:t>
            </a:r>
            <a:r>
              <a:rPr lang="en"/>
              <a:t> wins!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1700" y="1616250"/>
            <a:ext cx="85206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Ss of leaderboard page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0" y="1749376"/>
            <a:ext cx="8308801" cy="2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