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8BD9C-CF89-4903-AB2E-6F2E2DA971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89EC7-38CD-455D-AE3D-92CC40557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monthly purchase is 483048.147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89EC7-38CD-455D-AE3D-92CC40557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A15A-02BF-4E7E-84EC-B33FCFB1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95CB4-56DE-4EE8-90D4-790CDB42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F250-C540-4B40-8BD5-D331F8AF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EBB7-6E09-4F8D-9781-788694A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540E-3FEB-4237-A508-8192384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AF45-1422-42C5-9C08-F51108A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E4F4D-26D4-42B7-98B8-C1982335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EEDB-A06A-43BB-8887-D66B4DF3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2742-2A83-4A4C-B2B7-3BA182A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ADFC-3193-49D1-8291-2FC6A446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ADA7D-1C70-41A7-953D-64F551B7A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96-3428-48E6-9A15-DDBD79B9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09E1-2042-4C57-B858-FF1C7CA9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676D-A2DA-45E2-B36E-A5FEF418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2EC0-6573-45DB-AB9D-21537760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45F6-A828-4BBE-B2AA-54AA2203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A6CE-5965-4643-B5E9-62FEDD00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223D-D41F-49EA-9ADB-A168BCAF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E89-5100-4F06-AEB2-E4D2D231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3B20-705E-44CF-9454-0EB0DA80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9A1C-0006-4592-A093-C73060A6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73352-1BB9-47A6-8767-540D7AF2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241F-8AF1-4952-A604-A00F48B3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C28-E3C0-4B58-8D23-8B8E0C7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B945-F01B-475F-BE56-696B2926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D452-3648-4A16-904A-7BBB0DC6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37FE-4014-40A7-BCC1-F6E380850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63B25-97E5-498A-9FC3-44129BB6C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3F7E9-D706-4515-A424-64057C8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D2393-C97F-4CD0-8460-9DB74FBA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9F5F-CDC5-42EB-BB9A-EB2991D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F2D-0149-40F0-87E0-2270F2D1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CBA9-865D-48B3-9D5B-AEA2275D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1E26-453D-40DA-BDF7-EB5F408F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9644-38E6-41B4-B7C6-9B085CD7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9B018-1236-46E4-AB81-64356D7F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C5F74-961C-4B6F-8E91-BFC22F97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4A848-3E4A-4464-8BC8-F07A1D6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1DA8-C6B0-4D5A-A6F3-4D57738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0923-6255-45B9-A6C2-665AF07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09480-CF1E-4A4F-B397-CBDD5CE7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F2B08-E6CC-4BFE-BCE7-E40D2AD9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8C859-45E8-438F-8F87-F2F6846B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59FAC-A827-4998-9A29-8D1E5B0B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C34A1-D1E8-4277-AC27-C7A05DA8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02ADA-C6F8-454C-A4CA-22371A2C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1FFA-3B5A-45DD-A1DF-1EAD86F7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655E-CFA0-491F-A45B-031ACE49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4529-ABD7-4B82-B872-BB57D068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967B-E4C2-45D5-BFBE-7E5A2136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E04F-0684-45B2-90CA-88CDF8C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B1DE-1EEA-46CB-9FEA-79FCE015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57ED-236A-4C80-8340-0AA0F35A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D2585-FF3C-4FBD-B94C-76A84FFBE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6A10A-32E2-4478-A6F1-44C2F2087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0A18-463D-4C5C-B963-C0390CF9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FF71-303C-4707-BEB1-13980F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5219-B951-4B35-87CB-126FB1CF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F9C7-9B35-4BAA-8AC5-003F71C5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03E0-A013-4330-AF51-3D3F5CF1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A157-CB3F-4C50-A9D2-263FE55D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7CDE-F31F-449D-B9FB-6761C78DF79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DC49-546A-44BB-97B0-8C9713970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6855-DF22-46C5-89B7-0069A3B5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7997-4885-47A1-8AE4-6D2D0C92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2CB2D-6D00-4F32-A819-956963161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Project 5 : </a:t>
            </a:r>
            <a:r>
              <a:rPr lang="en-US" sz="6600" b="1" dirty="0">
                <a:solidFill>
                  <a:srgbClr val="FFFFFF"/>
                </a:solidFill>
              </a:rPr>
              <a:t>Analyze company’s sales - </a:t>
            </a:r>
            <a:r>
              <a:rPr lang="en-US" sz="6600" dirty="0">
                <a:solidFill>
                  <a:srgbClr val="FFFFFF"/>
                </a:solidFill>
              </a:rPr>
              <a:t>bookstore chain</a:t>
            </a:r>
            <a:br>
              <a:rPr lang="en-US" sz="6600" b="1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F995-60F6-427F-B9ED-B61065CD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JIYEON JANG (JJ) </a:t>
            </a:r>
          </a:p>
        </p:txBody>
      </p:sp>
    </p:spTree>
    <p:extLst>
      <p:ext uri="{BB962C8B-B14F-4D97-AF65-F5344CB8AC3E}">
        <p14:creationId xmlns:p14="http://schemas.microsoft.com/office/powerpoint/2010/main" val="334799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2CBA-228F-48D7-B5F8-3FB28DC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2.4 Age VS Average Basket Size(in number of items)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C8A239-BFFA-4696-8886-8E374BE440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11" y="2699185"/>
            <a:ext cx="4839803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4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E2CBA-228F-48D7-B5F8-3FB28DC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2.5 Age VS Category of Purchased Products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7B9D-F8A6-4BD3-81D0-0A3591F6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ETA squared is 0.00011591515011011941</a:t>
            </a:r>
          </a:p>
          <a:p>
            <a:pPr marL="0" indent="0">
              <a:buNone/>
            </a:pPr>
            <a:r>
              <a:rPr lang="en-US" sz="2400" dirty="0"/>
              <a:t>We could say there is low correlation between age and category of item they purchase.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21E1220-2094-45B2-A310-7C03D1EB9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78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D9700-F02C-44E7-9093-FC46A5EC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A380-94AA-4FC4-9A0F-3C9689F5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7" y="885651"/>
            <a:ext cx="6777863" cy="5521414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Data Visualization (Task 2)</a:t>
            </a:r>
          </a:p>
          <a:p>
            <a:pPr marL="0" indent="0">
              <a:buNone/>
            </a:pPr>
            <a:r>
              <a:rPr lang="en-US" sz="2400" dirty="0"/>
              <a:t>1.1 Customer Analysis</a:t>
            </a:r>
          </a:p>
          <a:p>
            <a:pPr marL="0" indent="0">
              <a:buNone/>
            </a:pPr>
            <a:r>
              <a:rPr lang="en-US" sz="2400" dirty="0"/>
              <a:t>1.2 Product Analysis</a:t>
            </a:r>
          </a:p>
          <a:p>
            <a:pPr marL="0" indent="0">
              <a:buNone/>
            </a:pPr>
            <a:r>
              <a:rPr lang="en-US" sz="2400" dirty="0"/>
              <a:t>1.3 Product &amp; Customer Analysis</a:t>
            </a:r>
          </a:p>
          <a:p>
            <a:pPr marL="0" indent="0">
              <a:buNone/>
            </a:pPr>
            <a:r>
              <a:rPr lang="en-US" sz="2400" dirty="0"/>
              <a:t>1.4 Sales Analysis (over month) </a:t>
            </a:r>
          </a:p>
          <a:p>
            <a:pPr marL="0" indent="0">
              <a:buNone/>
            </a:pPr>
            <a:endParaRPr lang="en-US" sz="3200" b="1" i="1" dirty="0"/>
          </a:p>
          <a:p>
            <a:pPr marL="457200" indent="-457200">
              <a:buAutoNum type="arabicPeriod" startAt="2"/>
            </a:pPr>
            <a:r>
              <a:rPr lang="en-US" sz="3200" b="1" i="1" dirty="0"/>
              <a:t>Correlations Analysis (Task 3) </a:t>
            </a:r>
          </a:p>
          <a:p>
            <a:pPr marL="0" indent="0">
              <a:buNone/>
            </a:pPr>
            <a:r>
              <a:rPr lang="en-US" sz="2400" dirty="0"/>
              <a:t>2.1  Gender VS Category of Purchased Products</a:t>
            </a:r>
          </a:p>
          <a:p>
            <a:pPr marL="0" indent="0">
              <a:buNone/>
            </a:pPr>
            <a:r>
              <a:rPr lang="en-US" sz="2400" dirty="0"/>
              <a:t>2.2 Age VS Total Amount of Purchase</a:t>
            </a:r>
          </a:p>
          <a:p>
            <a:pPr marL="0" indent="0">
              <a:buNone/>
            </a:pPr>
            <a:r>
              <a:rPr lang="en-US" sz="2400" dirty="0"/>
              <a:t>2.3 Age VS Purchase Frequency</a:t>
            </a:r>
          </a:p>
          <a:p>
            <a:pPr marL="0" indent="0">
              <a:buNone/>
            </a:pPr>
            <a:r>
              <a:rPr lang="en-US" sz="2400" dirty="0"/>
              <a:t>2.4 Age VS Average Basket Size(in number of items)</a:t>
            </a:r>
          </a:p>
          <a:p>
            <a:pPr marL="0" indent="0">
              <a:buNone/>
            </a:pPr>
            <a:r>
              <a:rPr lang="en-US" sz="2400" dirty="0"/>
              <a:t>2.5 Age VS Category of Purchased Products </a:t>
            </a:r>
          </a:p>
        </p:txBody>
      </p:sp>
    </p:spTree>
    <p:extLst>
      <p:ext uri="{BB962C8B-B14F-4D97-AF65-F5344CB8AC3E}">
        <p14:creationId xmlns:p14="http://schemas.microsoft.com/office/powerpoint/2010/main" val="41058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32EB4-9E51-44BE-8099-CF2B3CC2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1.1 Customer Analysis – GINI index is </a:t>
            </a:r>
            <a:r>
              <a:rPr lang="en-US" sz="4000" dirty="0" err="1">
                <a:solidFill>
                  <a:srgbClr val="FFFFFF"/>
                </a:solidFill>
              </a:rPr>
              <a:t>approx</a:t>
            </a:r>
            <a:r>
              <a:rPr lang="en-US" sz="4000" dirty="0">
                <a:solidFill>
                  <a:srgbClr val="FFFFFF"/>
                </a:solidFill>
              </a:rPr>
              <a:t> 0.2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D5F72-D115-4BFF-B628-30B550DF2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2" b="-3"/>
          <a:stretch/>
        </p:blipFill>
        <p:spPr bwMode="auto">
          <a:xfrm>
            <a:off x="1292072" y="2658913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001D2-F995-4B19-A342-6C746E62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64" y="2658913"/>
            <a:ext cx="4047064" cy="32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32EB4-9E51-44BE-8099-CF2B3CC2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1.2 Product Analysis 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BA6C419F-ADDF-4DD8-8149-0E848095B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r="2490"/>
          <a:stretch/>
        </p:blipFill>
        <p:spPr bwMode="auto">
          <a:xfrm>
            <a:off x="5717405" y="2232727"/>
            <a:ext cx="5577840" cy="40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0DA852F-6A59-40AD-B136-FF3619BF3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61"/>
          <a:stretch/>
        </p:blipFill>
        <p:spPr bwMode="auto">
          <a:xfrm>
            <a:off x="1529032" y="2466824"/>
            <a:ext cx="5000714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32EB4-9E51-44BE-8099-CF2B3CC2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1.3 Product &amp; Customer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A8C6F0-ED12-4CD9-A495-98401BAA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2" y="2378076"/>
            <a:ext cx="7685070" cy="44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32EB4-9E51-44BE-8099-CF2B3CC2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1.4 Sales Analysis (over month)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9F248-C799-4CF5-BA1E-C3E47C8A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978" y="2669048"/>
            <a:ext cx="8414534" cy="37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2CBA-228F-48D7-B5F8-3FB28DC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2.1  Gender VS Category of Purchased Products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90B6D2B-8EB7-4E2C-8CC5-11F63F8AEB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88" y="2687977"/>
            <a:ext cx="4522230" cy="32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6AF83-7A92-415B-A4D6-18EBF1DD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78" y="2613222"/>
            <a:ext cx="3988005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2CBA-228F-48D7-B5F8-3FB28DC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2.2 Age VS Total Amount of Purchase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4A04CF-9FDF-4DFB-934B-9609FC80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2845058"/>
            <a:ext cx="6298163" cy="34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4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2CBA-228F-48D7-B5F8-3FB28DC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2.3 Age VS Purchase Frequency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AB51EC-8469-489D-BDA9-E6AE7D828C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03" y="2699185"/>
            <a:ext cx="4916020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1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174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5 : Analyze company’s sales - bookstore chain </vt:lpstr>
      <vt:lpstr>Table of Contents</vt:lpstr>
      <vt:lpstr>1.1 Customer Analysis – GINI index is approx 0.2</vt:lpstr>
      <vt:lpstr>1.2 Product Analysis </vt:lpstr>
      <vt:lpstr>1.3 Product &amp; Customer Analysis</vt:lpstr>
      <vt:lpstr>1.4 Sales Analysis (over month) </vt:lpstr>
      <vt:lpstr>2.1  Gender VS Category of Purchased Products</vt:lpstr>
      <vt:lpstr>2.2 Age VS Total Amount of Purchase</vt:lpstr>
      <vt:lpstr>2.3 Age VS Purchase Frequency</vt:lpstr>
      <vt:lpstr>2.4 Age VS Average Basket Size(in number of items)</vt:lpstr>
      <vt:lpstr>2.5 Age VS Category of Purchased Products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 : Analyze company’s sales - bookstore chain </dc:title>
  <dc:creator>Jang, Jiyeon</dc:creator>
  <cp:lastModifiedBy>Jang, Jiyeon</cp:lastModifiedBy>
  <cp:revision>3</cp:revision>
  <dcterms:created xsi:type="dcterms:W3CDTF">2021-03-03T15:32:06Z</dcterms:created>
  <dcterms:modified xsi:type="dcterms:W3CDTF">2021-06-21T06:32:37Z</dcterms:modified>
</cp:coreProperties>
</file>