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3"/>
  </p:notesMasterIdLst>
  <p:sldIdLst>
    <p:sldId id="257" r:id="rId2"/>
    <p:sldId id="262" r:id="rId3"/>
    <p:sldId id="293" r:id="rId4"/>
    <p:sldId id="264" r:id="rId5"/>
    <p:sldId id="288" r:id="rId6"/>
    <p:sldId id="294" r:id="rId7"/>
    <p:sldId id="289" r:id="rId8"/>
    <p:sldId id="295" r:id="rId9"/>
    <p:sldId id="290" r:id="rId10"/>
    <p:sldId id="296" r:id="rId11"/>
    <p:sldId id="291" r:id="rId1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1478"/>
  </p:normalViewPr>
  <p:slideViewPr>
    <p:cSldViewPr snapToGrid="0" snapToObjects="1">
      <p:cViewPr varScale="1">
        <p:scale>
          <a:sx n="119" d="100"/>
          <a:sy n="119" d="100"/>
        </p:scale>
        <p:origin x="19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32710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441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2012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9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412039" y="306991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InternetMusicSoundtrackatron</a:t>
            </a:r>
            <a:endParaRPr dirty="0"/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Metrics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Collaboration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8066544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tric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 err="1"/>
              <a:t>InternetMovieSoundtrackatron</a:t>
            </a:r>
            <a:endParaRPr dirty="0"/>
          </a:p>
        </p:txBody>
      </p:sp>
      <p:sp>
        <p:nvSpPr>
          <p:cNvPr id="126" name="Concept…"/>
          <p:cNvSpPr/>
          <p:nvPr/>
        </p:nvSpPr>
        <p:spPr>
          <a:xfrm>
            <a:off x="304800" y="762000"/>
            <a:ext cx="3733800" cy="644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defRPr sz="3600" b="1"/>
            </a:pPr>
            <a:r>
              <a:rPr lang="en-US" dirty="0"/>
              <a:t>Collaboration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C15757-D346-3E43-83C2-65CE6EA9B409}"/>
              </a:ext>
            </a:extLst>
          </p:cNvPr>
          <p:cNvSpPr txBox="1"/>
          <p:nvPr/>
        </p:nvSpPr>
        <p:spPr>
          <a:xfrm>
            <a:off x="591671" y="1710466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– Organization - </a:t>
            </a:r>
            <a:r>
              <a:rPr lang="en-US" dirty="0" err="1"/>
              <a:t>JJASoundTrackatron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73052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dirty="0"/>
              <a:t>Team</a:t>
            </a:r>
            <a:r>
              <a:rPr lang="en-US" dirty="0"/>
              <a:t> Members</a:t>
            </a:r>
            <a:endParaRPr dirty="0"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wards Yay!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Member Assignment</a:t>
            </a:r>
            <a:endParaRPr dirty="0"/>
          </a:p>
        </p:txBody>
      </p:sp>
      <p:sp>
        <p:nvSpPr>
          <p:cNvPr id="129" name="Most Awe-Inspiring…"/>
          <p:cNvSpPr/>
          <p:nvPr/>
        </p:nvSpPr>
        <p:spPr>
          <a:xfrm>
            <a:off x="304800" y="762000"/>
            <a:ext cx="8382000" cy="396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defRPr sz="2400" b="1"/>
            </a:pPr>
            <a:r>
              <a:rPr lang="en-US" dirty="0"/>
              <a:t>Alex</a:t>
            </a:r>
          </a:p>
          <a:p>
            <a:pPr>
              <a:buSzPct val="100000"/>
              <a:buFont typeface="Arial"/>
              <a:buChar char="•"/>
              <a:defRPr sz="2400" b="1"/>
            </a:pPr>
            <a:r>
              <a:rPr lang="en-US" dirty="0"/>
              <a:t> AJAX calls to </a:t>
            </a:r>
            <a:r>
              <a:rPr lang="en-US" dirty="0" err="1"/>
              <a:t>api’s</a:t>
            </a:r>
            <a:endParaRPr dirty="0"/>
          </a:p>
          <a:p>
            <a:endParaRPr dirty="0"/>
          </a:p>
          <a:p>
            <a:pPr>
              <a:buSzPct val="100000"/>
              <a:defRPr sz="2400" b="1"/>
            </a:pPr>
            <a:r>
              <a:rPr lang="en-US" dirty="0"/>
              <a:t>Jose </a:t>
            </a:r>
          </a:p>
          <a:p>
            <a:pPr>
              <a:buSzPct val="100000"/>
              <a:buFont typeface="Arial"/>
              <a:buChar char="•"/>
              <a:defRPr sz="2400" b="1"/>
            </a:pPr>
            <a:r>
              <a:rPr lang="en-US" dirty="0"/>
              <a:t> UI</a:t>
            </a:r>
          </a:p>
          <a:p>
            <a:pPr>
              <a:buSzPct val="100000"/>
              <a:buFont typeface="Arial"/>
              <a:buChar char="•"/>
              <a:defRPr sz="2400" b="1"/>
            </a:pPr>
            <a:r>
              <a:rPr lang="en-US" dirty="0"/>
              <a:t> Founder and GIT Overlord</a:t>
            </a:r>
            <a:endParaRPr dirty="0"/>
          </a:p>
          <a:p>
            <a:endParaRPr dirty="0"/>
          </a:p>
          <a:p>
            <a:pPr>
              <a:buSzPct val="100000"/>
              <a:defRPr sz="2400" b="1"/>
            </a:pPr>
            <a:r>
              <a:rPr lang="en-US" dirty="0"/>
              <a:t>James</a:t>
            </a:r>
          </a:p>
          <a:p>
            <a:pPr>
              <a:buSzPct val="100000"/>
              <a:buFont typeface="Arial"/>
              <a:buChar char="•"/>
              <a:defRPr sz="2400" b="1"/>
            </a:pPr>
            <a:r>
              <a:rPr lang="en-US" dirty="0"/>
              <a:t> Login</a:t>
            </a:r>
          </a:p>
          <a:p>
            <a:pPr>
              <a:buSzPct val="100000"/>
              <a:buFont typeface="Arial"/>
              <a:buChar char="•"/>
              <a:defRPr sz="2400" b="1"/>
            </a:pPr>
            <a:r>
              <a:rPr lang="en-US" dirty="0"/>
              <a:t> Persistence Layer</a:t>
            </a:r>
          </a:p>
          <a:p>
            <a:pPr>
              <a:buSzPct val="100000"/>
              <a:buFont typeface="Arial"/>
              <a:buChar char="•"/>
              <a:defRPr sz="2400" b="1"/>
            </a:pPr>
            <a:r>
              <a:rPr lang="en-US" dirty="0"/>
              <a:t> </a:t>
            </a:r>
            <a:r>
              <a:rPr lang="en-US" dirty="0" err="1"/>
              <a:t>Firebasing</a:t>
            </a:r>
            <a:r>
              <a:rPr lang="en-US" dirty="0"/>
              <a:t> it up</a:t>
            </a:r>
          </a:p>
        </p:txBody>
      </p:sp>
    </p:spTree>
    <p:extLst>
      <p:ext uri="{BB962C8B-B14F-4D97-AF65-F5344CB8AC3E}">
        <p14:creationId xmlns:p14="http://schemas.microsoft.com/office/powerpoint/2010/main" val="2132102596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Concept</a:t>
            </a:r>
            <a:endParaRPr dirty="0"/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tric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 err="1"/>
              <a:t>InternetMovieSoundtrackatron</a:t>
            </a:r>
            <a:endParaRPr dirty="0"/>
          </a:p>
        </p:txBody>
      </p:sp>
      <p:sp>
        <p:nvSpPr>
          <p:cNvPr id="126" name="Concept…"/>
          <p:cNvSpPr/>
          <p:nvPr/>
        </p:nvSpPr>
        <p:spPr>
          <a:xfrm>
            <a:off x="304799" y="762000"/>
            <a:ext cx="795707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buSzPct val="100000"/>
              <a:defRPr sz="3600" b="1"/>
            </a:pPr>
            <a:r>
              <a:rPr dirty="0"/>
              <a:t>Concept</a:t>
            </a:r>
            <a:endParaRPr lang="en-US" dirty="0"/>
          </a:p>
          <a:p>
            <a:pPr>
              <a:buSzPct val="100000"/>
              <a:buFont typeface="Arial"/>
              <a:buChar char="•"/>
              <a:defRPr sz="3600" b="1"/>
            </a:pPr>
            <a:endParaRPr lang="en-US" dirty="0"/>
          </a:p>
          <a:p>
            <a:pPr marL="571500" lvl="1" indent="-571500">
              <a:buSzPct val="100000"/>
              <a:buFont typeface="Wingdings" pitchFamily="2" charset="2"/>
              <a:buChar char="v"/>
              <a:defRPr sz="3600" b="1"/>
            </a:pPr>
            <a:r>
              <a:rPr lang="en-US" dirty="0"/>
              <a:t>Have a song from a favorite movie or </a:t>
            </a:r>
            <a:r>
              <a:rPr lang="en-US" dirty="0" err="1"/>
              <a:t>tv</a:t>
            </a:r>
            <a:r>
              <a:rPr lang="en-US" dirty="0"/>
              <a:t> show but not sure what it was?</a:t>
            </a:r>
          </a:p>
          <a:p>
            <a:pPr marL="571500" lvl="1" indent="-571500">
              <a:buSzPct val="100000"/>
              <a:buFont typeface="Wingdings" pitchFamily="2" charset="2"/>
              <a:buChar char="v"/>
              <a:defRPr sz="3600" b="1"/>
            </a:pPr>
            <a:r>
              <a:rPr lang="en-US" dirty="0"/>
              <a:t>Now you can find those songs and play them in a customized playlist!</a:t>
            </a:r>
            <a:endParaRPr dirty="0"/>
          </a:p>
          <a:p>
            <a:endParaRPr dirty="0"/>
          </a:p>
          <a:p>
            <a:pPr>
              <a:buSzPct val="100000"/>
              <a:defRPr sz="3600" b="1"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9729416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Design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2174565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tric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 err="1"/>
              <a:t>InternetMovieSoundtrackatron</a:t>
            </a:r>
            <a:endParaRPr dirty="0"/>
          </a:p>
        </p:txBody>
      </p:sp>
      <p:sp>
        <p:nvSpPr>
          <p:cNvPr id="126" name="Concept…"/>
          <p:cNvSpPr/>
          <p:nvPr/>
        </p:nvSpPr>
        <p:spPr>
          <a:xfrm>
            <a:off x="304800" y="762000"/>
            <a:ext cx="3733800" cy="2029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defRPr sz="3600" b="1"/>
            </a:pPr>
            <a:r>
              <a:rPr dirty="0"/>
              <a:t>Design</a:t>
            </a:r>
            <a:endParaRPr lang="en-US" dirty="0"/>
          </a:p>
          <a:p>
            <a:pPr>
              <a:buSzPct val="100000"/>
              <a:defRPr sz="3600" b="1"/>
            </a:pPr>
            <a:endParaRPr lang="en-US" dirty="0"/>
          </a:p>
          <a:p>
            <a:pPr>
              <a:buSzPct val="100000"/>
              <a:defRPr sz="3600" b="1"/>
            </a:pPr>
            <a:endParaRPr dirty="0"/>
          </a:p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3D7A6F-5961-1048-BA22-33922A1797B8}"/>
              </a:ext>
            </a:extLst>
          </p:cNvPr>
          <p:cNvSpPr txBox="1"/>
          <p:nvPr/>
        </p:nvSpPr>
        <p:spPr>
          <a:xfrm>
            <a:off x="304800" y="1688951"/>
            <a:ext cx="8226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Mobile-First – Bootstrap 3.3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1EDE3-C6FA-3547-948E-14A09CD58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2167536"/>
            <a:ext cx="4508248" cy="40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63430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Functionality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8540201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tric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 err="1"/>
              <a:t>InternetMovieSoundtrackatron</a:t>
            </a:r>
            <a:endParaRPr dirty="0"/>
          </a:p>
        </p:txBody>
      </p:sp>
      <p:sp>
        <p:nvSpPr>
          <p:cNvPr id="126" name="Concept…"/>
          <p:cNvSpPr/>
          <p:nvPr/>
        </p:nvSpPr>
        <p:spPr>
          <a:xfrm>
            <a:off x="304800" y="762000"/>
            <a:ext cx="3733800" cy="644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defRPr sz="3600" b="1"/>
            </a:pPr>
            <a:r>
              <a:rPr dirty="0"/>
              <a:t>Functionality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08683-6E97-A04E-8979-F06F51EC2FFF}"/>
              </a:ext>
            </a:extLst>
          </p:cNvPr>
          <p:cNvSpPr txBox="1"/>
          <p:nvPr/>
        </p:nvSpPr>
        <p:spPr>
          <a:xfrm>
            <a:off x="570155" y="1721224"/>
            <a:ext cx="71861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Utilizes the following API’s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Spotify</a:t>
            </a:r>
          </a:p>
          <a:p>
            <a:pPr marL="285750" lvl="2" indent="-285750">
              <a:buFont typeface="Wingdings" pitchFamily="2" charset="2"/>
              <a:buChar char="§"/>
            </a:pPr>
            <a:r>
              <a:rPr lang="en-US" dirty="0"/>
              <a:t>IMDB</a:t>
            </a:r>
          </a:p>
          <a:p>
            <a:pPr marL="285750" lvl="2" indent="-285750">
              <a:buFont typeface="Wingdings" pitchFamily="2" charset="2"/>
              <a:buChar char="§"/>
            </a:pPr>
            <a:endParaRPr lang="en-US" dirty="0"/>
          </a:p>
          <a:p>
            <a:r>
              <a:rPr lang="en-US" sz="2400" dirty="0"/>
              <a:t>Frameworks Utilized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/>
              <a:t>Jquery</a:t>
            </a:r>
            <a:r>
              <a:rPr lang="en-US" dirty="0"/>
              <a:t>/Ajax</a:t>
            </a:r>
          </a:p>
          <a:p>
            <a:pPr marL="285750" lvl="2" indent="-285750">
              <a:buFont typeface="Wingdings" pitchFamily="2" charset="2"/>
              <a:buChar char="§"/>
            </a:pPr>
            <a:r>
              <a:rPr lang="en-US" dirty="0"/>
              <a:t>Firebase</a:t>
            </a:r>
          </a:p>
          <a:p>
            <a:pPr marL="285750" lvl="2" indent="-285750">
              <a:buFont typeface="Wingdings" pitchFamily="2" charset="2"/>
              <a:buChar char="§"/>
            </a:pPr>
            <a:r>
              <a:rPr lang="en-US" dirty="0"/>
              <a:t>Bootstrap</a:t>
            </a:r>
          </a:p>
          <a:p>
            <a:pPr marL="285750" lvl="2" indent="-285750">
              <a:buFont typeface="Wingdings" pitchFamily="2" charset="2"/>
              <a:buChar char="§"/>
            </a:pPr>
            <a:endParaRPr lang="en-US" dirty="0"/>
          </a:p>
          <a:p>
            <a:r>
              <a:rPr lang="en-US" sz="2400" dirty="0"/>
              <a:t>New Library or Technology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Undecided</a:t>
            </a:r>
          </a:p>
          <a:p>
            <a:pPr lvl="2" indent="0"/>
            <a:endParaRPr lang="en-US" dirty="0"/>
          </a:p>
          <a:p>
            <a:pPr lvl="2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66218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100</Words>
  <Application>Microsoft Macintosh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</vt:lpstr>
      <vt:lpstr>Arial</vt:lpstr>
      <vt:lpstr>Wingdings</vt:lpstr>
      <vt:lpstr>Unbranded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JAMES CHAMBERS</cp:lastModifiedBy>
  <cp:revision>16</cp:revision>
  <dcterms:modified xsi:type="dcterms:W3CDTF">2018-04-11T03:40:25Z</dcterms:modified>
</cp:coreProperties>
</file>