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71"/>
    <p:restoredTop sz="94690"/>
  </p:normalViewPr>
  <p:slideViewPr>
    <p:cSldViewPr snapToGrid="0" snapToObjects="1">
      <p:cViewPr>
        <p:scale>
          <a:sx n="164" d="100"/>
          <a:sy n="164" d="100"/>
        </p:scale>
        <p:origin x="1832" y="1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B1DE4-D1E2-5341-8B91-B3345E5C0290}" type="datetimeFigureOut">
              <a:rPr kumimoji="1" lang="ko-KR" altLang="en-US" smtClean="0"/>
              <a:t>2019. 7. 5.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F82A-2D57-BC4D-98E2-D71A85B713F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57491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B1DE4-D1E2-5341-8B91-B3345E5C0290}" type="datetimeFigureOut">
              <a:rPr kumimoji="1" lang="ko-KR" altLang="en-US" smtClean="0"/>
              <a:t>2019. 7. 5.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F82A-2D57-BC4D-98E2-D71A85B713F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16548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B1DE4-D1E2-5341-8B91-B3345E5C0290}" type="datetimeFigureOut">
              <a:rPr kumimoji="1" lang="ko-KR" altLang="en-US" smtClean="0"/>
              <a:t>2019. 7. 5.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F82A-2D57-BC4D-98E2-D71A85B713F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99464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B1DE4-D1E2-5341-8B91-B3345E5C0290}" type="datetimeFigureOut">
              <a:rPr kumimoji="1" lang="ko-KR" altLang="en-US" smtClean="0"/>
              <a:t>2019. 7. 5.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F82A-2D57-BC4D-98E2-D71A85B713F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10669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B1DE4-D1E2-5341-8B91-B3345E5C0290}" type="datetimeFigureOut">
              <a:rPr kumimoji="1" lang="ko-KR" altLang="en-US" smtClean="0"/>
              <a:t>2019. 7. 5.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F82A-2D57-BC4D-98E2-D71A85B713F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29807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B1DE4-D1E2-5341-8B91-B3345E5C0290}" type="datetimeFigureOut">
              <a:rPr kumimoji="1" lang="ko-KR" altLang="en-US" smtClean="0"/>
              <a:t>2019. 7. 5.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F82A-2D57-BC4D-98E2-D71A85B713F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19865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B1DE4-D1E2-5341-8B91-B3345E5C0290}" type="datetimeFigureOut">
              <a:rPr kumimoji="1" lang="ko-KR" altLang="en-US" smtClean="0"/>
              <a:t>2019. 7. 5.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F82A-2D57-BC4D-98E2-D71A85B713F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28665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B1DE4-D1E2-5341-8B91-B3345E5C0290}" type="datetimeFigureOut">
              <a:rPr kumimoji="1" lang="ko-KR" altLang="en-US" smtClean="0"/>
              <a:t>2019. 7. 5.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F82A-2D57-BC4D-98E2-D71A85B713F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19624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B1DE4-D1E2-5341-8B91-B3345E5C0290}" type="datetimeFigureOut">
              <a:rPr kumimoji="1" lang="ko-KR" altLang="en-US" smtClean="0"/>
              <a:t>2019. 7. 5.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F82A-2D57-BC4D-98E2-D71A85B713F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68991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B1DE4-D1E2-5341-8B91-B3345E5C0290}" type="datetimeFigureOut">
              <a:rPr kumimoji="1" lang="ko-KR" altLang="en-US" smtClean="0"/>
              <a:t>2019. 7. 5.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F82A-2D57-BC4D-98E2-D71A85B713F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2339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B1DE4-D1E2-5341-8B91-B3345E5C0290}" type="datetimeFigureOut">
              <a:rPr kumimoji="1" lang="ko-KR" altLang="en-US" smtClean="0"/>
              <a:t>2019. 7. 5.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F82A-2D57-BC4D-98E2-D71A85B713F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30557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B1DE4-D1E2-5341-8B91-B3345E5C0290}" type="datetimeFigureOut">
              <a:rPr kumimoji="1" lang="ko-KR" altLang="en-US" smtClean="0"/>
              <a:t>2019. 7. 5.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CF82A-2D57-BC4D-98E2-D71A85B713F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4563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tore.unity.com/kr" TargetMode="Externa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Unity-Technologies/ml-agents" TargetMode="Externa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visualstudio.microsoft.com/ko/downloads/" TargetMode="Externa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 smtClean="0"/>
              <a:t>Unity</a:t>
            </a:r>
            <a:r>
              <a:rPr kumimoji="1" lang="ko-KR" altLang="en-US" dirty="0" smtClean="0"/>
              <a:t> 환경 설치방법</a:t>
            </a:r>
            <a:endParaRPr kumimoji="1" lang="ko-KR" altLang="en-US" dirty="0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950747"/>
            <a:ext cx="9144000" cy="1655762"/>
          </a:xfrm>
        </p:spPr>
        <p:txBody>
          <a:bodyPr/>
          <a:lstStyle/>
          <a:p>
            <a:r>
              <a:rPr kumimoji="1" lang="en-US" altLang="ko-KR" dirty="0" smtClean="0"/>
              <a:t>LINKLAB</a:t>
            </a:r>
          </a:p>
          <a:p>
            <a:endParaRPr kumimoji="1" lang="en-US" altLang="ko-KR" dirty="0" smtClean="0"/>
          </a:p>
          <a:p>
            <a:r>
              <a:rPr kumimoji="1" lang="en-US" altLang="ko-KR" dirty="0" smtClean="0"/>
              <a:t>2019. 07. 05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68312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 smtClean="0"/>
              <a:t>Unity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b="1" dirty="0"/>
              <a:t>Personal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무료 버전을 선택하고 </a:t>
            </a:r>
            <a:r>
              <a:rPr lang="en-US" altLang="ko-KR" sz="2400" b="1" dirty="0"/>
              <a:t>Unity Hub</a:t>
            </a:r>
            <a:r>
              <a:rPr lang="ko-KR" altLang="en-US" sz="2400" b="1" dirty="0"/>
              <a:t>을 설치합니다</a:t>
            </a:r>
            <a:r>
              <a:rPr lang="en-US" altLang="ko-KR" sz="2400" b="1" dirty="0" smtClean="0"/>
              <a:t>.</a:t>
            </a:r>
            <a:endParaRPr kumimoji="1" lang="en-US" altLang="ko-KR" sz="2400" dirty="0" smtClean="0"/>
          </a:p>
          <a:p>
            <a:pPr lvl="1"/>
            <a:r>
              <a:rPr lang="en-US" altLang="ko-KR" sz="2000" dirty="0"/>
              <a:t>unity </a:t>
            </a:r>
            <a:r>
              <a:rPr lang="ko-KR" altLang="en-US" sz="2000" dirty="0"/>
              <a:t>최신 버전 설치 </a:t>
            </a:r>
            <a:r>
              <a:rPr lang="en-US" altLang="ko-KR" sz="2000" dirty="0" err="1"/>
              <a:t>url</a:t>
            </a:r>
            <a:r>
              <a:rPr lang="en-US" altLang="ko-KR" sz="2000" dirty="0"/>
              <a:t> : </a:t>
            </a:r>
            <a:r>
              <a:rPr lang="en-US" altLang="ko-KR" sz="2000" dirty="0">
                <a:hlinkClick r:id="rId2"/>
              </a:rPr>
              <a:t>https://store.unity.com/kr</a:t>
            </a:r>
            <a:endParaRPr lang="en-US" altLang="ko-KR" dirty="0"/>
          </a:p>
          <a:p>
            <a:pPr lvl="1"/>
            <a:endParaRPr lang="en-US" altLang="ko-KR" sz="16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D2A85-4149-4135-9F6D-2E06F2D7267A}" type="slidenum">
              <a:rPr lang="ko-KR" altLang="en-US" smtClean="0"/>
              <a:pPr/>
              <a:t>2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4345" y="2685330"/>
            <a:ext cx="5863309" cy="349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193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 smtClean="0"/>
              <a:t>Unity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Personal </a:t>
            </a:r>
            <a:r>
              <a:rPr lang="ko-KR" altLang="en-US" sz="2000" dirty="0"/>
              <a:t>버전을 클릭하면 다음과 같은 화면이 나오고 여기서 </a:t>
            </a:r>
            <a:r>
              <a:rPr lang="en-US" altLang="ko-KR" sz="2000" dirty="0"/>
              <a:t>Unity Hub</a:t>
            </a:r>
            <a:r>
              <a:rPr lang="ko-KR" altLang="en-US" sz="2000" dirty="0"/>
              <a:t>를 설치해줍니다</a:t>
            </a:r>
            <a:r>
              <a:rPr lang="en-US" altLang="ko-KR" sz="2000" dirty="0" smtClean="0"/>
              <a:t>.</a:t>
            </a:r>
            <a:endParaRPr lang="en-US" altLang="ko-KR" sz="16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D2A85-4149-4135-9F6D-2E06F2D7267A}" type="slidenum">
              <a:rPr lang="ko-KR" altLang="en-US" smtClean="0"/>
              <a:pPr/>
              <a:t>3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690" y="2164973"/>
            <a:ext cx="6442952" cy="4556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433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 smtClean="0"/>
              <a:t>Unity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Unity Hub</a:t>
            </a:r>
            <a:r>
              <a:rPr lang="ko-KR" altLang="en-US" sz="2000" dirty="0"/>
              <a:t>를 설치하면 실행하여 아래 그림과 같이 </a:t>
            </a:r>
            <a:r>
              <a:rPr lang="en-US" altLang="ko-KR" sz="2000" dirty="0"/>
              <a:t>Installs</a:t>
            </a:r>
            <a:r>
              <a:rPr lang="ko-KR" altLang="en-US" sz="2000" dirty="0"/>
              <a:t>의 </a:t>
            </a:r>
            <a:r>
              <a:rPr lang="en-US" altLang="ko-KR" sz="2000" dirty="0"/>
              <a:t>Official Releases</a:t>
            </a:r>
            <a:r>
              <a:rPr lang="ko-KR" altLang="en-US" sz="2000" dirty="0"/>
              <a:t>에서 원하는 버전을 설치하여줍니다</a:t>
            </a:r>
            <a:r>
              <a:rPr lang="en-US" altLang="ko-KR" sz="2000" dirty="0" smtClean="0"/>
              <a:t>.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(2019.1.0f2)</a:t>
            </a:r>
            <a:endParaRPr lang="en-US" altLang="ko-KR" sz="16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D2A85-4149-4135-9F6D-2E06F2D7267A}" type="slidenum">
              <a:rPr lang="ko-KR" altLang="en-US" smtClean="0"/>
              <a:pPr/>
              <a:t>4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7052" y="2502977"/>
            <a:ext cx="7117895" cy="4118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609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 smtClean="0"/>
              <a:t>Unity ML Agents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b="1" dirty="0" smtClean="0"/>
              <a:t>Unity ML Agents </a:t>
            </a:r>
            <a:r>
              <a:rPr lang="ko-KR" altLang="en-US" sz="2000" b="1" dirty="0" smtClean="0"/>
              <a:t>설치</a:t>
            </a:r>
            <a:endParaRPr kumimoji="1" lang="en-US" altLang="ko-KR" sz="2400" dirty="0" smtClean="0"/>
          </a:p>
          <a:p>
            <a:pPr lvl="1"/>
            <a:r>
              <a:rPr lang="en-US" altLang="ko-KR" sz="2000" dirty="0"/>
              <a:t>Download ZIP </a:t>
            </a:r>
            <a:r>
              <a:rPr lang="ko-KR" altLang="en-US" sz="2000" dirty="0"/>
              <a:t>이나 </a:t>
            </a:r>
            <a:r>
              <a:rPr lang="en-US" altLang="ko-KR" sz="2000" dirty="0" err="1"/>
              <a:t>git</a:t>
            </a:r>
            <a:r>
              <a:rPr lang="en-US" altLang="ko-KR" sz="2000" dirty="0"/>
              <a:t> clone </a:t>
            </a:r>
            <a:r>
              <a:rPr lang="ko-KR" altLang="en-US" sz="2000" dirty="0"/>
              <a:t>을 이용하여 설치합니다</a:t>
            </a:r>
            <a:r>
              <a:rPr lang="en-US" altLang="ko-KR" sz="2000" dirty="0" smtClean="0"/>
              <a:t>.</a:t>
            </a:r>
          </a:p>
          <a:p>
            <a:pPr lvl="1"/>
            <a:r>
              <a:rPr lang="en-US" altLang="ko-KR" sz="2000" dirty="0"/>
              <a:t>U</a:t>
            </a:r>
            <a:r>
              <a:rPr lang="en-US" altLang="ko-KR" sz="2000" dirty="0" smtClean="0"/>
              <a:t>nity ML Agents </a:t>
            </a:r>
            <a:r>
              <a:rPr lang="ko-KR" altLang="en-US" sz="2000" dirty="0"/>
              <a:t>설치 </a:t>
            </a:r>
            <a:r>
              <a:rPr lang="en-US" altLang="ko-KR" sz="2000" dirty="0" err="1"/>
              <a:t>url</a:t>
            </a:r>
            <a:r>
              <a:rPr lang="en-US" altLang="ko-KR" sz="2000" dirty="0"/>
              <a:t> : </a:t>
            </a:r>
            <a:r>
              <a:rPr lang="en-US" altLang="ko-KR" sz="2000" dirty="0">
                <a:hlinkClick r:id="rId2"/>
              </a:rPr>
              <a:t>https://github.com/Unity-Technologies/ml-agents</a:t>
            </a:r>
            <a:endParaRPr lang="en-US" altLang="ko-KR" sz="2000" dirty="0"/>
          </a:p>
          <a:p>
            <a:pPr lvl="1"/>
            <a:endParaRPr lang="en-US" altLang="ko-KR" sz="16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D2A85-4149-4135-9F6D-2E06F2D7267A}" type="slidenum">
              <a:rPr lang="ko-KR" altLang="en-US" smtClean="0"/>
              <a:pPr/>
              <a:t>5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1926" y="3242106"/>
            <a:ext cx="5068148" cy="3479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559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 smtClean="0"/>
              <a:t>Visual Studio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b="1" dirty="0" smtClean="0"/>
              <a:t>Visual Studio 2017 </a:t>
            </a:r>
            <a:r>
              <a:rPr lang="ko-KR" altLang="en-US" sz="2000" b="1" dirty="0" smtClean="0"/>
              <a:t>설치</a:t>
            </a:r>
            <a:endParaRPr kumimoji="1" lang="en-US" altLang="ko-KR" sz="2400" dirty="0" smtClean="0"/>
          </a:p>
          <a:p>
            <a:pPr lvl="1"/>
            <a:r>
              <a:rPr lang="en-US" altLang="ko-KR" sz="2000" dirty="0" smtClean="0"/>
              <a:t>Visual Studio 2017</a:t>
            </a:r>
            <a:r>
              <a:rPr lang="ko-KR" altLang="en-US" sz="2000" dirty="0" smtClean="0"/>
              <a:t>설치 </a:t>
            </a:r>
            <a:r>
              <a:rPr lang="en-US" altLang="ko-KR" sz="2000" dirty="0" err="1"/>
              <a:t>url</a:t>
            </a:r>
            <a:r>
              <a:rPr lang="en-US" altLang="ko-KR" sz="2000" dirty="0"/>
              <a:t> : </a:t>
            </a:r>
            <a:r>
              <a:rPr lang="en-US" altLang="ko-KR" sz="2000" dirty="0" smtClean="0">
                <a:hlinkClick r:id="rId2"/>
              </a:rPr>
              <a:t>https://visualstudio.microsoft.com/ko/downloads/</a:t>
            </a:r>
            <a:endParaRPr lang="en-US" altLang="ko-KR" sz="2000" dirty="0"/>
          </a:p>
          <a:p>
            <a:pPr lvl="1"/>
            <a:r>
              <a:rPr lang="en-US" altLang="ko-KR" sz="1600" b="1" dirty="0" smtClean="0"/>
              <a:t>2019 </a:t>
            </a:r>
            <a:r>
              <a:rPr lang="ko-KR" altLang="en-US" sz="1600" b="1" dirty="0" smtClean="0"/>
              <a:t>버전 설치버전을 우선 다운받고나서 설치파일 실행시키고 </a:t>
            </a:r>
            <a:r>
              <a:rPr lang="en-US" altLang="ko-KR" sz="1600" b="1" dirty="0" smtClean="0"/>
              <a:t>2017</a:t>
            </a:r>
            <a:r>
              <a:rPr lang="ko-KR" altLang="en-US" sz="1600" b="1" dirty="0" smtClean="0"/>
              <a:t>버전을 설치합니다</a:t>
            </a:r>
            <a:r>
              <a:rPr lang="en-US" altLang="ko-KR" sz="1600" b="1" dirty="0" smtClean="0"/>
              <a:t>.</a:t>
            </a:r>
            <a:endParaRPr lang="en-US" altLang="ko-KR" sz="16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D2A85-4149-4135-9F6D-2E06F2D7267A}" type="slidenum">
              <a:rPr lang="ko-KR" altLang="en-US" smtClean="0"/>
              <a:pPr/>
              <a:t>6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6481" y="3004024"/>
            <a:ext cx="6997485" cy="3479196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207790" y="4510007"/>
            <a:ext cx="650929" cy="65092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0123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 smtClean="0"/>
              <a:t>Visual Studio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b="1" dirty="0" smtClean="0"/>
              <a:t>Visual Studio 2017 </a:t>
            </a:r>
            <a:r>
              <a:rPr lang="ko-KR" altLang="en-US" sz="2000" b="1" dirty="0" smtClean="0"/>
              <a:t>설치</a:t>
            </a:r>
            <a:endParaRPr kumimoji="1" lang="en-US" altLang="ko-KR" sz="2400" dirty="0" smtClean="0"/>
          </a:p>
          <a:p>
            <a:pPr lvl="1"/>
            <a:r>
              <a:rPr lang="ko-KR" altLang="en-US" sz="2000" dirty="0" smtClean="0"/>
              <a:t>실행시키면 </a:t>
            </a:r>
            <a:r>
              <a:rPr lang="en-US" altLang="ko-KR" sz="2000" dirty="0" smtClean="0"/>
              <a:t>2019</a:t>
            </a:r>
            <a:r>
              <a:rPr lang="ko-KR" altLang="en-US" sz="2000" dirty="0" smtClean="0"/>
              <a:t>버전 설치창이 나오는데 이 창을 먼저 닫아줍니다</a:t>
            </a:r>
            <a:r>
              <a:rPr lang="en-US" altLang="ko-KR" sz="2000" dirty="0" smtClean="0"/>
              <a:t>.</a:t>
            </a:r>
          </a:p>
          <a:p>
            <a:pPr lvl="1"/>
            <a:endParaRPr lang="en-US" altLang="ko-KR" sz="16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D2A85-4149-4135-9F6D-2E06F2D7267A}" type="slidenum">
              <a:rPr lang="ko-KR" altLang="en-US" smtClean="0"/>
              <a:pPr/>
              <a:t>7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998" y="2810678"/>
            <a:ext cx="6687519" cy="3732569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8717794" y="3115163"/>
            <a:ext cx="209230" cy="1937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9389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 smtClean="0"/>
              <a:t>Visual Studio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b="1" dirty="0" smtClean="0"/>
              <a:t>Visual Studio 2017 </a:t>
            </a:r>
            <a:r>
              <a:rPr lang="ko-KR" altLang="en-US" sz="2000" b="1" dirty="0" smtClean="0"/>
              <a:t>설치</a:t>
            </a:r>
            <a:endParaRPr kumimoji="1" lang="en-US" altLang="ko-KR" sz="2400" dirty="0" smtClean="0"/>
          </a:p>
          <a:p>
            <a:pPr lvl="1"/>
            <a:r>
              <a:rPr lang="ko-KR" altLang="en-US" sz="2000" dirty="0" smtClean="0"/>
              <a:t>사용가능 탭을 먼저 눌러줍니다</a:t>
            </a:r>
            <a:r>
              <a:rPr lang="en-US" altLang="ko-KR" sz="2000" dirty="0" smtClean="0"/>
              <a:t>.</a:t>
            </a:r>
          </a:p>
          <a:p>
            <a:pPr lvl="1"/>
            <a:r>
              <a:rPr lang="ko-KR" altLang="en-US" sz="2000" dirty="0" smtClean="0"/>
              <a:t>그리고 </a:t>
            </a:r>
            <a:r>
              <a:rPr lang="en-US" altLang="ko-KR" sz="2000" dirty="0" smtClean="0"/>
              <a:t>Visual Studio Community </a:t>
            </a:r>
            <a:r>
              <a:rPr lang="ko-KR" altLang="en-US" sz="2000" dirty="0" smtClean="0"/>
              <a:t>버전 설치를 눌러주어 설치합니다</a:t>
            </a:r>
            <a:r>
              <a:rPr lang="en-US" altLang="ko-KR" sz="2000" dirty="0" smtClean="0"/>
              <a:t>.</a:t>
            </a:r>
            <a:endParaRPr lang="en-US" altLang="ko-KR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D2A85-4149-4135-9F6D-2E06F2D7267A}" type="slidenum">
              <a:rPr lang="ko-KR" altLang="en-US" smtClean="0"/>
              <a:pPr/>
              <a:t>8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112" y="2927094"/>
            <a:ext cx="6617776" cy="3693642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456101" y="3564610"/>
            <a:ext cx="433973" cy="1937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174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 smtClean="0"/>
              <a:t>Visual Studio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b="1" dirty="0" smtClean="0"/>
              <a:t>Visual Studio 2017 </a:t>
            </a:r>
            <a:r>
              <a:rPr lang="ko-KR" altLang="en-US" sz="2000" b="1" dirty="0" smtClean="0"/>
              <a:t>설치</a:t>
            </a:r>
            <a:endParaRPr kumimoji="1" lang="en-US" altLang="ko-KR" sz="2400" dirty="0" smtClean="0"/>
          </a:p>
          <a:p>
            <a:pPr lvl="1"/>
            <a:r>
              <a:rPr lang="ko-KR" altLang="en-US" sz="2000" dirty="0" smtClean="0"/>
              <a:t>워크로드 탭에서 </a:t>
            </a:r>
            <a:r>
              <a:rPr lang="en-US" altLang="ko-KR" sz="2000" dirty="0" smtClean="0"/>
              <a:t>C++</a:t>
            </a:r>
            <a:r>
              <a:rPr lang="ko-KR" altLang="en-US" sz="2000" dirty="0" smtClean="0"/>
              <a:t>를 싸용한 데스크톱 개발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Unity</a:t>
            </a:r>
            <a:r>
              <a:rPr lang="ko-KR" altLang="en-US" sz="2000" dirty="0" smtClean="0"/>
              <a:t>를 사용한 게임게발 체크박스를 누르고 설치를 진행합니다</a:t>
            </a:r>
            <a:r>
              <a:rPr lang="en-US" altLang="ko-KR" sz="2000" dirty="0" smtClean="0"/>
              <a:t>.</a:t>
            </a:r>
            <a:endParaRPr lang="en-US" altLang="ko-KR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D2A85-4149-4135-9F6D-2E06F2D7267A}" type="slidenum">
              <a:rPr lang="ko-KR" altLang="en-US" smtClean="0"/>
              <a:pPr/>
              <a:t>9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749" y="2902404"/>
            <a:ext cx="6842502" cy="3819071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060198" y="3798345"/>
            <a:ext cx="2169762" cy="51018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060198" y="4987654"/>
            <a:ext cx="2169762" cy="51018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787115" y="3394128"/>
            <a:ext cx="490778" cy="22214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78512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162</Words>
  <Application>Microsoft Macintosh PowerPoint</Application>
  <PresentationFormat>와이드스크린</PresentationFormat>
  <Paragraphs>37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Unity 환경 설치방법</vt:lpstr>
      <vt:lpstr>Unity</vt:lpstr>
      <vt:lpstr>Unity</vt:lpstr>
      <vt:lpstr>Unity</vt:lpstr>
      <vt:lpstr>Unity ML Agents</vt:lpstr>
      <vt:lpstr>Visual Studio</vt:lpstr>
      <vt:lpstr>Visual Studio</vt:lpstr>
      <vt:lpstr>Visual Studio</vt:lpstr>
      <vt:lpstr>Visual Studio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Unity 환경 설치방법</dc:title>
  <dc:creator>Microsoft Office 사용자</dc:creator>
  <cp:lastModifiedBy>Microsoft Office 사용자</cp:lastModifiedBy>
  <cp:revision>5</cp:revision>
  <dcterms:created xsi:type="dcterms:W3CDTF">2019-07-05T07:23:39Z</dcterms:created>
  <dcterms:modified xsi:type="dcterms:W3CDTF">2019-07-05T07:52:35Z</dcterms:modified>
</cp:coreProperties>
</file>