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2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52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9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5018-2989-F045-B5A2-FE960521827A}" type="datetimeFigureOut">
              <a:rPr lang="fr-FR" smtClean="0"/>
              <a:t>07/07/16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4A0-F7A6-FF45-88AB-AB91573B3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7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/>
        </p:nvGrpSpPr>
        <p:grpSpPr>
          <a:xfrm>
            <a:off x="353016" y="1140267"/>
            <a:ext cx="3906799" cy="3938617"/>
            <a:chOff x="353016" y="2072617"/>
            <a:chExt cx="3906799" cy="3938617"/>
          </a:xfrm>
        </p:grpSpPr>
        <p:sp>
          <p:nvSpPr>
            <p:cNvPr id="44" name="Rectangle 43"/>
            <p:cNvSpPr/>
            <p:nvPr/>
          </p:nvSpPr>
          <p:spPr>
            <a:xfrm>
              <a:off x="353016" y="2072617"/>
              <a:ext cx="3906799" cy="393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132364" y="5149970"/>
              <a:ext cx="112541" cy="1125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2252" y="53509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695142" y="47082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89660" y="46037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286122" y="338132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156221" y="299623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017980" y="578578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20830" y="4491520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386117" y="3518275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73576" y="52309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655889" y="43561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771652" y="5383683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161035" y="2418469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3286122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688045" y="2883708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65155" y="461918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935625" y="555247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22112" y="5729526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244652" y="363886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26253" y="5053521"/>
              <a:ext cx="112541" cy="11252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8" name="Connecteur droit avec flèche 77"/>
          <p:cNvCxnSpPr/>
          <p:nvPr/>
        </p:nvCxnSpPr>
        <p:spPr>
          <a:xfrm flipV="1">
            <a:off x="3208883" y="3783281"/>
            <a:ext cx="36000" cy="41949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 flipV="1">
            <a:off x="2458465" y="2698450"/>
            <a:ext cx="706457" cy="1535649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 flipV="1">
            <a:off x="1220871" y="2133351"/>
            <a:ext cx="1927570" cy="2140532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3212347" y="4313666"/>
            <a:ext cx="110179" cy="322934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2884193" y="4297591"/>
            <a:ext cx="264652" cy="193930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H="1">
            <a:off x="2369636" y="4281516"/>
            <a:ext cx="779209" cy="8100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196674" y="3527020"/>
            <a:ext cx="491369" cy="714713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69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Marius Somveille</dc:creator>
  <cp:lastModifiedBy>Jean</cp:lastModifiedBy>
  <cp:revision>6</cp:revision>
  <dcterms:created xsi:type="dcterms:W3CDTF">2016-07-06T23:05:13Z</dcterms:created>
  <dcterms:modified xsi:type="dcterms:W3CDTF">2016-07-07T03:06:19Z</dcterms:modified>
</cp:coreProperties>
</file>