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62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52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92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7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4956870" y="4523358"/>
            <a:ext cx="3987186" cy="916358"/>
            <a:chOff x="929699" y="3568569"/>
            <a:chExt cx="7994714" cy="1591508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929699" y="5148246"/>
              <a:ext cx="7994714" cy="11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e libre 5"/>
            <p:cNvSpPr/>
            <p:nvPr/>
          </p:nvSpPr>
          <p:spPr>
            <a:xfrm>
              <a:off x="1299665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/>
            <p:cNvSpPr/>
            <p:nvPr/>
          </p:nvSpPr>
          <p:spPr>
            <a:xfrm>
              <a:off x="4057331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4967905" y="1020679"/>
            <a:ext cx="3987186" cy="916358"/>
            <a:chOff x="929699" y="3568569"/>
            <a:chExt cx="7994714" cy="1591508"/>
          </a:xfrm>
        </p:grpSpPr>
        <p:cxnSp>
          <p:nvCxnSpPr>
            <p:cNvPr id="13" name="Connecteur droit avec flèche 12"/>
            <p:cNvCxnSpPr/>
            <p:nvPr/>
          </p:nvCxnSpPr>
          <p:spPr>
            <a:xfrm>
              <a:off x="929699" y="5148246"/>
              <a:ext cx="7994714" cy="11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e libre 13"/>
            <p:cNvSpPr/>
            <p:nvPr/>
          </p:nvSpPr>
          <p:spPr>
            <a:xfrm>
              <a:off x="3652946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5894784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4967905" y="2796343"/>
            <a:ext cx="3987186" cy="916982"/>
            <a:chOff x="4967905" y="2908868"/>
            <a:chExt cx="3987186" cy="916982"/>
          </a:xfrm>
        </p:grpSpPr>
        <p:grpSp>
          <p:nvGrpSpPr>
            <p:cNvPr id="16" name="Grouper 15"/>
            <p:cNvGrpSpPr/>
            <p:nvPr/>
          </p:nvGrpSpPr>
          <p:grpSpPr>
            <a:xfrm>
              <a:off x="4967905" y="2908868"/>
              <a:ext cx="3987186" cy="916358"/>
              <a:chOff x="929699" y="3568569"/>
              <a:chExt cx="7994714" cy="1591508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929699" y="5148246"/>
                <a:ext cx="7994714" cy="11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orme libre 17"/>
              <p:cNvSpPr/>
              <p:nvPr/>
            </p:nvSpPr>
            <p:spPr>
              <a:xfrm>
                <a:off x="3652946" y="3568569"/>
                <a:ext cx="2845693" cy="1579677"/>
              </a:xfrm>
              <a:custGeom>
                <a:avLst/>
                <a:gdLst>
                  <a:gd name="connsiteX0" fmla="*/ 0 w 2845693"/>
                  <a:gd name="connsiteY0" fmla="*/ 1575433 h 1579677"/>
                  <a:gd name="connsiteX1" fmla="*/ 964641 w 2845693"/>
                  <a:gd name="connsiteY1" fmla="*/ 1334308 h 1579677"/>
                  <a:gd name="connsiteX2" fmla="*/ 1559504 w 2845693"/>
                  <a:gd name="connsiteY2" fmla="*/ 83 h 1579677"/>
                  <a:gd name="connsiteX3" fmla="*/ 2073979 w 2845693"/>
                  <a:gd name="connsiteY3" fmla="*/ 1270008 h 1579677"/>
                  <a:gd name="connsiteX4" fmla="*/ 2845693 w 2845693"/>
                  <a:gd name="connsiteY4" fmla="*/ 1575433 h 157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693" h="1579677">
                    <a:moveTo>
                      <a:pt x="0" y="1575433"/>
                    </a:moveTo>
                    <a:cubicBezTo>
                      <a:pt x="352362" y="1586149"/>
                      <a:pt x="704724" y="1596866"/>
                      <a:pt x="964641" y="1334308"/>
                    </a:cubicBezTo>
                    <a:cubicBezTo>
                      <a:pt x="1224558" y="1071750"/>
                      <a:pt x="1374614" y="10800"/>
                      <a:pt x="1559504" y="83"/>
                    </a:cubicBezTo>
                    <a:cubicBezTo>
                      <a:pt x="1744394" y="-10634"/>
                      <a:pt x="1859614" y="1007450"/>
                      <a:pt x="2073979" y="1270008"/>
                    </a:cubicBezTo>
                    <a:cubicBezTo>
                      <a:pt x="2288344" y="1532566"/>
                      <a:pt x="2845693" y="1575433"/>
                      <a:pt x="2845693" y="1575433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Forme libre 19"/>
            <p:cNvSpPr/>
            <p:nvPr/>
          </p:nvSpPr>
          <p:spPr>
            <a:xfrm>
              <a:off x="6524119" y="2916304"/>
              <a:ext cx="1419226" cy="909546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353016" y="1140267"/>
            <a:ext cx="3906799" cy="3938617"/>
            <a:chOff x="353016" y="2072617"/>
            <a:chExt cx="3906799" cy="3938617"/>
          </a:xfrm>
        </p:grpSpPr>
        <p:sp>
          <p:nvSpPr>
            <p:cNvPr id="44" name="Rectangle 43"/>
            <p:cNvSpPr/>
            <p:nvPr/>
          </p:nvSpPr>
          <p:spPr>
            <a:xfrm>
              <a:off x="353016" y="2072617"/>
              <a:ext cx="3906799" cy="393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132364" y="5149970"/>
              <a:ext cx="112541" cy="1125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2252" y="53509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695142" y="47082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89660" y="46037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286122" y="338132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56221" y="29962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017980" y="578578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20830" y="44915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386117" y="351827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73576" y="52309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655889" y="43561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771652" y="538368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161035" y="2418469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286122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688045" y="28837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65155" y="461918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35625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2112" y="5729526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44652" y="363886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826253" y="505352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6" name="Connecteur droit avec flèche 45"/>
          <p:cNvCxnSpPr/>
          <p:nvPr/>
        </p:nvCxnSpPr>
        <p:spPr>
          <a:xfrm>
            <a:off x="3213153" y="4298399"/>
            <a:ext cx="1674364" cy="43424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èche vers le haut 47"/>
          <p:cNvSpPr/>
          <p:nvPr/>
        </p:nvSpPr>
        <p:spPr>
          <a:xfrm>
            <a:off x="6560608" y="4083052"/>
            <a:ext cx="883523" cy="263793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haut 48"/>
          <p:cNvSpPr/>
          <p:nvPr/>
        </p:nvSpPr>
        <p:spPr>
          <a:xfrm rot="10800000">
            <a:off x="6560608" y="2138382"/>
            <a:ext cx="883523" cy="263793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887517" y="2620226"/>
            <a:ext cx="4115805" cy="1382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736274" y="2138382"/>
            <a:ext cx="1151243" cy="128537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196674" y="3527020"/>
            <a:ext cx="491369" cy="714713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30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Marius Somveille</dc:creator>
  <cp:lastModifiedBy>Jean</cp:lastModifiedBy>
  <cp:revision>6</cp:revision>
  <dcterms:created xsi:type="dcterms:W3CDTF">2016-07-06T23:05:13Z</dcterms:created>
  <dcterms:modified xsi:type="dcterms:W3CDTF">2016-07-07T03:06:55Z</dcterms:modified>
</cp:coreProperties>
</file>