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 id="288" r:id="rId29"/>
    <p:sldId id="289" r:id="rId30"/>
    <p:sldId id="290"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2023/8/3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・コインでスコアを表現する。</a:t>
            </a:r>
            <a:endParaRPr lang="en-US" altLang="ja-JP" sz="3200" dirty="0"/>
          </a:p>
          <a:p>
            <a:pPr marL="0" indent="0">
              <a:buNone/>
            </a:pPr>
            <a:endParaRPr lang="en-US" altLang="ja-JP" sz="3200" dirty="0"/>
          </a:p>
          <a:p>
            <a:pPr marL="0" indent="0">
              <a:buNone/>
            </a:pPr>
            <a:r>
              <a:rPr lang="ja-JP" altLang="en-US" sz="3200" dirty="0"/>
              <a:t>・コインの溜まり具合がわかるゲージを用意する。</a:t>
            </a:r>
            <a:endParaRPr lang="en-US" altLang="ja-JP" sz="3200" dirty="0"/>
          </a:p>
          <a:p>
            <a:pPr marL="0" indent="0">
              <a:buNone/>
            </a:pPr>
            <a:r>
              <a:rPr lang="ja-JP" altLang="en-US" sz="3200" dirty="0"/>
              <a:t>　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・コインの取得数は、その問題を解くのに使った時間と、</a:t>
            </a:r>
            <a:endParaRPr lang="en-US" altLang="ja-JP" sz="3200" dirty="0"/>
          </a:p>
          <a:p>
            <a:pPr marL="0" indent="0">
              <a:buNone/>
            </a:pPr>
            <a:r>
              <a:rPr lang="ja-JP" altLang="en-US" sz="3200" dirty="0"/>
              <a:t>プレイ中のゲームで決まる。</a:t>
            </a:r>
            <a:endParaRPr lang="en-US" altLang="ja-JP" sz="3200" dirty="0"/>
          </a:p>
          <a:p>
            <a:pPr marL="0" indent="0">
              <a:buNone/>
            </a:pPr>
            <a:endParaRPr lang="en-US" altLang="ja-JP" sz="3200" dirty="0"/>
          </a:p>
          <a:p>
            <a:pPr marL="0" indent="0">
              <a:buNone/>
            </a:pPr>
            <a:r>
              <a:rPr lang="ja-JP" altLang="en-US" sz="3200" dirty="0"/>
              <a:t>・取得しなければいけない数は、すべてのゲームで共通。</a:t>
            </a:r>
            <a:endParaRPr lang="en-US" altLang="ja-JP" sz="3200" dirty="0"/>
          </a:p>
          <a:p>
            <a:pPr marL="0" indent="0">
              <a:buNone/>
            </a:pP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sz="3200" dirty="0"/>
              <a:t>・</a:t>
            </a:r>
            <a:r>
              <a:rPr lang="ja-JP" altLang="en-US" sz="3200" b="0" i="0" dirty="0">
                <a:solidFill>
                  <a:srgbClr val="DBDEE1"/>
                </a:solidFill>
                <a:effectLst/>
                <a:latin typeface="gg sans"/>
              </a:rPr>
              <a:t> </a:t>
            </a:r>
            <a:r>
              <a:rPr lang="ja-JP" altLang="en-US" sz="3200" b="0" i="0" dirty="0">
                <a:effectLst/>
                <a:latin typeface="gg sans"/>
              </a:rPr>
              <a:t>３＊３の並び替え</a:t>
            </a:r>
            <a:endParaRPr lang="en-US" altLang="ja-JP" sz="3200" b="0" i="0" dirty="0">
              <a:effectLst/>
              <a:latin typeface="gg sans"/>
            </a:endParaRPr>
          </a:p>
          <a:p>
            <a:pPr marL="0" indent="0">
              <a:buNone/>
            </a:pPr>
            <a:endParaRPr lang="en-US" altLang="ja-JP" sz="3200" dirty="0">
              <a:latin typeface="gg sans"/>
            </a:endParaRPr>
          </a:p>
          <a:p>
            <a:pPr marL="0" indent="0">
              <a:buNone/>
            </a:pPr>
            <a:endParaRPr lang="en-US" altLang="ja-JP" sz="3200" dirty="0"/>
          </a:p>
          <a:p>
            <a:pPr marL="0" indent="0">
              <a:buNone/>
            </a:pPr>
            <a:r>
              <a:rPr kumimoji="1" lang="ja-JP" altLang="en-US" sz="3200" dirty="0"/>
              <a:t>・並び替えクイズ</a:t>
            </a:r>
            <a:endParaRPr kumimoji="1" lang="en-US" altLang="ja-JP" sz="3200"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sz="3200" dirty="0"/>
              <a:t>・</a:t>
            </a:r>
            <a:r>
              <a:rPr kumimoji="1" lang="ja-JP" altLang="en-US" sz="3200" dirty="0">
                <a:latin typeface="gg sans"/>
              </a:rPr>
              <a:t>大きさ合わせ</a:t>
            </a:r>
            <a:endParaRPr lang="en-US" altLang="ja-JP" sz="3200" dirty="0"/>
          </a:p>
          <a:p>
            <a:pPr marL="0" indent="0">
              <a:buNone/>
            </a:pPr>
            <a:endParaRPr lang="en-US" altLang="ja-JP" sz="3200" dirty="0"/>
          </a:p>
          <a:p>
            <a:pPr marL="0" indent="0">
              <a:buNone/>
            </a:pPr>
            <a:r>
              <a:rPr kumimoji="1" lang="ja-JP" altLang="en-US" sz="3200" dirty="0"/>
              <a:t>・画像を収める</a:t>
            </a:r>
            <a:endParaRPr kumimoji="1" lang="en-US" altLang="ja-JP" sz="3200"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・正しいサイズでボタンを押すと成功。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・間違ったサイズでボタンを押すと、制限時間が減る。</a:t>
            </a:r>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lnSpcReduction="10000"/>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・正しい数でボタンを押すと成功。</a:t>
            </a:r>
            <a:endParaRPr kumimoji="1" lang="en-US" altLang="ja-JP" sz="3200" dirty="0"/>
          </a:p>
          <a:p>
            <a:pPr marL="0" indent="0">
              <a:buNone/>
            </a:pPr>
            <a:endParaRPr lang="en-US" altLang="ja-JP" sz="2000" dirty="0"/>
          </a:p>
          <a:p>
            <a:pPr marL="0" indent="0">
              <a:buNone/>
            </a:pPr>
            <a:r>
              <a:rPr kumimoji="1" lang="ja-JP" altLang="en-US" sz="3200"/>
              <a:t>・間違った数で</a:t>
            </a:r>
            <a:r>
              <a:rPr kumimoji="1" lang="ja-JP" altLang="en-US" sz="3200" dirty="0"/>
              <a:t>ボタンを押すと、制限時間が減る。</a:t>
            </a:r>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D92B3-B151-5472-616B-EF025A3D46AB}"/>
              </a:ext>
            </a:extLst>
          </p:cNvPr>
          <p:cNvSpPr>
            <a:spLocks noGrp="1"/>
          </p:cNvSpPr>
          <p:nvPr>
            <p:ph type="ctrTitle"/>
          </p:nvPr>
        </p:nvSpPr>
        <p:spPr>
          <a:xfrm>
            <a:off x="1524000" y="2235200"/>
            <a:ext cx="9144000" cy="2387600"/>
          </a:xfrm>
        </p:spPr>
        <p:txBody>
          <a:bodyPr anchor="ctr"/>
          <a:lstStyle/>
          <a:p>
            <a:r>
              <a:rPr kumimoji="1" lang="ja-JP" altLang="en-US" dirty="0"/>
              <a:t>チュートリアルの仕様</a:t>
            </a:r>
          </a:p>
        </p:txBody>
      </p:sp>
    </p:spTree>
    <p:extLst>
      <p:ext uri="{BB962C8B-B14F-4D97-AF65-F5344CB8AC3E}">
        <p14:creationId xmlns:p14="http://schemas.microsoft.com/office/powerpoint/2010/main" val="69820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83658-66F8-BDCF-E47D-28C867618BCD}"/>
              </a:ext>
            </a:extLst>
          </p:cNvPr>
          <p:cNvSpPr>
            <a:spLocks noGrp="1"/>
          </p:cNvSpPr>
          <p:nvPr>
            <p:ph type="title"/>
          </p:nvPr>
        </p:nvSpPr>
        <p:spPr/>
        <p:txBody>
          <a:bodyPr/>
          <a:lstStyle/>
          <a:p>
            <a:r>
              <a:rPr kumimoji="1" lang="ja-JP" altLang="en-US" dirty="0"/>
              <a:t>チュートリアルの流れ</a:t>
            </a:r>
          </a:p>
        </p:txBody>
      </p:sp>
      <p:sp>
        <p:nvSpPr>
          <p:cNvPr id="3" name="コンテンツ プレースホルダー 2">
            <a:extLst>
              <a:ext uri="{FF2B5EF4-FFF2-40B4-BE49-F238E27FC236}">
                <a16:creationId xmlns:a16="http://schemas.microsoft.com/office/drawing/2014/main" id="{A40C146D-759D-8822-BEBC-8442D78C9A55}"/>
              </a:ext>
            </a:extLst>
          </p:cNvPr>
          <p:cNvSpPr>
            <a:spLocks noGrp="1"/>
          </p:cNvSpPr>
          <p:nvPr>
            <p:ph idx="1"/>
          </p:nvPr>
        </p:nvSpPr>
        <p:spPr/>
        <p:txBody>
          <a:bodyPr>
            <a:normAutofit/>
          </a:bodyPr>
          <a:lstStyle/>
          <a:p>
            <a:pPr marL="0" indent="0">
              <a:buNone/>
            </a:pPr>
            <a:r>
              <a:rPr kumimoji="1" lang="ja-JP" altLang="en-US" sz="3200" dirty="0"/>
              <a:t>・それぞれの操作についての説明をする。</a:t>
            </a:r>
            <a:endParaRPr kumimoji="1" lang="en-US" altLang="ja-JP" sz="3200" dirty="0"/>
          </a:p>
          <a:p>
            <a:pPr marL="0" indent="0">
              <a:buNone/>
            </a:pPr>
            <a:r>
              <a:rPr lang="ja-JP" altLang="en-US" sz="3200" dirty="0"/>
              <a:t>　できれば簡単なデモをつける。</a:t>
            </a:r>
            <a:endParaRPr lang="en-US" altLang="ja-JP" sz="3200" dirty="0"/>
          </a:p>
          <a:p>
            <a:pPr marL="0" indent="0">
              <a:buNone/>
            </a:pPr>
            <a:endParaRPr kumimoji="1" lang="en-US" altLang="ja-JP" sz="3200" dirty="0"/>
          </a:p>
          <a:p>
            <a:pPr marL="0" indent="0">
              <a:buNone/>
            </a:pPr>
            <a:r>
              <a:rPr kumimoji="1" lang="ja-JP" altLang="en-US" sz="3200" dirty="0"/>
              <a:t>・実際に少しその操作をしてもらう。二、三回程度。</a:t>
            </a:r>
            <a:endParaRPr kumimoji="1" lang="en-US" altLang="ja-JP" sz="3200" dirty="0"/>
          </a:p>
          <a:p>
            <a:pPr marL="0" indent="0">
              <a:buNone/>
            </a:pPr>
            <a:r>
              <a:rPr lang="ja-JP" altLang="en-US" sz="3200" dirty="0"/>
              <a:t>　指のイラストをアニメーションさせてどんな操作を</a:t>
            </a:r>
            <a:endParaRPr lang="en-US" altLang="ja-JP" sz="3200" dirty="0"/>
          </a:p>
          <a:p>
            <a:pPr marL="0" indent="0">
              <a:buNone/>
            </a:pPr>
            <a:r>
              <a:rPr lang="ja-JP" altLang="en-US" sz="3200" dirty="0"/>
              <a:t>すればいいかわかるようにする。</a:t>
            </a:r>
            <a:endParaRPr kumimoji="1" lang="ja-JP" altLang="en-US" sz="3200" dirty="0"/>
          </a:p>
        </p:txBody>
      </p:sp>
    </p:spTree>
    <p:extLst>
      <p:ext uri="{BB962C8B-B14F-4D97-AF65-F5344CB8AC3E}">
        <p14:creationId xmlns:p14="http://schemas.microsoft.com/office/powerpoint/2010/main" val="33564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F82D186-A9B5-07ED-28A2-D3A1EA21181F}"/>
              </a:ext>
            </a:extLst>
          </p:cNvPr>
          <p:cNvSpPr/>
          <p:nvPr/>
        </p:nvSpPr>
        <p:spPr>
          <a:xfrm>
            <a:off x="1864659"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35CEAC7-7B4F-B6E2-18D6-E3360F2A662B}"/>
              </a:ext>
            </a:extLst>
          </p:cNvPr>
          <p:cNvSpPr/>
          <p:nvPr/>
        </p:nvSpPr>
        <p:spPr>
          <a:xfrm>
            <a:off x="1864658" y="3594847"/>
            <a:ext cx="3424517"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5" name="矢印: 右 4">
            <a:extLst>
              <a:ext uri="{FF2B5EF4-FFF2-40B4-BE49-F238E27FC236}">
                <a16:creationId xmlns:a16="http://schemas.microsoft.com/office/drawing/2014/main" id="{CFED589C-C679-73DC-E8F7-E036C8388094}"/>
              </a:ext>
            </a:extLst>
          </p:cNvPr>
          <p:cNvSpPr/>
          <p:nvPr/>
        </p:nvSpPr>
        <p:spPr>
          <a:xfrm>
            <a:off x="5495365" y="3012141"/>
            <a:ext cx="1066800" cy="699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BDC2C8D-C276-7AF2-BDB0-DE869D7035D1}"/>
              </a:ext>
            </a:extLst>
          </p:cNvPr>
          <p:cNvSpPr/>
          <p:nvPr/>
        </p:nvSpPr>
        <p:spPr>
          <a:xfrm>
            <a:off x="6902824" y="484094"/>
            <a:ext cx="3424517" cy="598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515C64A-2D3D-86E3-D6FF-7AD0F151FFC1}"/>
              </a:ext>
            </a:extLst>
          </p:cNvPr>
          <p:cNvSpPr/>
          <p:nvPr/>
        </p:nvSpPr>
        <p:spPr>
          <a:xfrm>
            <a:off x="6902823" y="484094"/>
            <a:ext cx="3424517" cy="137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3D1AF464-A097-DBBE-13EF-460419C0B4E0}"/>
              </a:ext>
            </a:extLst>
          </p:cNvPr>
          <p:cNvSpPr txBox="1"/>
          <p:nvPr/>
        </p:nvSpPr>
        <p:spPr>
          <a:xfrm>
            <a:off x="7637928" y="4280647"/>
            <a:ext cx="1954306" cy="369332"/>
          </a:xfrm>
          <a:prstGeom prst="rect">
            <a:avLst/>
          </a:prstGeom>
          <a:noFill/>
        </p:spPr>
        <p:txBody>
          <a:bodyPr wrap="square" rtlCol="0">
            <a:spAutoFit/>
          </a:bodyPr>
          <a:lstStyle/>
          <a:p>
            <a:pPr algn="ctr"/>
            <a:r>
              <a:rPr kumimoji="1" lang="ja-JP" altLang="en-US" dirty="0"/>
              <a:t>操作スペース</a:t>
            </a:r>
          </a:p>
        </p:txBody>
      </p:sp>
    </p:spTree>
    <p:extLst>
      <p:ext uri="{BB962C8B-B14F-4D97-AF65-F5344CB8AC3E}">
        <p14:creationId xmlns:p14="http://schemas.microsoft.com/office/powerpoint/2010/main" val="211398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62500" y="254147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62500" y="39994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1" name="正方形/長方形 20"/>
          <p:cNvSpPr/>
          <p:nvPr/>
        </p:nvSpPr>
        <p:spPr>
          <a:xfrm>
            <a:off x="9162500" y="53597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83876" y="2952639"/>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83876" y="44347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3427</TotalTime>
  <Words>1174</Words>
  <Application>Microsoft Office PowerPoint</Application>
  <PresentationFormat>ワイド画面</PresentationFormat>
  <Paragraphs>232</Paragraphs>
  <Slides>30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lpstr>チュートリアルの仕様</vt:lpstr>
      <vt:lpstr>チュートリアルの流れ</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野口 栄吉</cp:lastModifiedBy>
  <cp:revision>105</cp:revision>
  <dcterms:created xsi:type="dcterms:W3CDTF">2023-06-20T06:09:33Z</dcterms:created>
  <dcterms:modified xsi:type="dcterms:W3CDTF">2023-08-03T06:14:37Z</dcterms:modified>
</cp:coreProperties>
</file>