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8" r:id="rId4"/>
    <p:sldId id="266" r:id="rId5"/>
    <p:sldId id="259" r:id="rId6"/>
    <p:sldId id="260" r:id="rId7"/>
    <p:sldId id="262" r:id="rId8"/>
    <p:sldId id="275" r:id="rId9"/>
    <p:sldId id="263" r:id="rId10"/>
    <p:sldId id="277" r:id="rId11"/>
    <p:sldId id="278" r:id="rId12"/>
    <p:sldId id="279" r:id="rId13"/>
    <p:sldId id="265" r:id="rId14"/>
    <p:sldId id="283" r:id="rId15"/>
    <p:sldId id="284" r:id="rId16"/>
    <p:sldId id="267" r:id="rId17"/>
    <p:sldId id="268" r:id="rId18"/>
    <p:sldId id="270" r:id="rId19"/>
    <p:sldId id="271" r:id="rId20"/>
    <p:sldId id="272" r:id="rId21"/>
    <p:sldId id="274" r:id="rId22"/>
    <p:sldId id="280" r:id="rId23"/>
    <p:sldId id="281" r:id="rId24"/>
    <p:sldId id="285" r:id="rId25"/>
    <p:sldId id="282" r:id="rId26"/>
    <p:sldId id="286" r:id="rId27"/>
    <p:sldId id="287" r:id="rId28"/>
    <p:sldId id="288" r:id="rId29"/>
    <p:sldId id="289" r:id="rId30"/>
    <p:sldId id="290" r:id="rId3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2" clrIdx="0">
    <p:extLst>
      <p:ext uri="{19B8F6BF-5375-455C-9EA6-DF929625EA0E}">
        <p15:presenceInfo xmlns:p15="http://schemas.microsoft.com/office/powerpoint/2012/main" userId="307446de4f5bf46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5" d="100"/>
          <a:sy n="85" d="100"/>
        </p:scale>
        <p:origin x="54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28E92A-AAB7-4FF0-B638-20564BAC1C2A}" type="datetimeFigureOut">
              <a:rPr kumimoji="1" lang="ja-JP" altLang="en-US" smtClean="0"/>
              <a:t>2023/8/3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3E9039-4DB3-4E90-8F8C-137198020270}" type="slidenum">
              <a:rPr kumimoji="1" lang="ja-JP" altLang="en-US" smtClean="0"/>
              <a:t>‹#›</a:t>
            </a:fld>
            <a:endParaRPr kumimoji="1" lang="ja-JP" altLang="en-US"/>
          </a:p>
        </p:txBody>
      </p:sp>
    </p:spTree>
    <p:extLst>
      <p:ext uri="{BB962C8B-B14F-4D97-AF65-F5344CB8AC3E}">
        <p14:creationId xmlns:p14="http://schemas.microsoft.com/office/powerpoint/2010/main" val="36223179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もっとわかりやすく変更</a:t>
            </a:r>
            <a:endParaRPr kumimoji="1" lang="en-US" altLang="ja-JP" dirty="0"/>
          </a:p>
        </p:txBody>
      </p:sp>
      <p:sp>
        <p:nvSpPr>
          <p:cNvPr id="4" name="スライド番号プレースホルダー 3"/>
          <p:cNvSpPr>
            <a:spLocks noGrp="1"/>
          </p:cNvSpPr>
          <p:nvPr>
            <p:ph type="sldNum" sz="quarter" idx="10"/>
          </p:nvPr>
        </p:nvSpPr>
        <p:spPr/>
        <p:txBody>
          <a:bodyPr/>
          <a:lstStyle/>
          <a:p>
            <a:fld id="{F43E9039-4DB3-4E90-8F8C-137198020270}" type="slidenum">
              <a:rPr kumimoji="1" lang="ja-JP" altLang="en-US" smtClean="0"/>
              <a:t>6</a:t>
            </a:fld>
            <a:endParaRPr kumimoji="1" lang="ja-JP" altLang="en-US"/>
          </a:p>
        </p:txBody>
      </p:sp>
    </p:spTree>
    <p:extLst>
      <p:ext uri="{BB962C8B-B14F-4D97-AF65-F5344CB8AC3E}">
        <p14:creationId xmlns:p14="http://schemas.microsoft.com/office/powerpoint/2010/main" val="391788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8D310E66-D7B1-4848-AD49-A43B56B18A88}" type="datetimeFigureOut">
              <a:rPr kumimoji="1" lang="ja-JP" altLang="en-US" smtClean="0"/>
              <a:t>2023/8/3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8E11A30-1CCD-4EB9-98DB-73CD4899722E}" type="slidenum">
              <a:rPr kumimoji="1" lang="ja-JP" altLang="en-US" smtClean="0"/>
              <a:t>‹#›</a:t>
            </a:fld>
            <a:endParaRPr kumimoji="1" lang="ja-JP" altLang="en-US"/>
          </a:p>
        </p:txBody>
      </p:sp>
    </p:spTree>
    <p:extLst>
      <p:ext uri="{BB962C8B-B14F-4D97-AF65-F5344CB8AC3E}">
        <p14:creationId xmlns:p14="http://schemas.microsoft.com/office/powerpoint/2010/main" val="3719883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8D310E66-D7B1-4848-AD49-A43B56B18A88}" type="datetimeFigureOut">
              <a:rPr kumimoji="1" lang="ja-JP" altLang="en-US" smtClean="0"/>
              <a:t>2023/8/3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8E11A30-1CCD-4EB9-98DB-73CD4899722E}" type="slidenum">
              <a:rPr kumimoji="1" lang="ja-JP" altLang="en-US" smtClean="0"/>
              <a:t>‹#›</a:t>
            </a:fld>
            <a:endParaRPr kumimoji="1" lang="ja-JP" altLang="en-US"/>
          </a:p>
        </p:txBody>
      </p:sp>
    </p:spTree>
    <p:extLst>
      <p:ext uri="{BB962C8B-B14F-4D97-AF65-F5344CB8AC3E}">
        <p14:creationId xmlns:p14="http://schemas.microsoft.com/office/powerpoint/2010/main" val="1840232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8D310E66-D7B1-4848-AD49-A43B56B18A88}" type="datetimeFigureOut">
              <a:rPr kumimoji="1" lang="ja-JP" altLang="en-US" smtClean="0"/>
              <a:t>2023/8/3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8E11A30-1CCD-4EB9-98DB-73CD4899722E}" type="slidenum">
              <a:rPr kumimoji="1" lang="ja-JP" altLang="en-US" smtClean="0"/>
              <a:t>‹#›</a:t>
            </a:fld>
            <a:endParaRPr kumimoji="1" lang="ja-JP" altLang="en-US"/>
          </a:p>
        </p:txBody>
      </p:sp>
    </p:spTree>
    <p:extLst>
      <p:ext uri="{BB962C8B-B14F-4D97-AF65-F5344CB8AC3E}">
        <p14:creationId xmlns:p14="http://schemas.microsoft.com/office/powerpoint/2010/main" val="3999750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8D310E66-D7B1-4848-AD49-A43B56B18A88}" type="datetimeFigureOut">
              <a:rPr kumimoji="1" lang="ja-JP" altLang="en-US" smtClean="0"/>
              <a:t>2023/8/3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8E11A30-1CCD-4EB9-98DB-73CD4899722E}" type="slidenum">
              <a:rPr kumimoji="1" lang="ja-JP" altLang="en-US" smtClean="0"/>
              <a:t>‹#›</a:t>
            </a:fld>
            <a:endParaRPr kumimoji="1" lang="ja-JP" altLang="en-US"/>
          </a:p>
        </p:txBody>
      </p:sp>
    </p:spTree>
    <p:extLst>
      <p:ext uri="{BB962C8B-B14F-4D97-AF65-F5344CB8AC3E}">
        <p14:creationId xmlns:p14="http://schemas.microsoft.com/office/powerpoint/2010/main" val="886078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8D310E66-D7B1-4848-AD49-A43B56B18A88}" type="datetimeFigureOut">
              <a:rPr kumimoji="1" lang="ja-JP" altLang="en-US" smtClean="0"/>
              <a:t>2023/8/3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8E11A30-1CCD-4EB9-98DB-73CD4899722E}" type="slidenum">
              <a:rPr kumimoji="1" lang="ja-JP" altLang="en-US" smtClean="0"/>
              <a:t>‹#›</a:t>
            </a:fld>
            <a:endParaRPr kumimoji="1" lang="ja-JP" altLang="en-US"/>
          </a:p>
        </p:txBody>
      </p:sp>
    </p:spTree>
    <p:extLst>
      <p:ext uri="{BB962C8B-B14F-4D97-AF65-F5344CB8AC3E}">
        <p14:creationId xmlns:p14="http://schemas.microsoft.com/office/powerpoint/2010/main" val="1729694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8D310E66-D7B1-4848-AD49-A43B56B18A88}" type="datetimeFigureOut">
              <a:rPr kumimoji="1" lang="ja-JP" altLang="en-US" smtClean="0"/>
              <a:t>2023/8/3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8E11A30-1CCD-4EB9-98DB-73CD4899722E}" type="slidenum">
              <a:rPr kumimoji="1" lang="ja-JP" altLang="en-US" smtClean="0"/>
              <a:t>‹#›</a:t>
            </a:fld>
            <a:endParaRPr kumimoji="1" lang="ja-JP" altLang="en-US"/>
          </a:p>
        </p:txBody>
      </p:sp>
    </p:spTree>
    <p:extLst>
      <p:ext uri="{BB962C8B-B14F-4D97-AF65-F5344CB8AC3E}">
        <p14:creationId xmlns:p14="http://schemas.microsoft.com/office/powerpoint/2010/main" val="1405604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8D310E66-D7B1-4848-AD49-A43B56B18A88}" type="datetimeFigureOut">
              <a:rPr kumimoji="1" lang="ja-JP" altLang="en-US" smtClean="0"/>
              <a:t>2023/8/3</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48E11A30-1CCD-4EB9-98DB-73CD4899722E}" type="slidenum">
              <a:rPr kumimoji="1" lang="ja-JP" altLang="en-US" smtClean="0"/>
              <a:t>‹#›</a:t>
            </a:fld>
            <a:endParaRPr kumimoji="1" lang="ja-JP" altLang="en-US"/>
          </a:p>
        </p:txBody>
      </p:sp>
    </p:spTree>
    <p:extLst>
      <p:ext uri="{BB962C8B-B14F-4D97-AF65-F5344CB8AC3E}">
        <p14:creationId xmlns:p14="http://schemas.microsoft.com/office/powerpoint/2010/main" val="8082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8D310E66-D7B1-4848-AD49-A43B56B18A88}" type="datetimeFigureOut">
              <a:rPr kumimoji="1" lang="ja-JP" altLang="en-US" smtClean="0"/>
              <a:t>2023/8/3</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48E11A30-1CCD-4EB9-98DB-73CD4899722E}" type="slidenum">
              <a:rPr kumimoji="1" lang="ja-JP" altLang="en-US" smtClean="0"/>
              <a:t>‹#›</a:t>
            </a:fld>
            <a:endParaRPr kumimoji="1" lang="ja-JP" altLang="en-US"/>
          </a:p>
        </p:txBody>
      </p:sp>
    </p:spTree>
    <p:extLst>
      <p:ext uri="{BB962C8B-B14F-4D97-AF65-F5344CB8AC3E}">
        <p14:creationId xmlns:p14="http://schemas.microsoft.com/office/powerpoint/2010/main" val="308114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D310E66-D7B1-4848-AD49-A43B56B18A88}" type="datetimeFigureOut">
              <a:rPr kumimoji="1" lang="ja-JP" altLang="en-US" smtClean="0"/>
              <a:t>2023/8/3</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48E11A30-1CCD-4EB9-98DB-73CD4899722E}" type="slidenum">
              <a:rPr kumimoji="1" lang="ja-JP" altLang="en-US" smtClean="0"/>
              <a:t>‹#›</a:t>
            </a:fld>
            <a:endParaRPr kumimoji="1" lang="ja-JP" altLang="en-US"/>
          </a:p>
        </p:txBody>
      </p:sp>
    </p:spTree>
    <p:extLst>
      <p:ext uri="{BB962C8B-B14F-4D97-AF65-F5344CB8AC3E}">
        <p14:creationId xmlns:p14="http://schemas.microsoft.com/office/powerpoint/2010/main" val="125798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8D310E66-D7B1-4848-AD49-A43B56B18A88}" type="datetimeFigureOut">
              <a:rPr kumimoji="1" lang="ja-JP" altLang="en-US" smtClean="0"/>
              <a:t>2023/8/3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8E11A30-1CCD-4EB9-98DB-73CD4899722E}" type="slidenum">
              <a:rPr kumimoji="1" lang="ja-JP" altLang="en-US" smtClean="0"/>
              <a:t>‹#›</a:t>
            </a:fld>
            <a:endParaRPr kumimoji="1" lang="ja-JP" altLang="en-US"/>
          </a:p>
        </p:txBody>
      </p:sp>
    </p:spTree>
    <p:extLst>
      <p:ext uri="{BB962C8B-B14F-4D97-AF65-F5344CB8AC3E}">
        <p14:creationId xmlns:p14="http://schemas.microsoft.com/office/powerpoint/2010/main" val="2876630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8D310E66-D7B1-4848-AD49-A43B56B18A88}" type="datetimeFigureOut">
              <a:rPr kumimoji="1" lang="ja-JP" altLang="en-US" smtClean="0"/>
              <a:t>2023/8/3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8E11A30-1CCD-4EB9-98DB-73CD4899722E}" type="slidenum">
              <a:rPr kumimoji="1" lang="ja-JP" altLang="en-US" smtClean="0"/>
              <a:t>‹#›</a:t>
            </a:fld>
            <a:endParaRPr kumimoji="1" lang="ja-JP" altLang="en-US"/>
          </a:p>
        </p:txBody>
      </p:sp>
    </p:spTree>
    <p:extLst>
      <p:ext uri="{BB962C8B-B14F-4D97-AF65-F5344CB8AC3E}">
        <p14:creationId xmlns:p14="http://schemas.microsoft.com/office/powerpoint/2010/main" val="3412634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310E66-D7B1-4848-AD49-A43B56B18A88}" type="datetimeFigureOut">
              <a:rPr kumimoji="1" lang="ja-JP" altLang="en-US" smtClean="0"/>
              <a:t>2023/8/3</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E11A30-1CCD-4EB9-98DB-73CD4899722E}" type="slidenum">
              <a:rPr kumimoji="1" lang="ja-JP" altLang="en-US" smtClean="0"/>
              <a:t>‹#›</a:t>
            </a:fld>
            <a:endParaRPr kumimoji="1" lang="ja-JP" altLang="en-US"/>
          </a:p>
        </p:txBody>
      </p:sp>
    </p:spTree>
    <p:extLst>
      <p:ext uri="{BB962C8B-B14F-4D97-AF65-F5344CB8AC3E}">
        <p14:creationId xmlns:p14="http://schemas.microsoft.com/office/powerpoint/2010/main" val="20078341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0"/>
            <a:ext cx="9144000" cy="1066020"/>
          </a:xfrm>
        </p:spPr>
        <p:txBody>
          <a:bodyPr/>
          <a:lstStyle/>
          <a:p>
            <a:r>
              <a:rPr lang="ja-JP" altLang="en-US" dirty="0"/>
              <a:t>＜問題提起＞</a:t>
            </a:r>
            <a:endParaRPr kumimoji="1" lang="ja-JP" altLang="en-US" dirty="0"/>
          </a:p>
        </p:txBody>
      </p:sp>
      <p:sp>
        <p:nvSpPr>
          <p:cNvPr id="3" name="サブタイトル 2"/>
          <p:cNvSpPr>
            <a:spLocks noGrp="1"/>
          </p:cNvSpPr>
          <p:nvPr>
            <p:ph type="subTitle" idx="1"/>
          </p:nvPr>
        </p:nvSpPr>
        <p:spPr>
          <a:xfrm>
            <a:off x="0" y="2266214"/>
            <a:ext cx="12192000" cy="2325573"/>
          </a:xfrm>
        </p:spPr>
        <p:txBody>
          <a:bodyPr>
            <a:noAutofit/>
          </a:bodyPr>
          <a:lstStyle/>
          <a:p>
            <a:pPr algn="l"/>
            <a:r>
              <a:rPr lang="en-US" altLang="ja-JP" sz="6600" dirty="0"/>
              <a:t>『</a:t>
            </a:r>
            <a:r>
              <a:rPr lang="ja-JP" altLang="en-US" sz="6600" dirty="0"/>
              <a:t>コンテストで入賞して</a:t>
            </a:r>
            <a:endParaRPr lang="en-US" altLang="ja-JP" sz="6600" dirty="0"/>
          </a:p>
          <a:p>
            <a:pPr algn="r"/>
            <a:r>
              <a:rPr lang="ja-JP" altLang="en-US" sz="6600" dirty="0"/>
              <a:t>　　　実績づくりをする</a:t>
            </a:r>
            <a:r>
              <a:rPr lang="en-US" altLang="ja-JP" sz="6600" dirty="0"/>
              <a:t>』</a:t>
            </a:r>
          </a:p>
        </p:txBody>
      </p:sp>
    </p:spTree>
    <p:extLst>
      <p:ext uri="{BB962C8B-B14F-4D97-AF65-F5344CB8AC3E}">
        <p14:creationId xmlns:p14="http://schemas.microsoft.com/office/powerpoint/2010/main" val="30938734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615142"/>
            <a:ext cx="10515600" cy="5561821"/>
          </a:xfrm>
        </p:spPr>
        <p:txBody>
          <a:bodyPr>
            <a:normAutofit/>
          </a:bodyPr>
          <a:lstStyle/>
          <a:p>
            <a:pPr marL="0" indent="0">
              <a:buNone/>
            </a:pPr>
            <a:r>
              <a:rPr kumimoji="1" lang="ja-JP" altLang="en-US" sz="3200" dirty="0"/>
              <a:t>・ミニゲームを開始すると、まず説明が表示される。</a:t>
            </a:r>
            <a:endParaRPr kumimoji="1" lang="en-US" altLang="ja-JP" sz="3200" dirty="0"/>
          </a:p>
          <a:p>
            <a:pPr marL="0" indent="0">
              <a:buNone/>
            </a:pPr>
            <a:r>
              <a:rPr lang="ja-JP" altLang="en-US" sz="3200" dirty="0"/>
              <a:t>　始める</a:t>
            </a:r>
            <a:r>
              <a:rPr lang="ja-JP" altLang="en-US" sz="3200" dirty="0" err="1"/>
              <a:t>を</a:t>
            </a:r>
            <a:r>
              <a:rPr lang="ja-JP" altLang="en-US" sz="3200" dirty="0"/>
              <a:t>押すと、カウントダウンが入ってゲームが</a:t>
            </a:r>
            <a:endParaRPr lang="en-US" altLang="ja-JP" sz="3200" dirty="0"/>
          </a:p>
          <a:p>
            <a:pPr marL="0" indent="0">
              <a:buNone/>
            </a:pPr>
            <a:r>
              <a:rPr lang="ja-JP" altLang="en-US" sz="3200" dirty="0"/>
              <a:t>開始される。</a:t>
            </a:r>
            <a:endParaRPr lang="en-US" altLang="ja-JP" sz="3200" dirty="0"/>
          </a:p>
          <a:p>
            <a:pPr marL="0" indent="0">
              <a:buNone/>
            </a:pPr>
            <a:endParaRPr kumimoji="1" lang="en-US" altLang="ja-JP" sz="3200" dirty="0"/>
          </a:p>
          <a:p>
            <a:pPr marL="0" indent="0">
              <a:buNone/>
            </a:pPr>
            <a:r>
              <a:rPr lang="ja-JP" altLang="en-US" sz="3200" dirty="0"/>
              <a:t>・ゲーム画面の一時停止のボタンを押すことで、ゲームが止まる。</a:t>
            </a:r>
            <a:endParaRPr lang="en-US" altLang="ja-JP" sz="3200" dirty="0"/>
          </a:p>
          <a:p>
            <a:pPr marL="0" indent="0">
              <a:buNone/>
            </a:pPr>
            <a:r>
              <a:rPr lang="ja-JP" altLang="en-US" sz="3200" dirty="0"/>
              <a:t>　ボタンは押しやすいように下側に配置する。</a:t>
            </a:r>
            <a:endParaRPr lang="en-US" altLang="ja-JP" sz="3200" dirty="0"/>
          </a:p>
          <a:p>
            <a:pPr marL="0" indent="0">
              <a:buNone/>
            </a:pPr>
            <a:endParaRPr kumimoji="1" lang="en-US" altLang="ja-JP" sz="3200" dirty="0"/>
          </a:p>
          <a:p>
            <a:pPr marL="0" indent="0">
              <a:buNone/>
            </a:pPr>
            <a:r>
              <a:rPr lang="ja-JP" altLang="en-US" sz="3200" dirty="0"/>
              <a:t>・一時停止中にルールの確認をできるようにする。</a:t>
            </a:r>
            <a:endParaRPr kumimoji="1" lang="ja-JP" altLang="en-US" sz="3200" dirty="0"/>
          </a:p>
        </p:txBody>
      </p:sp>
    </p:spTree>
    <p:extLst>
      <p:ext uri="{BB962C8B-B14F-4D97-AF65-F5344CB8AC3E}">
        <p14:creationId xmlns:p14="http://schemas.microsoft.com/office/powerpoint/2010/main" val="19851122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pc="-150" dirty="0"/>
              <a:t>ゲームクリア、ゲームオーバー画面の仕様</a:t>
            </a:r>
          </a:p>
        </p:txBody>
      </p:sp>
      <p:sp>
        <p:nvSpPr>
          <p:cNvPr id="4" name="正方形/長方形 3"/>
          <p:cNvSpPr>
            <a:spLocks noChangeAspect="1"/>
          </p:cNvSpPr>
          <p:nvPr/>
        </p:nvSpPr>
        <p:spPr>
          <a:xfrm>
            <a:off x="1005840" y="1655838"/>
            <a:ext cx="2489577" cy="47334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a:spLocks noChangeAspect="1"/>
          </p:cNvSpPr>
          <p:nvPr/>
        </p:nvSpPr>
        <p:spPr>
          <a:xfrm>
            <a:off x="4774276" y="1652673"/>
            <a:ext cx="2489577" cy="47334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p:cNvSpPr txBox="1"/>
          <p:nvPr/>
        </p:nvSpPr>
        <p:spPr>
          <a:xfrm>
            <a:off x="1319602" y="1921843"/>
            <a:ext cx="1862051" cy="523220"/>
          </a:xfrm>
          <a:prstGeom prst="rect">
            <a:avLst/>
          </a:prstGeom>
          <a:noFill/>
        </p:spPr>
        <p:txBody>
          <a:bodyPr wrap="square" rtlCol="0">
            <a:spAutoFit/>
          </a:bodyPr>
          <a:lstStyle/>
          <a:p>
            <a:pPr algn="ctr"/>
            <a:r>
              <a:rPr kumimoji="1" lang="ja-JP" altLang="en-US" sz="2800" dirty="0">
                <a:solidFill>
                  <a:srgbClr val="FF0000"/>
                </a:solidFill>
              </a:rPr>
              <a:t>成功！</a:t>
            </a:r>
          </a:p>
        </p:txBody>
      </p:sp>
      <p:sp>
        <p:nvSpPr>
          <p:cNvPr id="6" name="テキスト ボックス 5"/>
          <p:cNvSpPr txBox="1"/>
          <p:nvPr/>
        </p:nvSpPr>
        <p:spPr>
          <a:xfrm>
            <a:off x="5088038" y="1918679"/>
            <a:ext cx="1862051" cy="523220"/>
          </a:xfrm>
          <a:prstGeom prst="rect">
            <a:avLst/>
          </a:prstGeom>
          <a:noFill/>
        </p:spPr>
        <p:txBody>
          <a:bodyPr wrap="square" rtlCol="0">
            <a:spAutoFit/>
          </a:bodyPr>
          <a:lstStyle/>
          <a:p>
            <a:pPr algn="ctr"/>
            <a:r>
              <a:rPr kumimoji="1" lang="ja-JP" altLang="en-US" sz="2800" dirty="0">
                <a:solidFill>
                  <a:srgbClr val="002060"/>
                </a:solidFill>
              </a:rPr>
              <a:t>失敗</a:t>
            </a:r>
            <a:r>
              <a:rPr kumimoji="1" lang="en-US" altLang="ja-JP" sz="2800" dirty="0">
                <a:solidFill>
                  <a:srgbClr val="002060"/>
                </a:solidFill>
              </a:rPr>
              <a:t>…</a:t>
            </a:r>
            <a:endParaRPr kumimoji="1" lang="ja-JP" altLang="en-US" sz="2800" dirty="0">
              <a:solidFill>
                <a:srgbClr val="002060"/>
              </a:solidFill>
            </a:endParaRPr>
          </a:p>
        </p:txBody>
      </p:sp>
      <p:sp>
        <p:nvSpPr>
          <p:cNvPr id="7" name="テキスト ボックス 6"/>
          <p:cNvSpPr txBox="1"/>
          <p:nvPr/>
        </p:nvSpPr>
        <p:spPr>
          <a:xfrm>
            <a:off x="1358070" y="2728178"/>
            <a:ext cx="1785114" cy="369332"/>
          </a:xfrm>
          <a:prstGeom prst="rect">
            <a:avLst/>
          </a:prstGeom>
          <a:noFill/>
        </p:spPr>
        <p:txBody>
          <a:bodyPr wrap="square" rtlCol="0">
            <a:spAutoFit/>
          </a:bodyPr>
          <a:lstStyle/>
          <a:p>
            <a:r>
              <a:rPr kumimoji="1" lang="ja-JP" altLang="en-US" dirty="0"/>
              <a:t>コイン獲得枚数</a:t>
            </a:r>
          </a:p>
        </p:txBody>
      </p:sp>
      <p:sp>
        <p:nvSpPr>
          <p:cNvPr id="8" name="テキスト ボックス 7"/>
          <p:cNvSpPr txBox="1"/>
          <p:nvPr/>
        </p:nvSpPr>
        <p:spPr>
          <a:xfrm>
            <a:off x="1358070" y="3380625"/>
            <a:ext cx="1785114" cy="369332"/>
          </a:xfrm>
          <a:prstGeom prst="rect">
            <a:avLst/>
          </a:prstGeom>
          <a:noFill/>
        </p:spPr>
        <p:txBody>
          <a:bodyPr wrap="square" rtlCol="0">
            <a:spAutoFit/>
          </a:bodyPr>
          <a:lstStyle/>
          <a:p>
            <a:r>
              <a:rPr kumimoji="1" lang="ja-JP" altLang="en-US" dirty="0"/>
              <a:t>コイン獲得目標</a:t>
            </a:r>
          </a:p>
        </p:txBody>
      </p:sp>
      <p:sp>
        <p:nvSpPr>
          <p:cNvPr id="10" name="テキスト ボックス 9"/>
          <p:cNvSpPr txBox="1"/>
          <p:nvPr/>
        </p:nvSpPr>
        <p:spPr>
          <a:xfrm>
            <a:off x="1352283" y="4033072"/>
            <a:ext cx="1785114" cy="369332"/>
          </a:xfrm>
          <a:prstGeom prst="rect">
            <a:avLst/>
          </a:prstGeom>
          <a:noFill/>
        </p:spPr>
        <p:txBody>
          <a:bodyPr wrap="square" rtlCol="0">
            <a:spAutoFit/>
          </a:bodyPr>
          <a:lstStyle/>
          <a:p>
            <a:r>
              <a:rPr lang="ja-JP" altLang="en-US" dirty="0"/>
              <a:t>最大獲得枚数</a:t>
            </a:r>
            <a:endParaRPr lang="en-US" altLang="ja-JP" dirty="0"/>
          </a:p>
        </p:txBody>
      </p:sp>
      <p:sp>
        <p:nvSpPr>
          <p:cNvPr id="11" name="正方形/長方形 10"/>
          <p:cNvSpPr/>
          <p:nvPr/>
        </p:nvSpPr>
        <p:spPr>
          <a:xfrm>
            <a:off x="1352283" y="4673356"/>
            <a:ext cx="1785114" cy="4987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もう一度</a:t>
            </a:r>
          </a:p>
        </p:txBody>
      </p:sp>
      <p:sp>
        <p:nvSpPr>
          <p:cNvPr id="12" name="正方形/長方形 11"/>
          <p:cNvSpPr/>
          <p:nvPr/>
        </p:nvSpPr>
        <p:spPr>
          <a:xfrm>
            <a:off x="1319602" y="5531339"/>
            <a:ext cx="1785114" cy="4987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別のゲームへ</a:t>
            </a:r>
            <a:endParaRPr kumimoji="1" lang="ja-JP" altLang="en-US" dirty="0"/>
          </a:p>
        </p:txBody>
      </p:sp>
      <p:sp>
        <p:nvSpPr>
          <p:cNvPr id="13" name="テキスト ボックス 12"/>
          <p:cNvSpPr txBox="1"/>
          <p:nvPr/>
        </p:nvSpPr>
        <p:spPr>
          <a:xfrm>
            <a:off x="5126506" y="2725014"/>
            <a:ext cx="1785114" cy="369332"/>
          </a:xfrm>
          <a:prstGeom prst="rect">
            <a:avLst/>
          </a:prstGeom>
          <a:noFill/>
        </p:spPr>
        <p:txBody>
          <a:bodyPr wrap="square" rtlCol="0">
            <a:spAutoFit/>
          </a:bodyPr>
          <a:lstStyle/>
          <a:p>
            <a:r>
              <a:rPr kumimoji="1" lang="ja-JP" altLang="en-US" dirty="0"/>
              <a:t>コイン獲得枚数</a:t>
            </a:r>
          </a:p>
        </p:txBody>
      </p:sp>
      <p:sp>
        <p:nvSpPr>
          <p:cNvPr id="14" name="テキスト ボックス 13"/>
          <p:cNvSpPr txBox="1"/>
          <p:nvPr/>
        </p:nvSpPr>
        <p:spPr>
          <a:xfrm>
            <a:off x="5126506" y="3391614"/>
            <a:ext cx="1785114" cy="369332"/>
          </a:xfrm>
          <a:prstGeom prst="rect">
            <a:avLst/>
          </a:prstGeom>
          <a:noFill/>
        </p:spPr>
        <p:txBody>
          <a:bodyPr wrap="square" rtlCol="0">
            <a:spAutoFit/>
          </a:bodyPr>
          <a:lstStyle/>
          <a:p>
            <a:r>
              <a:rPr kumimoji="1" lang="ja-JP" altLang="en-US" dirty="0"/>
              <a:t>コイン獲得目標</a:t>
            </a:r>
          </a:p>
        </p:txBody>
      </p:sp>
      <p:sp>
        <p:nvSpPr>
          <p:cNvPr id="15" name="テキスト ボックス 14"/>
          <p:cNvSpPr txBox="1"/>
          <p:nvPr/>
        </p:nvSpPr>
        <p:spPr>
          <a:xfrm>
            <a:off x="5126506" y="4029310"/>
            <a:ext cx="1785114" cy="369332"/>
          </a:xfrm>
          <a:prstGeom prst="rect">
            <a:avLst/>
          </a:prstGeom>
          <a:noFill/>
        </p:spPr>
        <p:txBody>
          <a:bodyPr wrap="square" rtlCol="0">
            <a:spAutoFit/>
          </a:bodyPr>
          <a:lstStyle/>
          <a:p>
            <a:r>
              <a:rPr lang="ja-JP" altLang="en-US" dirty="0"/>
              <a:t>最大獲得枚数</a:t>
            </a:r>
            <a:endParaRPr lang="en-US" altLang="ja-JP" dirty="0"/>
          </a:p>
        </p:txBody>
      </p:sp>
      <p:sp>
        <p:nvSpPr>
          <p:cNvPr id="16" name="正方形/長方形 15"/>
          <p:cNvSpPr/>
          <p:nvPr/>
        </p:nvSpPr>
        <p:spPr>
          <a:xfrm>
            <a:off x="5126506" y="4675318"/>
            <a:ext cx="1785114" cy="4987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もう一度</a:t>
            </a:r>
          </a:p>
        </p:txBody>
      </p:sp>
      <p:sp>
        <p:nvSpPr>
          <p:cNvPr id="17" name="正方形/長方形 16"/>
          <p:cNvSpPr/>
          <p:nvPr/>
        </p:nvSpPr>
        <p:spPr>
          <a:xfrm>
            <a:off x="5126506" y="5528175"/>
            <a:ext cx="1785114" cy="4987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別のゲームへ</a:t>
            </a:r>
            <a:endParaRPr kumimoji="1" lang="ja-JP" altLang="en-US" dirty="0"/>
          </a:p>
        </p:txBody>
      </p:sp>
      <p:sp>
        <p:nvSpPr>
          <p:cNvPr id="26" name="正方形/長方形 25"/>
          <p:cNvSpPr/>
          <p:nvPr/>
        </p:nvSpPr>
        <p:spPr>
          <a:xfrm>
            <a:off x="8470670" y="1652673"/>
            <a:ext cx="2513214" cy="47334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p:cNvSpPr txBox="1"/>
          <p:nvPr/>
        </p:nvSpPr>
        <p:spPr>
          <a:xfrm>
            <a:off x="8529362" y="2133077"/>
            <a:ext cx="2284110" cy="400110"/>
          </a:xfrm>
          <a:prstGeom prst="rect">
            <a:avLst/>
          </a:prstGeom>
          <a:noFill/>
        </p:spPr>
        <p:txBody>
          <a:bodyPr wrap="square" rtlCol="0">
            <a:spAutoFit/>
          </a:bodyPr>
          <a:lstStyle/>
          <a:p>
            <a:r>
              <a:rPr kumimoji="1" lang="ja-JP" altLang="en-US" sz="2000" dirty="0"/>
              <a:t>選んでね</a:t>
            </a:r>
          </a:p>
        </p:txBody>
      </p:sp>
      <p:sp>
        <p:nvSpPr>
          <p:cNvPr id="28" name="正方形/長方形 27"/>
          <p:cNvSpPr/>
          <p:nvPr/>
        </p:nvSpPr>
        <p:spPr>
          <a:xfrm>
            <a:off x="8584903" y="2752182"/>
            <a:ext cx="2228569" cy="4791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タップ操作</a:t>
            </a:r>
            <a:endParaRPr kumimoji="1" lang="ja-JP" altLang="en-US" dirty="0"/>
          </a:p>
        </p:txBody>
      </p:sp>
      <p:sp>
        <p:nvSpPr>
          <p:cNvPr id="29" name="正方形/長方形 28"/>
          <p:cNvSpPr/>
          <p:nvPr/>
        </p:nvSpPr>
        <p:spPr>
          <a:xfrm>
            <a:off x="8618154" y="3558092"/>
            <a:ext cx="2228569" cy="4791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スワイプ操作</a:t>
            </a:r>
          </a:p>
        </p:txBody>
      </p:sp>
      <p:sp>
        <p:nvSpPr>
          <p:cNvPr id="30" name="正方形/長方形 29"/>
          <p:cNvSpPr/>
          <p:nvPr/>
        </p:nvSpPr>
        <p:spPr>
          <a:xfrm>
            <a:off x="8593216" y="4256244"/>
            <a:ext cx="2228569" cy="4791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ドラッグ操作</a:t>
            </a:r>
          </a:p>
        </p:txBody>
      </p:sp>
      <p:sp>
        <p:nvSpPr>
          <p:cNvPr id="31" name="正方形/長方形 30"/>
          <p:cNvSpPr/>
          <p:nvPr/>
        </p:nvSpPr>
        <p:spPr>
          <a:xfrm>
            <a:off x="8584903" y="4966727"/>
            <a:ext cx="2228569" cy="4791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ピンチ操作</a:t>
            </a:r>
          </a:p>
        </p:txBody>
      </p:sp>
      <p:sp>
        <p:nvSpPr>
          <p:cNvPr id="32" name="正方形/長方形 31"/>
          <p:cNvSpPr/>
          <p:nvPr/>
        </p:nvSpPr>
        <p:spPr>
          <a:xfrm>
            <a:off x="8593217" y="5607902"/>
            <a:ext cx="2228569" cy="4791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MIX</a:t>
            </a:r>
            <a:endParaRPr kumimoji="1" lang="ja-JP" altLang="en-US" dirty="0"/>
          </a:p>
        </p:txBody>
      </p:sp>
      <p:sp>
        <p:nvSpPr>
          <p:cNvPr id="33" name="正方形/長方形 32"/>
          <p:cNvSpPr/>
          <p:nvPr/>
        </p:nvSpPr>
        <p:spPr>
          <a:xfrm>
            <a:off x="8604991" y="1772915"/>
            <a:ext cx="2188391" cy="2758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コイン獲得枚数</a:t>
            </a:r>
          </a:p>
        </p:txBody>
      </p:sp>
      <p:sp>
        <p:nvSpPr>
          <p:cNvPr id="34" name="右矢印 33"/>
          <p:cNvSpPr/>
          <p:nvPr/>
        </p:nvSpPr>
        <p:spPr>
          <a:xfrm>
            <a:off x="6749935" y="5607902"/>
            <a:ext cx="1720735" cy="30244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10258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640080"/>
            <a:ext cx="10515600" cy="5536883"/>
          </a:xfrm>
        </p:spPr>
        <p:txBody>
          <a:bodyPr>
            <a:normAutofit/>
          </a:bodyPr>
          <a:lstStyle/>
          <a:p>
            <a:pPr marL="0" indent="0">
              <a:buNone/>
            </a:pPr>
            <a:r>
              <a:rPr lang="ja-JP" altLang="en-US" sz="3200" dirty="0"/>
              <a:t>・基本的な形はゲームクリアとゲームオーバーで</a:t>
            </a:r>
            <a:endParaRPr lang="en-US" altLang="ja-JP" sz="3200" dirty="0"/>
          </a:p>
          <a:p>
            <a:pPr marL="0" indent="0">
              <a:buNone/>
            </a:pPr>
            <a:r>
              <a:rPr lang="ja-JP" altLang="en-US" sz="3200" dirty="0"/>
              <a:t>変えない。</a:t>
            </a:r>
            <a:endParaRPr lang="en-US" altLang="ja-JP" sz="3200" dirty="0"/>
          </a:p>
          <a:p>
            <a:pPr marL="0" indent="0">
              <a:buNone/>
            </a:pPr>
            <a:endParaRPr lang="en-US" altLang="ja-JP" sz="3200" dirty="0"/>
          </a:p>
          <a:p>
            <a:pPr marL="0" indent="0">
              <a:buNone/>
            </a:pPr>
            <a:r>
              <a:rPr lang="ja-JP" altLang="en-US" sz="3200" dirty="0"/>
              <a:t>・失敗したときにあとどのくらいできればいいかがわかるように、目標のコイン獲得枚数を表示する。</a:t>
            </a:r>
            <a:endParaRPr lang="en-US" altLang="ja-JP" sz="3200" dirty="0"/>
          </a:p>
          <a:p>
            <a:pPr marL="0" indent="0">
              <a:buNone/>
            </a:pPr>
            <a:endParaRPr lang="en-US" altLang="ja-JP" sz="3200" dirty="0"/>
          </a:p>
          <a:p>
            <a:pPr marL="0" indent="0">
              <a:buNone/>
            </a:pPr>
            <a:r>
              <a:rPr lang="ja-JP" altLang="en-US" sz="3200" dirty="0"/>
              <a:t>・「もう一度」で同じゲームを最初からやり直す。</a:t>
            </a:r>
            <a:endParaRPr lang="en-US" altLang="ja-JP" sz="3200" dirty="0"/>
          </a:p>
          <a:p>
            <a:pPr marL="0" indent="0">
              <a:buNone/>
            </a:pPr>
            <a:endParaRPr kumimoji="1" lang="en-US" altLang="ja-JP" sz="3200" dirty="0"/>
          </a:p>
          <a:p>
            <a:pPr marL="0" indent="0">
              <a:buNone/>
            </a:pPr>
            <a:r>
              <a:rPr lang="ja-JP" altLang="en-US" sz="3200" dirty="0"/>
              <a:t>・「別のゲームへ」でメインメニュー画面に戻る。</a:t>
            </a:r>
            <a:endParaRPr kumimoji="1" lang="ja-JP" altLang="en-US" sz="3200" dirty="0"/>
          </a:p>
        </p:txBody>
      </p:sp>
    </p:spTree>
    <p:extLst>
      <p:ext uri="{BB962C8B-B14F-4D97-AF65-F5344CB8AC3E}">
        <p14:creationId xmlns:p14="http://schemas.microsoft.com/office/powerpoint/2010/main" val="143266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それぞれのゲームの仕様</a:t>
            </a:r>
          </a:p>
        </p:txBody>
      </p:sp>
    </p:spTree>
    <p:extLst>
      <p:ext uri="{BB962C8B-B14F-4D97-AF65-F5344CB8AC3E}">
        <p14:creationId xmlns:p14="http://schemas.microsoft.com/office/powerpoint/2010/main" val="3387003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7116" y="514755"/>
            <a:ext cx="10515600" cy="898409"/>
          </a:xfrm>
        </p:spPr>
        <p:txBody>
          <a:bodyPr/>
          <a:lstStyle/>
          <a:p>
            <a:r>
              <a:rPr kumimoji="1" lang="ja-JP" altLang="en-US" dirty="0"/>
              <a:t>共通の仕様</a:t>
            </a:r>
          </a:p>
        </p:txBody>
      </p:sp>
      <p:sp>
        <p:nvSpPr>
          <p:cNvPr id="3" name="コンテンツ プレースホルダー 2"/>
          <p:cNvSpPr>
            <a:spLocks noGrp="1"/>
          </p:cNvSpPr>
          <p:nvPr>
            <p:ph idx="1"/>
          </p:nvPr>
        </p:nvSpPr>
        <p:spPr>
          <a:xfrm>
            <a:off x="423949" y="1413164"/>
            <a:ext cx="11321935" cy="4763799"/>
          </a:xfrm>
        </p:spPr>
        <p:txBody>
          <a:bodyPr>
            <a:normAutofit/>
          </a:bodyPr>
          <a:lstStyle/>
          <a:p>
            <a:pPr marL="0" indent="0">
              <a:buNone/>
            </a:pPr>
            <a:r>
              <a:rPr lang="ja-JP" altLang="en-US" sz="3200" dirty="0"/>
              <a:t>・共通の制限時間がある。</a:t>
            </a:r>
            <a:endParaRPr kumimoji="1" lang="en-US" altLang="ja-JP" sz="3200" dirty="0"/>
          </a:p>
          <a:p>
            <a:pPr marL="0" indent="0">
              <a:buNone/>
            </a:pPr>
            <a:endParaRPr lang="en-US" altLang="ja-JP" sz="3200" dirty="0"/>
          </a:p>
          <a:p>
            <a:pPr marL="0" indent="0">
              <a:buNone/>
            </a:pPr>
            <a:r>
              <a:rPr kumimoji="1" lang="ja-JP" altLang="en-US" sz="3200" dirty="0"/>
              <a:t>・時間が来るまでプレイできる。</a:t>
            </a:r>
            <a:endParaRPr kumimoji="1" lang="en-US" altLang="ja-JP" sz="3200" dirty="0"/>
          </a:p>
          <a:p>
            <a:pPr marL="0" indent="0">
              <a:buNone/>
            </a:pPr>
            <a:endParaRPr lang="en-US" altLang="ja-JP" sz="3200" dirty="0"/>
          </a:p>
          <a:p>
            <a:pPr marL="0" indent="0">
              <a:buNone/>
            </a:pPr>
            <a:r>
              <a:rPr kumimoji="1" lang="ja-JP" altLang="en-US" sz="3200" dirty="0"/>
              <a:t>・指定の問題数を時間までに解けていたらゲームクリア。</a:t>
            </a:r>
            <a:endParaRPr kumimoji="1" lang="en-US" altLang="ja-JP" sz="3200" dirty="0"/>
          </a:p>
          <a:p>
            <a:pPr marL="0" indent="0">
              <a:buNone/>
            </a:pPr>
            <a:r>
              <a:rPr lang="ja-JP" altLang="en-US" sz="3200" dirty="0"/>
              <a:t>　解けなかったらゲームオーバー。</a:t>
            </a:r>
            <a:endParaRPr lang="en-US" altLang="ja-JP" sz="3200" dirty="0"/>
          </a:p>
          <a:p>
            <a:pPr marL="0" indent="0">
              <a:buNone/>
            </a:pPr>
            <a:endParaRPr lang="en-US" altLang="ja-JP" sz="3200" dirty="0"/>
          </a:p>
          <a:p>
            <a:pPr marL="0" indent="0">
              <a:buNone/>
            </a:pPr>
            <a:r>
              <a:rPr lang="ja-JP" altLang="en-US" sz="3200" dirty="0"/>
              <a:t>・コインでスコアを表現する。</a:t>
            </a:r>
            <a:endParaRPr lang="en-US" altLang="ja-JP" sz="3200" dirty="0"/>
          </a:p>
        </p:txBody>
      </p:sp>
    </p:spTree>
    <p:extLst>
      <p:ext uri="{BB962C8B-B14F-4D97-AF65-F5344CB8AC3E}">
        <p14:creationId xmlns:p14="http://schemas.microsoft.com/office/powerpoint/2010/main" val="3329864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23949" y="484094"/>
            <a:ext cx="11321935" cy="5692869"/>
          </a:xfrm>
        </p:spPr>
        <p:txBody>
          <a:bodyPr>
            <a:normAutofit/>
          </a:bodyPr>
          <a:lstStyle/>
          <a:p>
            <a:pPr marL="0" indent="0">
              <a:buNone/>
            </a:pPr>
            <a:r>
              <a:rPr lang="ja-JP" altLang="en-US" sz="3200" dirty="0"/>
              <a:t>・コインの溜まり具合がわかるゲージを用意する。</a:t>
            </a:r>
            <a:endParaRPr lang="en-US" altLang="ja-JP" sz="3200" dirty="0"/>
          </a:p>
          <a:p>
            <a:pPr marL="0" indent="0">
              <a:buNone/>
            </a:pPr>
            <a:endParaRPr lang="en-US" altLang="ja-JP" sz="3200" dirty="0"/>
          </a:p>
          <a:p>
            <a:pPr marL="0" indent="0">
              <a:buNone/>
            </a:pPr>
            <a:r>
              <a:rPr lang="ja-JP" altLang="en-US" sz="3200" dirty="0"/>
              <a:t>・ゲージの線でどこまで行ったらクリアかを表現する。</a:t>
            </a:r>
            <a:endParaRPr lang="en-US" altLang="ja-JP" sz="3200" dirty="0"/>
          </a:p>
          <a:p>
            <a:pPr marL="0" indent="0">
              <a:buNone/>
            </a:pPr>
            <a:endParaRPr lang="en-US" altLang="ja-JP" sz="3200" dirty="0"/>
          </a:p>
          <a:p>
            <a:pPr marL="0" indent="0">
              <a:buNone/>
            </a:pPr>
            <a:r>
              <a:rPr lang="ja-JP" altLang="en-US" sz="3200" dirty="0"/>
              <a:t>・ゲーム開始前にルールと簡単な操作方法を説明する。</a:t>
            </a:r>
            <a:endParaRPr lang="en-US" altLang="ja-JP" sz="3200" dirty="0"/>
          </a:p>
        </p:txBody>
      </p:sp>
    </p:spTree>
    <p:extLst>
      <p:ext uri="{BB962C8B-B14F-4D97-AF65-F5344CB8AC3E}">
        <p14:creationId xmlns:p14="http://schemas.microsoft.com/office/powerpoint/2010/main" val="475594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タップ操作のミニゲーム</a:t>
            </a:r>
          </a:p>
        </p:txBody>
      </p:sp>
      <p:sp>
        <p:nvSpPr>
          <p:cNvPr id="3" name="コンテンツ プレースホルダー 2"/>
          <p:cNvSpPr>
            <a:spLocks noGrp="1"/>
          </p:cNvSpPr>
          <p:nvPr>
            <p:ph idx="1"/>
          </p:nvPr>
        </p:nvSpPr>
        <p:spPr/>
        <p:txBody>
          <a:bodyPr>
            <a:normAutofit/>
          </a:bodyPr>
          <a:lstStyle/>
          <a:p>
            <a:pPr marL="0" indent="0">
              <a:buNone/>
            </a:pPr>
            <a:r>
              <a:rPr kumimoji="1" lang="ja-JP" altLang="en-US" sz="3600" dirty="0"/>
              <a:t>・仲間外れ探し</a:t>
            </a:r>
            <a:endParaRPr kumimoji="1" lang="en-US" altLang="ja-JP" sz="3600" dirty="0"/>
          </a:p>
          <a:p>
            <a:pPr marL="0" indent="0">
              <a:buNone/>
            </a:pPr>
            <a:endParaRPr lang="en-US" altLang="ja-JP" sz="3600" dirty="0"/>
          </a:p>
          <a:p>
            <a:pPr marL="0" indent="0">
              <a:buNone/>
            </a:pPr>
            <a:r>
              <a:rPr kumimoji="1" lang="ja-JP" altLang="en-US" sz="3600" dirty="0"/>
              <a:t>・択一クイズ</a:t>
            </a:r>
            <a:endParaRPr kumimoji="1" lang="en-US" altLang="ja-JP" sz="3600" dirty="0"/>
          </a:p>
          <a:p>
            <a:pPr marL="0" indent="0">
              <a:buNone/>
            </a:pPr>
            <a:endParaRPr lang="en-US" altLang="ja-JP" sz="3600" dirty="0"/>
          </a:p>
          <a:p>
            <a:pPr marL="0" indent="0">
              <a:buNone/>
            </a:pPr>
            <a:r>
              <a:rPr kumimoji="1" lang="ja-JP" altLang="en-US" sz="3600" dirty="0"/>
              <a:t>・タイピング</a:t>
            </a:r>
          </a:p>
        </p:txBody>
      </p:sp>
    </p:spTree>
    <p:extLst>
      <p:ext uri="{BB962C8B-B14F-4D97-AF65-F5344CB8AC3E}">
        <p14:creationId xmlns:p14="http://schemas.microsoft.com/office/powerpoint/2010/main" val="26224274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7116" y="514755"/>
            <a:ext cx="10515600" cy="898409"/>
          </a:xfrm>
        </p:spPr>
        <p:txBody>
          <a:bodyPr/>
          <a:lstStyle/>
          <a:p>
            <a:r>
              <a:rPr kumimoji="1" lang="ja-JP" altLang="en-US" dirty="0"/>
              <a:t>仲間外れ探し</a:t>
            </a:r>
          </a:p>
        </p:txBody>
      </p:sp>
      <p:sp>
        <p:nvSpPr>
          <p:cNvPr id="3" name="コンテンツ プレースホルダー 2"/>
          <p:cNvSpPr>
            <a:spLocks noGrp="1"/>
          </p:cNvSpPr>
          <p:nvPr>
            <p:ph idx="1"/>
          </p:nvPr>
        </p:nvSpPr>
        <p:spPr>
          <a:xfrm>
            <a:off x="423949" y="1413164"/>
            <a:ext cx="11321935" cy="4763799"/>
          </a:xfrm>
        </p:spPr>
        <p:txBody>
          <a:bodyPr>
            <a:normAutofit/>
          </a:bodyPr>
          <a:lstStyle/>
          <a:p>
            <a:pPr marL="0" indent="0">
              <a:buNone/>
            </a:pPr>
            <a:r>
              <a:rPr kumimoji="1" lang="ja-JP" altLang="en-US" sz="3200" dirty="0"/>
              <a:t>・画面に複数の画像があり、その中から他と違うものを選択する。</a:t>
            </a:r>
            <a:endParaRPr kumimoji="1" lang="en-US" altLang="ja-JP" sz="3200" dirty="0"/>
          </a:p>
          <a:p>
            <a:pPr marL="0" indent="0">
              <a:buNone/>
            </a:pPr>
            <a:endParaRPr lang="en-US" altLang="ja-JP" sz="3200" dirty="0"/>
          </a:p>
          <a:p>
            <a:pPr marL="0" indent="0">
              <a:buNone/>
            </a:pPr>
            <a:r>
              <a:rPr lang="ja-JP" altLang="en-US" sz="3200" dirty="0"/>
              <a:t>・画像はランダムに変更する。</a:t>
            </a:r>
            <a:endParaRPr lang="en-US" altLang="ja-JP" sz="3200" dirty="0"/>
          </a:p>
          <a:p>
            <a:pPr marL="0" indent="0">
              <a:buNone/>
            </a:pPr>
            <a:endParaRPr lang="en-US" altLang="ja-JP" sz="3200" dirty="0"/>
          </a:p>
          <a:p>
            <a:pPr marL="0" indent="0">
              <a:buNone/>
            </a:pPr>
            <a:r>
              <a:rPr lang="ja-JP" altLang="en-US" sz="3200" dirty="0"/>
              <a:t>・不正解の場合、制限時間が減る。</a:t>
            </a:r>
            <a:endParaRPr lang="en-US" altLang="ja-JP" sz="3200" dirty="0"/>
          </a:p>
        </p:txBody>
      </p:sp>
    </p:spTree>
    <p:extLst>
      <p:ext uri="{BB962C8B-B14F-4D97-AF65-F5344CB8AC3E}">
        <p14:creationId xmlns:p14="http://schemas.microsoft.com/office/powerpoint/2010/main" val="3615545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7116" y="514755"/>
            <a:ext cx="10515600" cy="898409"/>
          </a:xfrm>
        </p:spPr>
        <p:txBody>
          <a:bodyPr/>
          <a:lstStyle/>
          <a:p>
            <a:r>
              <a:rPr kumimoji="1" lang="ja-JP" altLang="en-US" dirty="0"/>
              <a:t>タイピング</a:t>
            </a:r>
          </a:p>
        </p:txBody>
      </p:sp>
      <p:sp>
        <p:nvSpPr>
          <p:cNvPr id="3" name="コンテンツ プレースホルダー 2"/>
          <p:cNvSpPr>
            <a:spLocks noGrp="1"/>
          </p:cNvSpPr>
          <p:nvPr>
            <p:ph idx="1"/>
          </p:nvPr>
        </p:nvSpPr>
        <p:spPr>
          <a:xfrm>
            <a:off x="423949" y="1413164"/>
            <a:ext cx="11321935" cy="4763799"/>
          </a:xfrm>
        </p:spPr>
        <p:txBody>
          <a:bodyPr>
            <a:normAutofit/>
          </a:bodyPr>
          <a:lstStyle/>
          <a:p>
            <a:pPr marL="0" indent="0">
              <a:buNone/>
            </a:pPr>
            <a:r>
              <a:rPr kumimoji="1" lang="ja-JP" altLang="en-US" sz="3200" dirty="0"/>
              <a:t>・画面に単語が出て、それを自分で入力する。</a:t>
            </a:r>
            <a:endParaRPr kumimoji="1" lang="en-US" altLang="ja-JP" sz="3200" dirty="0"/>
          </a:p>
          <a:p>
            <a:pPr marL="0" indent="0">
              <a:buNone/>
            </a:pPr>
            <a:endParaRPr lang="en-US" altLang="ja-JP" sz="2000" dirty="0"/>
          </a:p>
          <a:p>
            <a:pPr marL="0" indent="0">
              <a:buNone/>
            </a:pPr>
            <a:r>
              <a:rPr kumimoji="1" lang="ja-JP" altLang="en-US" sz="3200" dirty="0"/>
              <a:t>・制限時間は、間違った単語を入力するごとに減っていく。</a:t>
            </a:r>
            <a:endParaRPr kumimoji="1" lang="en-US" altLang="ja-JP" sz="3200" dirty="0"/>
          </a:p>
          <a:p>
            <a:pPr marL="0" indent="0">
              <a:buNone/>
            </a:pPr>
            <a:endParaRPr lang="en-US" altLang="ja-JP" sz="2000" dirty="0"/>
          </a:p>
          <a:p>
            <a:pPr marL="0" indent="0">
              <a:buNone/>
            </a:pPr>
            <a:r>
              <a:rPr kumimoji="1" lang="ja-JP" altLang="en-US" sz="3200" dirty="0"/>
              <a:t>・キーボードは自動で表示する。</a:t>
            </a:r>
            <a:endParaRPr lang="en-US" altLang="ja-JP" sz="3200" dirty="0"/>
          </a:p>
        </p:txBody>
      </p:sp>
    </p:spTree>
    <p:extLst>
      <p:ext uri="{BB962C8B-B14F-4D97-AF65-F5344CB8AC3E}">
        <p14:creationId xmlns:p14="http://schemas.microsoft.com/office/powerpoint/2010/main" val="14747067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スワイプ・フリックのミニゲーム</a:t>
            </a:r>
          </a:p>
        </p:txBody>
      </p:sp>
      <p:sp>
        <p:nvSpPr>
          <p:cNvPr id="3" name="コンテンツ プレースホルダー 2"/>
          <p:cNvSpPr>
            <a:spLocks noGrp="1"/>
          </p:cNvSpPr>
          <p:nvPr>
            <p:ph idx="1"/>
          </p:nvPr>
        </p:nvSpPr>
        <p:spPr/>
        <p:txBody>
          <a:bodyPr>
            <a:normAutofit/>
          </a:bodyPr>
          <a:lstStyle/>
          <a:p>
            <a:pPr marL="0" indent="0">
              <a:buNone/>
            </a:pPr>
            <a:r>
              <a:rPr kumimoji="1" lang="ja-JP" altLang="en-US" sz="3600" dirty="0"/>
              <a:t>・スクロール</a:t>
            </a:r>
            <a:endParaRPr kumimoji="1" lang="en-US" altLang="ja-JP" sz="3600" dirty="0"/>
          </a:p>
          <a:p>
            <a:pPr marL="0" indent="0">
              <a:buNone/>
            </a:pPr>
            <a:endParaRPr lang="en-US" altLang="ja-JP" sz="3600" dirty="0"/>
          </a:p>
          <a:p>
            <a:pPr marL="0" indent="0">
              <a:buNone/>
            </a:pPr>
            <a:r>
              <a:rPr kumimoji="1" lang="ja-JP" altLang="en-US" sz="3600" dirty="0"/>
              <a:t>・猫探し</a:t>
            </a:r>
            <a:endParaRPr kumimoji="1" lang="en-US" altLang="ja-JP" sz="3600" dirty="0"/>
          </a:p>
          <a:p>
            <a:pPr marL="0" indent="0">
              <a:buNone/>
            </a:pPr>
            <a:endParaRPr lang="en-US" altLang="ja-JP" sz="800" dirty="0"/>
          </a:p>
          <a:p>
            <a:pPr marL="0" indent="0">
              <a:buNone/>
            </a:pPr>
            <a:r>
              <a:rPr kumimoji="1" lang="ja-JP" altLang="en-US" sz="3600" dirty="0"/>
              <a:t>　</a:t>
            </a:r>
            <a:r>
              <a:rPr kumimoji="1" lang="en-US" altLang="ja-JP" sz="2400" dirty="0"/>
              <a:t>※</a:t>
            </a:r>
            <a:r>
              <a:rPr kumimoji="1" lang="ja-JP" altLang="en-US" sz="2400" dirty="0"/>
              <a:t>それぞれ三問やったらクリア</a:t>
            </a:r>
          </a:p>
        </p:txBody>
      </p:sp>
    </p:spTree>
    <p:extLst>
      <p:ext uri="{BB962C8B-B14F-4D97-AF65-F5344CB8AC3E}">
        <p14:creationId xmlns:p14="http://schemas.microsoft.com/office/powerpoint/2010/main" val="2638204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216131"/>
            <a:ext cx="10515600" cy="781396"/>
          </a:xfrm>
        </p:spPr>
        <p:txBody>
          <a:bodyPr>
            <a:noAutofit/>
          </a:bodyPr>
          <a:lstStyle/>
          <a:p>
            <a:pPr algn="ctr"/>
            <a:r>
              <a:rPr lang="ja-JP" altLang="en-US" sz="6000" dirty="0"/>
              <a:t>＜目標＞</a:t>
            </a:r>
            <a:endParaRPr kumimoji="1" lang="ja-JP" altLang="en-US" sz="6000" dirty="0"/>
          </a:p>
        </p:txBody>
      </p:sp>
      <p:sp>
        <p:nvSpPr>
          <p:cNvPr id="3" name="コンテンツ プレースホルダー 2"/>
          <p:cNvSpPr>
            <a:spLocks noGrp="1"/>
          </p:cNvSpPr>
          <p:nvPr>
            <p:ph idx="1"/>
          </p:nvPr>
        </p:nvSpPr>
        <p:spPr>
          <a:xfrm>
            <a:off x="838200" y="2331720"/>
            <a:ext cx="10515600" cy="2194560"/>
          </a:xfrm>
        </p:spPr>
        <p:txBody>
          <a:bodyPr>
            <a:noAutofit/>
          </a:bodyPr>
          <a:lstStyle/>
          <a:p>
            <a:pPr marL="0" indent="0">
              <a:buNone/>
            </a:pPr>
            <a:r>
              <a:rPr lang="ja-JP" altLang="en-US" sz="6600" dirty="0"/>
              <a:t>コンテストの</a:t>
            </a:r>
            <a:endParaRPr lang="en-US" altLang="ja-JP" sz="6600" dirty="0"/>
          </a:p>
          <a:p>
            <a:pPr marL="0" indent="0" algn="r">
              <a:buNone/>
            </a:pPr>
            <a:r>
              <a:rPr lang="ja-JP" altLang="en-US" sz="6600" dirty="0"/>
              <a:t>奨励賞以上を獲る</a:t>
            </a:r>
            <a:endParaRPr lang="en-US" altLang="ja-JP" sz="6600" dirty="0"/>
          </a:p>
        </p:txBody>
      </p:sp>
    </p:spTree>
    <p:extLst>
      <p:ext uri="{BB962C8B-B14F-4D97-AF65-F5344CB8AC3E}">
        <p14:creationId xmlns:p14="http://schemas.microsoft.com/office/powerpoint/2010/main" val="9109913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7116" y="514755"/>
            <a:ext cx="10515600" cy="898409"/>
          </a:xfrm>
        </p:spPr>
        <p:txBody>
          <a:bodyPr/>
          <a:lstStyle/>
          <a:p>
            <a:r>
              <a:rPr kumimoji="1" lang="ja-JP" altLang="en-US" dirty="0"/>
              <a:t>スクロール</a:t>
            </a:r>
          </a:p>
        </p:txBody>
      </p:sp>
      <p:sp>
        <p:nvSpPr>
          <p:cNvPr id="3" name="コンテンツ プレースホルダー 2"/>
          <p:cNvSpPr>
            <a:spLocks noGrp="1"/>
          </p:cNvSpPr>
          <p:nvPr>
            <p:ph idx="1"/>
          </p:nvPr>
        </p:nvSpPr>
        <p:spPr>
          <a:xfrm>
            <a:off x="423949" y="1413164"/>
            <a:ext cx="11321935" cy="4763799"/>
          </a:xfrm>
        </p:spPr>
        <p:txBody>
          <a:bodyPr>
            <a:normAutofit/>
          </a:bodyPr>
          <a:lstStyle/>
          <a:p>
            <a:pPr marL="0" indent="0">
              <a:buNone/>
            </a:pPr>
            <a:r>
              <a:rPr kumimoji="1" lang="ja-JP" altLang="en-US" sz="3200" dirty="0"/>
              <a:t>・画面の中心に特定の画像を入れるよう、画面を縦にスクロールさせる。</a:t>
            </a:r>
            <a:endParaRPr kumimoji="1" lang="en-US" altLang="ja-JP" sz="3200" dirty="0"/>
          </a:p>
          <a:p>
            <a:pPr marL="0" indent="0">
              <a:buNone/>
            </a:pPr>
            <a:endParaRPr lang="en-US" altLang="ja-JP" sz="2000" dirty="0"/>
          </a:p>
          <a:p>
            <a:pPr marL="0" indent="0">
              <a:buNone/>
            </a:pPr>
            <a:r>
              <a:rPr kumimoji="1" lang="ja-JP" altLang="en-US" sz="3200" dirty="0"/>
              <a:t>・画像の場所はランダムで切り替わる。</a:t>
            </a:r>
            <a:endParaRPr kumimoji="1" lang="en-US" altLang="ja-JP" sz="3200" dirty="0"/>
          </a:p>
          <a:p>
            <a:pPr marL="0" indent="0">
              <a:buNone/>
            </a:pPr>
            <a:endParaRPr lang="en-US" altLang="ja-JP" sz="2000" dirty="0"/>
          </a:p>
          <a:p>
            <a:pPr marL="0" indent="0">
              <a:buNone/>
            </a:pPr>
            <a:r>
              <a:rPr kumimoji="1" lang="ja-JP" altLang="en-US" sz="3200" dirty="0"/>
              <a:t>・画面の中心にはエリアを示すために色を付ける。</a:t>
            </a:r>
            <a:endParaRPr kumimoji="1" lang="en-US" altLang="ja-JP" sz="3200" dirty="0"/>
          </a:p>
          <a:p>
            <a:pPr marL="0" indent="0">
              <a:buNone/>
            </a:pPr>
            <a:endParaRPr lang="en-US" altLang="ja-JP" sz="2000" dirty="0"/>
          </a:p>
          <a:p>
            <a:pPr marL="0" indent="0">
              <a:buNone/>
            </a:pPr>
            <a:r>
              <a:rPr kumimoji="1" lang="ja-JP" altLang="en-US" sz="3200" dirty="0"/>
              <a:t>・エリアに</a:t>
            </a:r>
            <a:r>
              <a:rPr lang="ja-JP" altLang="en-US" sz="3200" dirty="0"/>
              <a:t>三秒間</a:t>
            </a:r>
            <a:r>
              <a:rPr kumimoji="1" lang="ja-JP" altLang="en-US" sz="3200" dirty="0"/>
              <a:t>画像を入れ続けると成功。</a:t>
            </a:r>
          </a:p>
        </p:txBody>
      </p:sp>
    </p:spTree>
    <p:extLst>
      <p:ext uri="{BB962C8B-B14F-4D97-AF65-F5344CB8AC3E}">
        <p14:creationId xmlns:p14="http://schemas.microsoft.com/office/powerpoint/2010/main" val="25490287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7116" y="514755"/>
            <a:ext cx="10515600" cy="898409"/>
          </a:xfrm>
        </p:spPr>
        <p:txBody>
          <a:bodyPr/>
          <a:lstStyle/>
          <a:p>
            <a:r>
              <a:rPr kumimoji="1" lang="ja-JP" altLang="en-US" dirty="0"/>
              <a:t>猫探し</a:t>
            </a:r>
          </a:p>
        </p:txBody>
      </p:sp>
      <p:sp>
        <p:nvSpPr>
          <p:cNvPr id="3" name="コンテンツ プレースホルダー 2"/>
          <p:cNvSpPr>
            <a:spLocks noGrp="1"/>
          </p:cNvSpPr>
          <p:nvPr>
            <p:ph idx="1"/>
          </p:nvPr>
        </p:nvSpPr>
        <p:spPr>
          <a:xfrm>
            <a:off x="423949" y="1413164"/>
            <a:ext cx="11321935" cy="4763799"/>
          </a:xfrm>
        </p:spPr>
        <p:txBody>
          <a:bodyPr>
            <a:normAutofit/>
          </a:bodyPr>
          <a:lstStyle/>
          <a:p>
            <a:pPr marL="0" indent="0">
              <a:buNone/>
            </a:pPr>
            <a:r>
              <a:rPr kumimoji="1" lang="ja-JP" altLang="en-US" sz="3200" dirty="0"/>
              <a:t>・画面を横にフリックして、ページを変えることで猫を探す。</a:t>
            </a:r>
            <a:endParaRPr kumimoji="1" lang="en-US" altLang="ja-JP" sz="3200" dirty="0"/>
          </a:p>
          <a:p>
            <a:pPr marL="0" indent="0">
              <a:buNone/>
            </a:pPr>
            <a:endParaRPr lang="en-US" altLang="ja-JP" sz="2000" dirty="0"/>
          </a:p>
          <a:p>
            <a:pPr marL="0" indent="0">
              <a:buNone/>
            </a:pPr>
            <a:r>
              <a:rPr kumimoji="1" lang="ja-JP" altLang="en-US" sz="3200" dirty="0"/>
              <a:t>・画面に解答用のボタンを置く。</a:t>
            </a:r>
            <a:endParaRPr kumimoji="1" lang="en-US" altLang="ja-JP" sz="3200" dirty="0"/>
          </a:p>
          <a:p>
            <a:pPr marL="0" indent="0">
              <a:buNone/>
            </a:pPr>
            <a:endParaRPr lang="en-US" altLang="ja-JP" sz="2000" dirty="0"/>
          </a:p>
          <a:p>
            <a:pPr marL="0" indent="0">
              <a:buNone/>
            </a:pPr>
            <a:r>
              <a:rPr kumimoji="1" lang="ja-JP" altLang="en-US" sz="3200" dirty="0"/>
              <a:t>・猫のいるページでボタンを押すと成功。</a:t>
            </a:r>
            <a:endParaRPr kumimoji="1" lang="en-US" altLang="ja-JP" sz="3200" dirty="0"/>
          </a:p>
          <a:p>
            <a:pPr marL="0" indent="0">
              <a:buNone/>
            </a:pPr>
            <a:endParaRPr lang="en-US" altLang="ja-JP" sz="2000" dirty="0"/>
          </a:p>
          <a:p>
            <a:pPr marL="0" indent="0">
              <a:buNone/>
            </a:pPr>
            <a:r>
              <a:rPr kumimoji="1" lang="ja-JP" altLang="en-US" sz="3200" dirty="0"/>
              <a:t>・間違ったページでボタンを押すと、制限時間が減る。</a:t>
            </a:r>
          </a:p>
        </p:txBody>
      </p:sp>
    </p:spTree>
    <p:extLst>
      <p:ext uri="{BB962C8B-B14F-4D97-AF65-F5344CB8AC3E}">
        <p14:creationId xmlns:p14="http://schemas.microsoft.com/office/powerpoint/2010/main" val="14011437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59CEA2-B201-51EF-2721-9AA5913FD1A8}"/>
              </a:ext>
            </a:extLst>
          </p:cNvPr>
          <p:cNvSpPr>
            <a:spLocks noGrp="1"/>
          </p:cNvSpPr>
          <p:nvPr>
            <p:ph type="title"/>
          </p:nvPr>
        </p:nvSpPr>
        <p:spPr/>
        <p:txBody>
          <a:bodyPr/>
          <a:lstStyle/>
          <a:p>
            <a:r>
              <a:rPr kumimoji="1" lang="ja-JP" altLang="en-US" dirty="0"/>
              <a:t>ドラッグのミニゲーム</a:t>
            </a:r>
          </a:p>
        </p:txBody>
      </p:sp>
      <p:sp>
        <p:nvSpPr>
          <p:cNvPr id="3" name="コンテンツ プレースホルダー 2">
            <a:extLst>
              <a:ext uri="{FF2B5EF4-FFF2-40B4-BE49-F238E27FC236}">
                <a16:creationId xmlns:a16="http://schemas.microsoft.com/office/drawing/2014/main" id="{A41E0BA6-EF42-D303-E72E-FD3F25062326}"/>
              </a:ext>
            </a:extLst>
          </p:cNvPr>
          <p:cNvSpPr>
            <a:spLocks noGrp="1"/>
          </p:cNvSpPr>
          <p:nvPr>
            <p:ph idx="1"/>
          </p:nvPr>
        </p:nvSpPr>
        <p:spPr/>
        <p:txBody>
          <a:bodyPr/>
          <a:lstStyle/>
          <a:p>
            <a:pPr marL="0" indent="0">
              <a:buNone/>
            </a:pPr>
            <a:endParaRPr kumimoji="1" lang="en-US" altLang="ja-JP" dirty="0"/>
          </a:p>
          <a:p>
            <a:pPr marL="0" indent="0">
              <a:buNone/>
            </a:pPr>
            <a:r>
              <a:rPr kumimoji="1" lang="ja-JP" altLang="en-US" dirty="0"/>
              <a:t>・</a:t>
            </a:r>
            <a:r>
              <a:rPr lang="ja-JP" altLang="en-US" b="0" i="0" dirty="0">
                <a:solidFill>
                  <a:srgbClr val="DBDEE1"/>
                </a:solidFill>
                <a:effectLst/>
                <a:latin typeface="gg sans"/>
              </a:rPr>
              <a:t> </a:t>
            </a:r>
            <a:r>
              <a:rPr lang="ja-JP" altLang="en-US" b="0" i="0" dirty="0">
                <a:effectLst/>
                <a:latin typeface="gg sans"/>
              </a:rPr>
              <a:t>３＊３の並び替え</a:t>
            </a:r>
            <a:endParaRPr lang="en-US" altLang="ja-JP" b="0" i="0" dirty="0">
              <a:effectLst/>
              <a:latin typeface="gg sans"/>
            </a:endParaRPr>
          </a:p>
          <a:p>
            <a:pPr marL="0" indent="0">
              <a:buNone/>
            </a:pPr>
            <a:endParaRPr lang="en-US" altLang="ja-JP" dirty="0">
              <a:latin typeface="gg sans"/>
            </a:endParaRPr>
          </a:p>
          <a:p>
            <a:pPr marL="0" indent="0">
              <a:buNone/>
            </a:pPr>
            <a:endParaRPr lang="en-US" altLang="ja-JP" dirty="0"/>
          </a:p>
          <a:p>
            <a:pPr marL="0" indent="0">
              <a:buNone/>
            </a:pPr>
            <a:r>
              <a:rPr kumimoji="1" lang="ja-JP" altLang="en-US" dirty="0"/>
              <a:t>・並び替えクイズ</a:t>
            </a:r>
            <a:endParaRPr kumimoji="1" lang="en-US" altLang="ja-JP" dirty="0"/>
          </a:p>
          <a:p>
            <a:pPr marL="0" indent="0">
              <a:buNone/>
            </a:pPr>
            <a:endParaRPr lang="en-US" altLang="ja-JP" dirty="0"/>
          </a:p>
          <a:p>
            <a:pPr marL="0" indent="0">
              <a:buNone/>
            </a:pPr>
            <a:r>
              <a:rPr kumimoji="1" lang="ja-JP" altLang="en-US" sz="2400" dirty="0"/>
              <a:t>　　</a:t>
            </a:r>
            <a:r>
              <a:rPr kumimoji="1" lang="en-US" altLang="ja-JP" sz="2400" dirty="0"/>
              <a:t>※</a:t>
            </a:r>
            <a:r>
              <a:rPr kumimoji="1" lang="ja-JP" altLang="en-US" sz="2400" dirty="0"/>
              <a:t>それぞれ五問解けたらクリア</a:t>
            </a:r>
          </a:p>
        </p:txBody>
      </p:sp>
    </p:spTree>
    <p:extLst>
      <p:ext uri="{BB962C8B-B14F-4D97-AF65-F5344CB8AC3E}">
        <p14:creationId xmlns:p14="http://schemas.microsoft.com/office/powerpoint/2010/main" val="39792288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7116" y="514755"/>
            <a:ext cx="10515600" cy="898409"/>
          </a:xfrm>
        </p:spPr>
        <p:txBody>
          <a:bodyPr/>
          <a:lstStyle/>
          <a:p>
            <a:r>
              <a:rPr lang="en-US" altLang="ja-JP" dirty="0"/>
              <a:t>3×3</a:t>
            </a:r>
            <a:r>
              <a:rPr lang="ja-JP" altLang="en-US" dirty="0"/>
              <a:t>の並び替え</a:t>
            </a:r>
            <a:endParaRPr kumimoji="1" lang="ja-JP" altLang="en-US" dirty="0"/>
          </a:p>
        </p:txBody>
      </p:sp>
      <p:sp>
        <p:nvSpPr>
          <p:cNvPr id="3" name="コンテンツ プレースホルダー 2"/>
          <p:cNvSpPr>
            <a:spLocks noGrp="1"/>
          </p:cNvSpPr>
          <p:nvPr>
            <p:ph idx="1"/>
          </p:nvPr>
        </p:nvSpPr>
        <p:spPr>
          <a:xfrm>
            <a:off x="423949" y="1413164"/>
            <a:ext cx="11321935" cy="4763799"/>
          </a:xfrm>
        </p:spPr>
        <p:txBody>
          <a:bodyPr>
            <a:normAutofit/>
          </a:bodyPr>
          <a:lstStyle/>
          <a:p>
            <a:pPr marL="0" indent="0">
              <a:buNone/>
            </a:pPr>
            <a:r>
              <a:rPr kumimoji="1" lang="ja-JP" altLang="en-US" sz="3200" dirty="0"/>
              <a:t>・画面上のアイコンを特定の規則にのっとって並び替える。</a:t>
            </a:r>
            <a:endParaRPr kumimoji="1" lang="en-US" altLang="ja-JP" sz="3200" dirty="0"/>
          </a:p>
          <a:p>
            <a:pPr marL="0" indent="0">
              <a:buNone/>
            </a:pPr>
            <a:endParaRPr lang="en-US" altLang="ja-JP" sz="2000" dirty="0"/>
          </a:p>
          <a:p>
            <a:pPr marL="0" indent="0">
              <a:buNone/>
            </a:pPr>
            <a:r>
              <a:rPr kumimoji="1" lang="ja-JP" altLang="en-US" sz="3200" dirty="0"/>
              <a:t>・画面に解答用のボタンを置く。</a:t>
            </a:r>
            <a:endParaRPr kumimoji="1" lang="en-US" altLang="ja-JP" sz="3200" dirty="0"/>
          </a:p>
          <a:p>
            <a:pPr marL="0" indent="0">
              <a:buNone/>
            </a:pPr>
            <a:endParaRPr lang="en-US" altLang="ja-JP" sz="2000" dirty="0"/>
          </a:p>
          <a:p>
            <a:pPr marL="0" indent="0">
              <a:buNone/>
            </a:pPr>
            <a:r>
              <a:rPr kumimoji="1" lang="ja-JP" altLang="en-US" sz="3200" dirty="0"/>
              <a:t>・正しい配置でボタンを押すと成功。</a:t>
            </a:r>
            <a:endParaRPr kumimoji="1" lang="en-US" altLang="ja-JP" sz="3200" dirty="0"/>
          </a:p>
          <a:p>
            <a:pPr marL="0" indent="0">
              <a:buNone/>
            </a:pPr>
            <a:endParaRPr lang="en-US" altLang="ja-JP" sz="2000" dirty="0"/>
          </a:p>
          <a:p>
            <a:pPr marL="0" indent="0">
              <a:buNone/>
            </a:pPr>
            <a:r>
              <a:rPr kumimoji="1" lang="ja-JP" altLang="en-US" sz="3200" dirty="0"/>
              <a:t>・間違った配置でボタンを押すと、制限時間が減る。</a:t>
            </a:r>
          </a:p>
        </p:txBody>
      </p:sp>
    </p:spTree>
    <p:extLst>
      <p:ext uri="{BB962C8B-B14F-4D97-AF65-F5344CB8AC3E}">
        <p14:creationId xmlns:p14="http://schemas.microsoft.com/office/powerpoint/2010/main" val="42046986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7116" y="514755"/>
            <a:ext cx="10515600" cy="898409"/>
          </a:xfrm>
        </p:spPr>
        <p:txBody>
          <a:bodyPr/>
          <a:lstStyle/>
          <a:p>
            <a:r>
              <a:rPr lang="ja-JP" altLang="en-US" dirty="0"/>
              <a:t>並び替えクイズ</a:t>
            </a:r>
            <a:endParaRPr kumimoji="1" lang="ja-JP" altLang="en-US" dirty="0"/>
          </a:p>
        </p:txBody>
      </p:sp>
      <p:sp>
        <p:nvSpPr>
          <p:cNvPr id="3" name="コンテンツ プレースホルダー 2"/>
          <p:cNvSpPr>
            <a:spLocks noGrp="1"/>
          </p:cNvSpPr>
          <p:nvPr>
            <p:ph idx="1"/>
          </p:nvPr>
        </p:nvSpPr>
        <p:spPr>
          <a:xfrm>
            <a:off x="423949" y="1413164"/>
            <a:ext cx="11321935" cy="4763799"/>
          </a:xfrm>
        </p:spPr>
        <p:txBody>
          <a:bodyPr>
            <a:normAutofit/>
          </a:bodyPr>
          <a:lstStyle/>
          <a:p>
            <a:pPr marL="0" indent="0">
              <a:buNone/>
            </a:pPr>
            <a:r>
              <a:rPr kumimoji="1" lang="ja-JP" altLang="en-US" sz="3200" dirty="0"/>
              <a:t>・画面上の文字を並び替えてクイズに答える。</a:t>
            </a:r>
            <a:endParaRPr kumimoji="1" lang="en-US" altLang="ja-JP" sz="3200" dirty="0"/>
          </a:p>
          <a:p>
            <a:pPr marL="0" indent="0">
              <a:buNone/>
            </a:pPr>
            <a:endParaRPr lang="en-US" altLang="ja-JP" sz="2000" dirty="0"/>
          </a:p>
          <a:p>
            <a:pPr marL="0" indent="0">
              <a:buNone/>
            </a:pPr>
            <a:r>
              <a:rPr kumimoji="1" lang="ja-JP" altLang="en-US" sz="3200" dirty="0"/>
              <a:t>・画面に解答用のボタンを置く。</a:t>
            </a:r>
            <a:endParaRPr kumimoji="1" lang="en-US" altLang="ja-JP" sz="3200" dirty="0"/>
          </a:p>
          <a:p>
            <a:pPr marL="0" indent="0">
              <a:buNone/>
            </a:pPr>
            <a:endParaRPr lang="en-US" altLang="ja-JP" sz="2000" dirty="0"/>
          </a:p>
          <a:p>
            <a:pPr marL="0" indent="0">
              <a:buNone/>
            </a:pPr>
            <a:r>
              <a:rPr kumimoji="1" lang="ja-JP" altLang="en-US" sz="3200" dirty="0"/>
              <a:t>・正しい配置でボタンを押すと成功。</a:t>
            </a:r>
            <a:endParaRPr kumimoji="1" lang="en-US" altLang="ja-JP" sz="3200" dirty="0"/>
          </a:p>
          <a:p>
            <a:pPr marL="0" indent="0">
              <a:buNone/>
            </a:pPr>
            <a:endParaRPr lang="en-US" altLang="ja-JP" sz="2000" dirty="0"/>
          </a:p>
          <a:p>
            <a:pPr marL="0" indent="0">
              <a:buNone/>
            </a:pPr>
            <a:r>
              <a:rPr kumimoji="1" lang="ja-JP" altLang="en-US" sz="3200" dirty="0"/>
              <a:t>・間違った配置でボタンを押すと、制限時間が減る。</a:t>
            </a:r>
          </a:p>
        </p:txBody>
      </p:sp>
    </p:spTree>
    <p:extLst>
      <p:ext uri="{BB962C8B-B14F-4D97-AF65-F5344CB8AC3E}">
        <p14:creationId xmlns:p14="http://schemas.microsoft.com/office/powerpoint/2010/main" val="13599405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59CEA2-B201-51EF-2721-9AA5913FD1A8}"/>
              </a:ext>
            </a:extLst>
          </p:cNvPr>
          <p:cNvSpPr>
            <a:spLocks noGrp="1"/>
          </p:cNvSpPr>
          <p:nvPr>
            <p:ph type="title"/>
          </p:nvPr>
        </p:nvSpPr>
        <p:spPr/>
        <p:txBody>
          <a:bodyPr/>
          <a:lstStyle/>
          <a:p>
            <a:r>
              <a:rPr kumimoji="1" lang="ja-JP" altLang="en-US" dirty="0"/>
              <a:t>ピンチのミニゲーム</a:t>
            </a:r>
          </a:p>
        </p:txBody>
      </p:sp>
      <p:sp>
        <p:nvSpPr>
          <p:cNvPr id="3" name="コンテンツ プレースホルダー 2">
            <a:extLst>
              <a:ext uri="{FF2B5EF4-FFF2-40B4-BE49-F238E27FC236}">
                <a16:creationId xmlns:a16="http://schemas.microsoft.com/office/drawing/2014/main" id="{A41E0BA6-EF42-D303-E72E-FD3F25062326}"/>
              </a:ext>
            </a:extLst>
          </p:cNvPr>
          <p:cNvSpPr>
            <a:spLocks noGrp="1"/>
          </p:cNvSpPr>
          <p:nvPr>
            <p:ph idx="1"/>
          </p:nvPr>
        </p:nvSpPr>
        <p:spPr/>
        <p:txBody>
          <a:bodyPr/>
          <a:lstStyle/>
          <a:p>
            <a:pPr marL="0" indent="0">
              <a:buNone/>
            </a:pPr>
            <a:endParaRPr kumimoji="1" lang="en-US" altLang="ja-JP" dirty="0"/>
          </a:p>
          <a:p>
            <a:pPr marL="0" indent="0">
              <a:buNone/>
            </a:pPr>
            <a:r>
              <a:rPr kumimoji="1" lang="ja-JP" altLang="en-US" dirty="0"/>
              <a:t>・</a:t>
            </a:r>
            <a:r>
              <a:rPr kumimoji="1" lang="ja-JP" altLang="en-US" dirty="0">
                <a:latin typeface="gg sans"/>
              </a:rPr>
              <a:t>大きさ合わせ</a:t>
            </a:r>
            <a:endParaRPr lang="en-US" altLang="ja-JP" dirty="0"/>
          </a:p>
          <a:p>
            <a:pPr marL="0" indent="0">
              <a:buNone/>
            </a:pPr>
            <a:endParaRPr lang="en-US" altLang="ja-JP" dirty="0"/>
          </a:p>
          <a:p>
            <a:pPr marL="0" indent="0">
              <a:buNone/>
            </a:pPr>
            <a:r>
              <a:rPr kumimoji="1" lang="ja-JP" altLang="en-US" dirty="0"/>
              <a:t>・画像を収める</a:t>
            </a:r>
            <a:endParaRPr kumimoji="1" lang="en-US" altLang="ja-JP" dirty="0"/>
          </a:p>
          <a:p>
            <a:pPr marL="0" indent="0">
              <a:buNone/>
            </a:pPr>
            <a:endParaRPr lang="en-US" altLang="ja-JP" dirty="0"/>
          </a:p>
          <a:p>
            <a:pPr marL="0" indent="0">
              <a:buNone/>
            </a:pPr>
            <a:r>
              <a:rPr kumimoji="1" lang="ja-JP" altLang="en-US" sz="2400" dirty="0"/>
              <a:t>　　</a:t>
            </a:r>
            <a:r>
              <a:rPr kumimoji="1" lang="en-US" altLang="ja-JP" sz="2400" dirty="0"/>
              <a:t>※</a:t>
            </a:r>
            <a:r>
              <a:rPr kumimoji="1" lang="ja-JP" altLang="en-US" sz="2400" dirty="0"/>
              <a:t>それぞれ五問解けたらクリア</a:t>
            </a:r>
          </a:p>
        </p:txBody>
      </p:sp>
    </p:spTree>
    <p:extLst>
      <p:ext uri="{BB962C8B-B14F-4D97-AF65-F5344CB8AC3E}">
        <p14:creationId xmlns:p14="http://schemas.microsoft.com/office/powerpoint/2010/main" val="32691078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7116" y="514755"/>
            <a:ext cx="10515600" cy="898409"/>
          </a:xfrm>
        </p:spPr>
        <p:txBody>
          <a:bodyPr>
            <a:normAutofit/>
          </a:bodyPr>
          <a:lstStyle/>
          <a:p>
            <a:r>
              <a:rPr lang="ja-JP" altLang="en-US" b="0" i="0" dirty="0">
                <a:effectLst/>
                <a:latin typeface="gg sans"/>
              </a:rPr>
              <a:t>大きさ合わせ</a:t>
            </a:r>
            <a:endParaRPr kumimoji="1" lang="ja-JP" altLang="en-US" dirty="0"/>
          </a:p>
        </p:txBody>
      </p:sp>
      <p:sp>
        <p:nvSpPr>
          <p:cNvPr id="3" name="コンテンツ プレースホルダー 2"/>
          <p:cNvSpPr>
            <a:spLocks noGrp="1"/>
          </p:cNvSpPr>
          <p:nvPr>
            <p:ph idx="1"/>
          </p:nvPr>
        </p:nvSpPr>
        <p:spPr>
          <a:xfrm>
            <a:off x="423949" y="1413164"/>
            <a:ext cx="11321935" cy="4763799"/>
          </a:xfrm>
        </p:spPr>
        <p:txBody>
          <a:bodyPr>
            <a:normAutofit/>
          </a:bodyPr>
          <a:lstStyle/>
          <a:p>
            <a:pPr marL="0" indent="0">
              <a:buNone/>
            </a:pPr>
            <a:r>
              <a:rPr kumimoji="1" lang="ja-JP" altLang="en-US" sz="3200" dirty="0"/>
              <a:t>・</a:t>
            </a:r>
            <a:r>
              <a:rPr lang="ja-JP" altLang="en-US" sz="3200" dirty="0"/>
              <a:t>画面を拡大縮小して絵を指定の大きさにする</a:t>
            </a:r>
            <a:r>
              <a:rPr kumimoji="1" lang="ja-JP" altLang="en-US" sz="3200" dirty="0"/>
              <a:t>。</a:t>
            </a:r>
            <a:endParaRPr kumimoji="1" lang="en-US" altLang="ja-JP" sz="3200" dirty="0"/>
          </a:p>
          <a:p>
            <a:pPr marL="0" indent="0">
              <a:buNone/>
            </a:pPr>
            <a:endParaRPr lang="en-US" altLang="ja-JP" sz="2000" dirty="0"/>
          </a:p>
          <a:p>
            <a:pPr marL="0" indent="0">
              <a:buNone/>
            </a:pPr>
            <a:r>
              <a:rPr kumimoji="1" lang="ja-JP" altLang="en-US" sz="3200" dirty="0"/>
              <a:t>・画面に解答用のボタンを置く。</a:t>
            </a:r>
            <a:endParaRPr kumimoji="1" lang="en-US" altLang="ja-JP" sz="3200" dirty="0"/>
          </a:p>
          <a:p>
            <a:pPr marL="0" indent="0">
              <a:buNone/>
            </a:pPr>
            <a:endParaRPr lang="en-US" altLang="ja-JP" sz="2000" dirty="0"/>
          </a:p>
          <a:p>
            <a:pPr marL="0" indent="0">
              <a:buNone/>
            </a:pPr>
            <a:r>
              <a:rPr kumimoji="1" lang="ja-JP" altLang="en-US" sz="3200" dirty="0"/>
              <a:t>・正しいサイズでボタンを押すと成功。</a:t>
            </a:r>
            <a:endParaRPr kumimoji="1" lang="en-US" altLang="ja-JP" sz="3200" dirty="0"/>
          </a:p>
          <a:p>
            <a:pPr marL="0" indent="0">
              <a:buNone/>
            </a:pPr>
            <a:endParaRPr lang="en-US" altLang="ja-JP" sz="2000" dirty="0"/>
          </a:p>
          <a:p>
            <a:pPr marL="0" indent="0">
              <a:buNone/>
            </a:pPr>
            <a:r>
              <a:rPr kumimoji="1" lang="ja-JP" altLang="en-US" sz="3200" dirty="0"/>
              <a:t>・間違ったサイズでボタンを押すと、制限時間が減る。</a:t>
            </a:r>
          </a:p>
          <a:p>
            <a:pPr marL="0" indent="0">
              <a:buNone/>
            </a:pPr>
            <a:endParaRPr lang="en-US" altLang="ja-JP" sz="3200" dirty="0"/>
          </a:p>
          <a:p>
            <a:pPr marL="0" indent="0">
              <a:buNone/>
            </a:pPr>
            <a:r>
              <a:rPr lang="ja-JP" altLang="en-US" sz="3200" dirty="0"/>
              <a:t>・サイズがわかるように、点線か何かで大きさを示す。</a:t>
            </a:r>
            <a:endParaRPr lang="en-US" altLang="ja-JP" sz="2000" dirty="0"/>
          </a:p>
        </p:txBody>
      </p:sp>
    </p:spTree>
    <p:extLst>
      <p:ext uri="{BB962C8B-B14F-4D97-AF65-F5344CB8AC3E}">
        <p14:creationId xmlns:p14="http://schemas.microsoft.com/office/powerpoint/2010/main" val="15265732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7116" y="514755"/>
            <a:ext cx="10515600" cy="898409"/>
          </a:xfrm>
        </p:spPr>
        <p:txBody>
          <a:bodyPr>
            <a:normAutofit/>
          </a:bodyPr>
          <a:lstStyle/>
          <a:p>
            <a:r>
              <a:rPr lang="ja-JP" altLang="en-US" b="0" i="0">
                <a:effectLst/>
                <a:latin typeface="gg sans"/>
              </a:rPr>
              <a:t>画像を収める</a:t>
            </a:r>
            <a:endParaRPr kumimoji="1" lang="ja-JP" altLang="en-US" dirty="0"/>
          </a:p>
        </p:txBody>
      </p:sp>
      <p:sp>
        <p:nvSpPr>
          <p:cNvPr id="3" name="コンテンツ プレースホルダー 2"/>
          <p:cNvSpPr>
            <a:spLocks noGrp="1"/>
          </p:cNvSpPr>
          <p:nvPr>
            <p:ph idx="1"/>
          </p:nvPr>
        </p:nvSpPr>
        <p:spPr>
          <a:xfrm>
            <a:off x="423949" y="1413164"/>
            <a:ext cx="11321935" cy="4763799"/>
          </a:xfrm>
        </p:spPr>
        <p:txBody>
          <a:bodyPr>
            <a:normAutofit lnSpcReduction="10000"/>
          </a:bodyPr>
          <a:lstStyle/>
          <a:p>
            <a:pPr marL="0" indent="0">
              <a:buNone/>
            </a:pPr>
            <a:r>
              <a:rPr kumimoji="1" lang="ja-JP" altLang="en-US" sz="3200" dirty="0"/>
              <a:t>・</a:t>
            </a:r>
            <a:r>
              <a:rPr lang="ja-JP" altLang="en-US" sz="3200" dirty="0"/>
              <a:t>画面を拡大縮小して指定のエリアに指定のものを一定個数だけ収める</a:t>
            </a:r>
            <a:r>
              <a:rPr kumimoji="1" lang="ja-JP" altLang="en-US" sz="3200" dirty="0"/>
              <a:t>。</a:t>
            </a:r>
            <a:endParaRPr kumimoji="1" lang="en-US" altLang="ja-JP" sz="3200" dirty="0"/>
          </a:p>
          <a:p>
            <a:pPr marL="0" indent="0">
              <a:buNone/>
            </a:pPr>
            <a:endParaRPr lang="en-US" altLang="ja-JP" sz="2000" dirty="0"/>
          </a:p>
          <a:p>
            <a:pPr marL="0" indent="0">
              <a:buNone/>
            </a:pPr>
            <a:r>
              <a:rPr kumimoji="1" lang="ja-JP" altLang="en-US" sz="3200" dirty="0"/>
              <a:t>・画面に解答用のボタンを置く。</a:t>
            </a:r>
            <a:endParaRPr kumimoji="1" lang="en-US" altLang="ja-JP" sz="3200" dirty="0"/>
          </a:p>
          <a:p>
            <a:pPr marL="0" indent="0">
              <a:buNone/>
            </a:pPr>
            <a:endParaRPr lang="en-US" altLang="ja-JP" sz="2000" dirty="0"/>
          </a:p>
          <a:p>
            <a:pPr marL="0" indent="0">
              <a:buNone/>
            </a:pPr>
            <a:r>
              <a:rPr kumimoji="1" lang="ja-JP" altLang="en-US" sz="3200" dirty="0"/>
              <a:t>・正しい数でボタンを押すと成功。</a:t>
            </a:r>
            <a:endParaRPr kumimoji="1" lang="en-US" altLang="ja-JP" sz="3200" dirty="0"/>
          </a:p>
          <a:p>
            <a:pPr marL="0" indent="0">
              <a:buNone/>
            </a:pPr>
            <a:endParaRPr lang="en-US" altLang="ja-JP" sz="2000" dirty="0"/>
          </a:p>
          <a:p>
            <a:pPr marL="0" indent="0">
              <a:buNone/>
            </a:pPr>
            <a:r>
              <a:rPr kumimoji="1" lang="ja-JP" altLang="en-US" sz="3200"/>
              <a:t>・間違った数で</a:t>
            </a:r>
            <a:r>
              <a:rPr kumimoji="1" lang="ja-JP" altLang="en-US" sz="3200" dirty="0"/>
              <a:t>ボタンを押すと、制限時間が減る。</a:t>
            </a:r>
          </a:p>
          <a:p>
            <a:pPr marL="0" indent="0">
              <a:buNone/>
            </a:pPr>
            <a:endParaRPr lang="en-US" altLang="ja-JP" sz="3200" dirty="0"/>
          </a:p>
          <a:p>
            <a:pPr marL="0" indent="0">
              <a:buNone/>
            </a:pPr>
            <a:r>
              <a:rPr lang="ja-JP" altLang="en-US" sz="3200" dirty="0"/>
              <a:t>・エリアがわかるように線で場所を示す。</a:t>
            </a:r>
            <a:endParaRPr lang="en-US" altLang="ja-JP" sz="2000" dirty="0"/>
          </a:p>
        </p:txBody>
      </p:sp>
    </p:spTree>
    <p:extLst>
      <p:ext uri="{BB962C8B-B14F-4D97-AF65-F5344CB8AC3E}">
        <p14:creationId xmlns:p14="http://schemas.microsoft.com/office/powerpoint/2010/main" val="3000259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1D92B3-B151-5472-616B-EF025A3D46AB}"/>
              </a:ext>
            </a:extLst>
          </p:cNvPr>
          <p:cNvSpPr>
            <a:spLocks noGrp="1"/>
          </p:cNvSpPr>
          <p:nvPr>
            <p:ph type="ctrTitle"/>
          </p:nvPr>
        </p:nvSpPr>
        <p:spPr>
          <a:xfrm>
            <a:off x="1524000" y="2235200"/>
            <a:ext cx="9144000" cy="2387600"/>
          </a:xfrm>
        </p:spPr>
        <p:txBody>
          <a:bodyPr anchor="ctr"/>
          <a:lstStyle/>
          <a:p>
            <a:r>
              <a:rPr kumimoji="1" lang="ja-JP" altLang="en-US" dirty="0"/>
              <a:t>チュートリアルの仕様</a:t>
            </a:r>
          </a:p>
        </p:txBody>
      </p:sp>
    </p:spTree>
    <p:extLst>
      <p:ext uri="{BB962C8B-B14F-4D97-AF65-F5344CB8AC3E}">
        <p14:creationId xmlns:p14="http://schemas.microsoft.com/office/powerpoint/2010/main" val="6982021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983658-66F8-BDCF-E47D-28C867618BCD}"/>
              </a:ext>
            </a:extLst>
          </p:cNvPr>
          <p:cNvSpPr>
            <a:spLocks noGrp="1"/>
          </p:cNvSpPr>
          <p:nvPr>
            <p:ph type="title"/>
          </p:nvPr>
        </p:nvSpPr>
        <p:spPr/>
        <p:txBody>
          <a:bodyPr/>
          <a:lstStyle/>
          <a:p>
            <a:r>
              <a:rPr kumimoji="1" lang="ja-JP" altLang="en-US" dirty="0"/>
              <a:t>チュートリアルの流れ</a:t>
            </a:r>
          </a:p>
        </p:txBody>
      </p:sp>
      <p:sp>
        <p:nvSpPr>
          <p:cNvPr id="3" name="コンテンツ プレースホルダー 2">
            <a:extLst>
              <a:ext uri="{FF2B5EF4-FFF2-40B4-BE49-F238E27FC236}">
                <a16:creationId xmlns:a16="http://schemas.microsoft.com/office/drawing/2014/main" id="{A40C146D-759D-8822-BEBC-8442D78C9A55}"/>
              </a:ext>
            </a:extLst>
          </p:cNvPr>
          <p:cNvSpPr>
            <a:spLocks noGrp="1"/>
          </p:cNvSpPr>
          <p:nvPr>
            <p:ph idx="1"/>
          </p:nvPr>
        </p:nvSpPr>
        <p:spPr/>
        <p:txBody>
          <a:bodyPr>
            <a:normAutofit/>
          </a:bodyPr>
          <a:lstStyle/>
          <a:p>
            <a:pPr marL="0" indent="0">
              <a:buNone/>
            </a:pPr>
            <a:r>
              <a:rPr kumimoji="1" lang="ja-JP" altLang="en-US" sz="3200" dirty="0"/>
              <a:t>・それぞれの操作についての説明をする。</a:t>
            </a:r>
            <a:endParaRPr kumimoji="1" lang="en-US" altLang="ja-JP" sz="3200" dirty="0"/>
          </a:p>
          <a:p>
            <a:pPr marL="0" indent="0">
              <a:buNone/>
            </a:pPr>
            <a:r>
              <a:rPr lang="ja-JP" altLang="en-US" sz="3200" dirty="0"/>
              <a:t>　できれば簡単なデモをつける。</a:t>
            </a:r>
            <a:endParaRPr lang="en-US" altLang="ja-JP" sz="3200" dirty="0"/>
          </a:p>
          <a:p>
            <a:pPr marL="0" indent="0">
              <a:buNone/>
            </a:pPr>
            <a:endParaRPr kumimoji="1" lang="en-US" altLang="ja-JP" sz="3200" dirty="0"/>
          </a:p>
          <a:p>
            <a:pPr marL="0" indent="0">
              <a:buNone/>
            </a:pPr>
            <a:r>
              <a:rPr kumimoji="1" lang="ja-JP" altLang="en-US" sz="3200" dirty="0"/>
              <a:t>・実際に少しその操作をしてもらう。</a:t>
            </a:r>
            <a:endParaRPr kumimoji="1" lang="en-US" altLang="ja-JP" sz="3200" dirty="0"/>
          </a:p>
          <a:p>
            <a:pPr marL="0" indent="0">
              <a:buNone/>
            </a:pPr>
            <a:r>
              <a:rPr lang="ja-JP" altLang="en-US" sz="3200" dirty="0"/>
              <a:t>　指のアニメーションでその操作がわかるようにする。</a:t>
            </a:r>
            <a:endParaRPr kumimoji="1" lang="ja-JP" altLang="en-US" sz="3200" dirty="0"/>
          </a:p>
        </p:txBody>
      </p:sp>
    </p:spTree>
    <p:extLst>
      <p:ext uri="{BB962C8B-B14F-4D97-AF65-F5344CB8AC3E}">
        <p14:creationId xmlns:p14="http://schemas.microsoft.com/office/powerpoint/2010/main" val="3356447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48280" y="0"/>
            <a:ext cx="7050294" cy="698269"/>
          </a:xfrm>
        </p:spPr>
        <p:txBody>
          <a:bodyPr anchor="ctr">
            <a:normAutofit fontScale="90000"/>
          </a:bodyPr>
          <a:lstStyle/>
          <a:p>
            <a:pPr algn="ctr"/>
            <a:br>
              <a:rPr lang="ja-JP" altLang="en-US" dirty="0"/>
            </a:br>
            <a:r>
              <a:rPr lang="ja-JP" altLang="en-US" dirty="0"/>
              <a:t>＜コンセプトとターゲット＞</a:t>
            </a:r>
            <a:endParaRPr kumimoji="1" lang="ja-JP" altLang="en-US" dirty="0"/>
          </a:p>
        </p:txBody>
      </p:sp>
      <p:sp>
        <p:nvSpPr>
          <p:cNvPr id="3" name="コンテンツ プレースホルダー 2"/>
          <p:cNvSpPr>
            <a:spLocks noGrp="1"/>
          </p:cNvSpPr>
          <p:nvPr>
            <p:ph idx="1"/>
          </p:nvPr>
        </p:nvSpPr>
        <p:spPr>
          <a:xfrm>
            <a:off x="575983" y="1117109"/>
            <a:ext cx="11040035" cy="4691553"/>
          </a:xfrm>
        </p:spPr>
        <p:txBody>
          <a:bodyPr>
            <a:normAutofit/>
          </a:bodyPr>
          <a:lstStyle/>
          <a:p>
            <a:pPr marL="0" indent="0">
              <a:buNone/>
            </a:pPr>
            <a:r>
              <a:rPr lang="ja-JP" altLang="en-US" sz="4000" dirty="0"/>
              <a:t>メインターゲット層</a:t>
            </a:r>
          </a:p>
          <a:p>
            <a:pPr marL="0" indent="0">
              <a:buNone/>
            </a:pPr>
            <a:r>
              <a:rPr lang="ja-JP" altLang="en-US" sz="4000" dirty="0"/>
              <a:t>・高齢者層　</a:t>
            </a:r>
            <a:r>
              <a:rPr lang="en-US" altLang="ja-JP" sz="4000" dirty="0"/>
              <a:t>70</a:t>
            </a:r>
            <a:r>
              <a:rPr lang="ja-JP" altLang="en-US" sz="4000" dirty="0"/>
              <a:t>代</a:t>
            </a:r>
            <a:endParaRPr lang="en-US" altLang="ja-JP" sz="4000" dirty="0"/>
          </a:p>
          <a:p>
            <a:pPr marL="0" indent="0">
              <a:buNone/>
            </a:pPr>
            <a:endParaRPr lang="ja-JP" altLang="en-US" sz="4000" dirty="0"/>
          </a:p>
          <a:p>
            <a:pPr marL="0" indent="0">
              <a:buNone/>
            </a:pPr>
            <a:r>
              <a:rPr lang="ja-JP" altLang="en-US" sz="4000" dirty="0"/>
              <a:t>コンセプト</a:t>
            </a:r>
            <a:endParaRPr lang="en-US" altLang="ja-JP" sz="4000" dirty="0"/>
          </a:p>
          <a:p>
            <a:pPr marL="0" indent="0">
              <a:buNone/>
            </a:pPr>
            <a:r>
              <a:rPr lang="ja-JP" altLang="en-US" sz="4000" dirty="0"/>
              <a:t>・楽しみながらスマホの操作に慣れてもらう</a:t>
            </a:r>
            <a:endParaRPr lang="en-US" altLang="ja-JP" sz="4000" dirty="0"/>
          </a:p>
        </p:txBody>
      </p:sp>
    </p:spTree>
    <p:extLst>
      <p:ext uri="{BB962C8B-B14F-4D97-AF65-F5344CB8AC3E}">
        <p14:creationId xmlns:p14="http://schemas.microsoft.com/office/powerpoint/2010/main" val="13891426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1F82D186-A9B5-07ED-28A2-D3A1EA21181F}"/>
              </a:ext>
            </a:extLst>
          </p:cNvPr>
          <p:cNvSpPr/>
          <p:nvPr/>
        </p:nvSpPr>
        <p:spPr>
          <a:xfrm>
            <a:off x="1864659" y="484094"/>
            <a:ext cx="3424517" cy="598842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E35CEAC7-7B4F-B6E2-18D6-E3360F2A662B}"/>
              </a:ext>
            </a:extLst>
          </p:cNvPr>
          <p:cNvSpPr/>
          <p:nvPr/>
        </p:nvSpPr>
        <p:spPr>
          <a:xfrm>
            <a:off x="1864658" y="3594847"/>
            <a:ext cx="3424517" cy="13716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文章</a:t>
            </a:r>
            <a:endParaRPr kumimoji="1" lang="ja-JP" altLang="en-US" dirty="0">
              <a:solidFill>
                <a:schemeClr val="tx1"/>
              </a:solidFill>
            </a:endParaRPr>
          </a:p>
        </p:txBody>
      </p:sp>
      <p:sp>
        <p:nvSpPr>
          <p:cNvPr id="5" name="矢印: 右 4">
            <a:extLst>
              <a:ext uri="{FF2B5EF4-FFF2-40B4-BE49-F238E27FC236}">
                <a16:creationId xmlns:a16="http://schemas.microsoft.com/office/drawing/2014/main" id="{CFED589C-C679-73DC-E8F7-E036C8388094}"/>
              </a:ext>
            </a:extLst>
          </p:cNvPr>
          <p:cNvSpPr/>
          <p:nvPr/>
        </p:nvSpPr>
        <p:spPr>
          <a:xfrm>
            <a:off x="5495365" y="3012141"/>
            <a:ext cx="1066800" cy="69924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2BDC2C8D-C276-7AF2-BDB0-DE869D7035D1}"/>
              </a:ext>
            </a:extLst>
          </p:cNvPr>
          <p:cNvSpPr/>
          <p:nvPr/>
        </p:nvSpPr>
        <p:spPr>
          <a:xfrm>
            <a:off x="6902824" y="484094"/>
            <a:ext cx="3424517" cy="598842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6515C64A-2D3D-86E3-D6FF-7AD0F151FFC1}"/>
              </a:ext>
            </a:extLst>
          </p:cNvPr>
          <p:cNvSpPr/>
          <p:nvPr/>
        </p:nvSpPr>
        <p:spPr>
          <a:xfrm>
            <a:off x="6902823" y="484094"/>
            <a:ext cx="3424517" cy="13716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文章</a:t>
            </a:r>
            <a:endParaRPr kumimoji="1" lang="ja-JP" altLang="en-US" dirty="0">
              <a:solidFill>
                <a:schemeClr val="tx1"/>
              </a:solidFill>
            </a:endParaRPr>
          </a:p>
        </p:txBody>
      </p:sp>
      <p:sp>
        <p:nvSpPr>
          <p:cNvPr id="8" name="テキスト ボックス 7">
            <a:extLst>
              <a:ext uri="{FF2B5EF4-FFF2-40B4-BE49-F238E27FC236}">
                <a16:creationId xmlns:a16="http://schemas.microsoft.com/office/drawing/2014/main" id="{3D1AF464-A097-DBBE-13EF-460419C0B4E0}"/>
              </a:ext>
            </a:extLst>
          </p:cNvPr>
          <p:cNvSpPr txBox="1"/>
          <p:nvPr/>
        </p:nvSpPr>
        <p:spPr>
          <a:xfrm>
            <a:off x="7637928" y="4280647"/>
            <a:ext cx="1954306" cy="369332"/>
          </a:xfrm>
          <a:prstGeom prst="rect">
            <a:avLst/>
          </a:prstGeom>
          <a:noFill/>
        </p:spPr>
        <p:txBody>
          <a:bodyPr wrap="square" rtlCol="0">
            <a:spAutoFit/>
          </a:bodyPr>
          <a:lstStyle/>
          <a:p>
            <a:pPr algn="ctr"/>
            <a:r>
              <a:rPr kumimoji="1" lang="ja-JP" altLang="en-US" dirty="0"/>
              <a:t>操作スペース</a:t>
            </a:r>
          </a:p>
        </p:txBody>
      </p:sp>
    </p:spTree>
    <p:extLst>
      <p:ext uri="{BB962C8B-B14F-4D97-AF65-F5344CB8AC3E}">
        <p14:creationId xmlns:p14="http://schemas.microsoft.com/office/powerpoint/2010/main" val="2113985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ゲームの概要</a:t>
            </a:r>
          </a:p>
        </p:txBody>
      </p:sp>
    </p:spTree>
    <p:extLst>
      <p:ext uri="{BB962C8B-B14F-4D97-AF65-F5344CB8AC3E}">
        <p14:creationId xmlns:p14="http://schemas.microsoft.com/office/powerpoint/2010/main" val="4199691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945773" y="274074"/>
            <a:ext cx="4267200" cy="955022"/>
          </a:xfrm>
        </p:spPr>
        <p:txBody>
          <a:bodyPr/>
          <a:lstStyle/>
          <a:p>
            <a:r>
              <a:rPr kumimoji="1" lang="ja-JP" altLang="en-US" dirty="0"/>
              <a:t>ゲーム内容</a:t>
            </a:r>
          </a:p>
        </p:txBody>
      </p:sp>
      <p:sp>
        <p:nvSpPr>
          <p:cNvPr id="3" name="サブタイトル 2"/>
          <p:cNvSpPr>
            <a:spLocks noGrp="1"/>
          </p:cNvSpPr>
          <p:nvPr>
            <p:ph type="subTitle" idx="1"/>
          </p:nvPr>
        </p:nvSpPr>
        <p:spPr>
          <a:xfrm>
            <a:off x="0" y="1366133"/>
            <a:ext cx="11967883" cy="1655762"/>
          </a:xfrm>
        </p:spPr>
        <p:txBody>
          <a:bodyPr>
            <a:normAutofit/>
          </a:bodyPr>
          <a:lstStyle/>
          <a:p>
            <a:r>
              <a:rPr kumimoji="1" lang="ja-JP" altLang="en-US" sz="4400" dirty="0"/>
              <a:t>スワイプやタップなどの操作に慣れながら</a:t>
            </a:r>
            <a:endParaRPr lang="en-US" altLang="ja-JP" sz="4400" dirty="0"/>
          </a:p>
          <a:p>
            <a:r>
              <a:rPr lang="ja-JP" altLang="en-US" sz="4400" dirty="0"/>
              <a:t>ついでに</a:t>
            </a:r>
            <a:r>
              <a:rPr kumimoji="1" lang="ja-JP" altLang="en-US" sz="4400" dirty="0"/>
              <a:t>脳トレができるミニゲーム集</a:t>
            </a:r>
          </a:p>
        </p:txBody>
      </p:sp>
      <p:sp>
        <p:nvSpPr>
          <p:cNvPr id="4" name="テキスト ボックス 3"/>
          <p:cNvSpPr txBox="1"/>
          <p:nvPr/>
        </p:nvSpPr>
        <p:spPr>
          <a:xfrm>
            <a:off x="2844053" y="3158932"/>
            <a:ext cx="6279776" cy="1015663"/>
          </a:xfrm>
          <a:prstGeom prst="rect">
            <a:avLst/>
          </a:prstGeom>
          <a:noFill/>
        </p:spPr>
        <p:txBody>
          <a:bodyPr wrap="square" rtlCol="0">
            <a:spAutoFit/>
          </a:bodyPr>
          <a:lstStyle/>
          <a:p>
            <a:r>
              <a:rPr lang="ja-JP" altLang="en-US" sz="6000" dirty="0"/>
              <a:t>参考にするゲーム</a:t>
            </a:r>
            <a:endParaRPr kumimoji="1" lang="ja-JP" altLang="en-US" sz="6000" dirty="0"/>
          </a:p>
        </p:txBody>
      </p:sp>
      <p:sp>
        <p:nvSpPr>
          <p:cNvPr id="5" name="テキスト ボックス 4"/>
          <p:cNvSpPr txBox="1"/>
          <p:nvPr/>
        </p:nvSpPr>
        <p:spPr>
          <a:xfrm>
            <a:off x="2017058" y="4448669"/>
            <a:ext cx="7933765" cy="1569660"/>
          </a:xfrm>
          <a:prstGeom prst="rect">
            <a:avLst/>
          </a:prstGeom>
          <a:noFill/>
        </p:spPr>
        <p:txBody>
          <a:bodyPr wrap="square" rtlCol="0">
            <a:spAutoFit/>
          </a:bodyPr>
          <a:lstStyle/>
          <a:p>
            <a:pPr algn="ctr"/>
            <a:r>
              <a:rPr lang="ja-JP" altLang="en-US" sz="4800" dirty="0"/>
              <a:t>はじめての○○シリーズ</a:t>
            </a:r>
            <a:endParaRPr lang="en-US" altLang="ja-JP" sz="4800" dirty="0"/>
          </a:p>
          <a:p>
            <a:pPr algn="ctr"/>
            <a:r>
              <a:rPr lang="ja-JP" altLang="en-US" sz="4800" dirty="0"/>
              <a:t>リズム天国シリーズ</a:t>
            </a:r>
            <a:endParaRPr lang="en-US" altLang="ja-JP" sz="4800" dirty="0"/>
          </a:p>
        </p:txBody>
      </p:sp>
    </p:spTree>
    <p:extLst>
      <p:ext uri="{BB962C8B-B14F-4D97-AF65-F5344CB8AC3E}">
        <p14:creationId xmlns:p14="http://schemas.microsoft.com/office/powerpoint/2010/main" val="3812123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332508" y="923330"/>
            <a:ext cx="11363499" cy="5688737"/>
          </a:xfrm>
          <a:prstGeom prst="rect">
            <a:avLst/>
          </a:prstGeom>
          <a:noFill/>
        </p:spPr>
        <p:txBody>
          <a:bodyPr wrap="square" rtlCol="0">
            <a:spAutoFit/>
          </a:bodyPr>
          <a:lstStyle/>
          <a:p>
            <a:pPr>
              <a:spcBef>
                <a:spcPts val="100"/>
              </a:spcBef>
              <a:spcAft>
                <a:spcPts val="100"/>
              </a:spcAft>
            </a:pPr>
            <a:r>
              <a:rPr lang="ja-JP" altLang="en-US" sz="3200" dirty="0"/>
              <a:t>・タップ操作、スワイプ・フリック操作、ドラッグ操作、</a:t>
            </a:r>
            <a:endParaRPr lang="en-US" altLang="ja-JP" sz="3200" dirty="0"/>
          </a:p>
          <a:p>
            <a:pPr>
              <a:spcBef>
                <a:spcPts val="100"/>
              </a:spcBef>
              <a:spcAft>
                <a:spcPts val="100"/>
              </a:spcAft>
            </a:pPr>
            <a:r>
              <a:rPr lang="ja-JP" altLang="en-US" sz="3200" dirty="0"/>
              <a:t>ピンチ操作、複数の操作ごとにチュートリアルとミニゲームを作る。</a:t>
            </a:r>
            <a:endParaRPr lang="en-US" altLang="ja-JP" sz="3200" dirty="0"/>
          </a:p>
          <a:p>
            <a:pPr>
              <a:spcBef>
                <a:spcPts val="100"/>
              </a:spcBef>
              <a:spcAft>
                <a:spcPts val="100"/>
              </a:spcAft>
            </a:pPr>
            <a:endParaRPr lang="en-US" altLang="ja-JP" sz="3200" dirty="0"/>
          </a:p>
          <a:p>
            <a:pPr>
              <a:spcBef>
                <a:spcPts val="100"/>
              </a:spcBef>
              <a:spcAft>
                <a:spcPts val="100"/>
              </a:spcAft>
            </a:pPr>
            <a:r>
              <a:rPr lang="ja-JP" altLang="en-US" sz="3200" dirty="0"/>
              <a:t>・一番最初の起動時にだけ、アプリとタップ操作のチュートリアルを強制的に行う。</a:t>
            </a:r>
            <a:endParaRPr lang="en-US" altLang="ja-JP" sz="3200" dirty="0"/>
          </a:p>
          <a:p>
            <a:pPr>
              <a:spcBef>
                <a:spcPts val="100"/>
              </a:spcBef>
              <a:spcAft>
                <a:spcPts val="100"/>
              </a:spcAft>
            </a:pPr>
            <a:endParaRPr lang="en-US" altLang="ja-JP" sz="3200" dirty="0"/>
          </a:p>
          <a:p>
            <a:pPr>
              <a:spcBef>
                <a:spcPts val="100"/>
              </a:spcBef>
              <a:spcAft>
                <a:spcPts val="100"/>
              </a:spcAft>
            </a:pPr>
            <a:r>
              <a:rPr lang="ja-JP" altLang="en-US" sz="3200" dirty="0"/>
              <a:t>・ミニゲームをクリアすると、スコアに合わせてコインが</a:t>
            </a:r>
            <a:endParaRPr lang="en-US" altLang="ja-JP" sz="3200" dirty="0"/>
          </a:p>
          <a:p>
            <a:pPr>
              <a:spcBef>
                <a:spcPts val="100"/>
              </a:spcBef>
              <a:spcAft>
                <a:spcPts val="100"/>
              </a:spcAft>
            </a:pPr>
            <a:r>
              <a:rPr lang="ja-JP" altLang="en-US" sz="3200" dirty="0"/>
              <a:t>手に入る。</a:t>
            </a:r>
            <a:endParaRPr lang="en-US" altLang="ja-JP" sz="3200" dirty="0"/>
          </a:p>
          <a:p>
            <a:pPr>
              <a:spcBef>
                <a:spcPts val="100"/>
              </a:spcBef>
              <a:spcAft>
                <a:spcPts val="100"/>
              </a:spcAft>
            </a:pPr>
            <a:r>
              <a:rPr lang="ja-JP" altLang="en-US" sz="3200" dirty="0"/>
              <a:t>　メインメニューで合計のコインの枚数や、ミニゲームごとの最大獲得数を確認できるようにする。</a:t>
            </a:r>
            <a:endParaRPr lang="en-US" altLang="ja-JP" sz="3200" dirty="0"/>
          </a:p>
        </p:txBody>
      </p:sp>
      <p:sp>
        <p:nvSpPr>
          <p:cNvPr id="3" name="テキスト ボックス 2"/>
          <p:cNvSpPr txBox="1"/>
          <p:nvPr/>
        </p:nvSpPr>
        <p:spPr>
          <a:xfrm>
            <a:off x="3238500" y="153889"/>
            <a:ext cx="5715000" cy="769441"/>
          </a:xfrm>
          <a:prstGeom prst="rect">
            <a:avLst/>
          </a:prstGeom>
          <a:noFill/>
        </p:spPr>
        <p:txBody>
          <a:bodyPr wrap="square" rtlCol="0">
            <a:spAutoFit/>
          </a:bodyPr>
          <a:lstStyle/>
          <a:p>
            <a:pPr algn="ctr"/>
            <a:r>
              <a:rPr lang="ja-JP" altLang="en-US" sz="4400" dirty="0">
                <a:ln w="9525">
                  <a:solidFill>
                    <a:schemeClr val="bg1"/>
                  </a:solidFill>
                  <a:prstDash val="solid"/>
                </a:ln>
              </a:rPr>
              <a:t>全体の仕様</a:t>
            </a:r>
            <a:endParaRPr kumimoji="1" lang="ja-JP" altLang="en-US" sz="4400" dirty="0">
              <a:ln w="9525">
                <a:solidFill>
                  <a:schemeClr val="bg1"/>
                </a:solidFill>
                <a:prstDash val="solid"/>
              </a:ln>
            </a:endParaRPr>
          </a:p>
        </p:txBody>
      </p:sp>
    </p:spTree>
    <p:extLst>
      <p:ext uri="{BB962C8B-B14F-4D97-AF65-F5344CB8AC3E}">
        <p14:creationId xmlns:p14="http://schemas.microsoft.com/office/powerpoint/2010/main" val="231742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248747"/>
            <a:ext cx="5005647" cy="931660"/>
          </a:xfrm>
        </p:spPr>
        <p:txBody>
          <a:bodyPr>
            <a:normAutofit fontScale="90000"/>
          </a:bodyPr>
          <a:lstStyle/>
          <a:p>
            <a:pPr algn="ctr"/>
            <a:r>
              <a:rPr lang="ja-JP" altLang="en-US" dirty="0"/>
              <a:t>タイトル</a:t>
            </a:r>
            <a:r>
              <a:rPr kumimoji="1" lang="ja-JP" altLang="en-US" dirty="0"/>
              <a:t>画面の仕様</a:t>
            </a:r>
          </a:p>
        </p:txBody>
      </p:sp>
      <p:sp>
        <p:nvSpPr>
          <p:cNvPr id="4" name="正方形/長方形 3"/>
          <p:cNvSpPr/>
          <p:nvPr/>
        </p:nvSpPr>
        <p:spPr>
          <a:xfrm>
            <a:off x="374074" y="1180407"/>
            <a:ext cx="3009206" cy="54198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4591397" y="1180407"/>
            <a:ext cx="3009206" cy="54198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8808720" y="1180407"/>
            <a:ext cx="3009206" cy="54198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868679" y="2262726"/>
            <a:ext cx="2019994" cy="646331"/>
          </a:xfrm>
          <a:prstGeom prst="rect">
            <a:avLst/>
          </a:prstGeom>
          <a:noFill/>
        </p:spPr>
        <p:txBody>
          <a:bodyPr wrap="square" rtlCol="0">
            <a:spAutoFit/>
          </a:bodyPr>
          <a:lstStyle/>
          <a:p>
            <a:r>
              <a:rPr kumimoji="1" lang="ja-JP" altLang="en-US" sz="3600" dirty="0"/>
              <a:t>タイトル</a:t>
            </a:r>
            <a:endParaRPr kumimoji="1" lang="en-US" altLang="ja-JP" sz="3600" dirty="0"/>
          </a:p>
        </p:txBody>
      </p:sp>
      <p:sp>
        <p:nvSpPr>
          <p:cNvPr id="8" name="テキスト ボックス 7"/>
          <p:cNvSpPr txBox="1"/>
          <p:nvPr/>
        </p:nvSpPr>
        <p:spPr>
          <a:xfrm>
            <a:off x="1463040" y="4904509"/>
            <a:ext cx="831273" cy="523220"/>
          </a:xfrm>
          <a:prstGeom prst="rect">
            <a:avLst/>
          </a:prstGeom>
          <a:noFill/>
        </p:spPr>
        <p:txBody>
          <a:bodyPr wrap="square" rtlCol="0">
            <a:spAutoFit/>
          </a:bodyPr>
          <a:lstStyle/>
          <a:p>
            <a:r>
              <a:rPr kumimoji="1" lang="en-US" altLang="ja-JP" sz="2800" dirty="0"/>
              <a:t>Tap</a:t>
            </a:r>
            <a:endParaRPr kumimoji="1" lang="ja-JP" altLang="en-US" sz="2800" dirty="0"/>
          </a:p>
        </p:txBody>
      </p:sp>
      <p:sp>
        <p:nvSpPr>
          <p:cNvPr id="9" name="テキスト ボックス 8"/>
          <p:cNvSpPr txBox="1"/>
          <p:nvPr/>
        </p:nvSpPr>
        <p:spPr>
          <a:xfrm>
            <a:off x="4728555" y="1628674"/>
            <a:ext cx="2734887" cy="400110"/>
          </a:xfrm>
          <a:prstGeom prst="rect">
            <a:avLst/>
          </a:prstGeom>
          <a:noFill/>
        </p:spPr>
        <p:txBody>
          <a:bodyPr wrap="square" rtlCol="0">
            <a:spAutoFit/>
          </a:bodyPr>
          <a:lstStyle/>
          <a:p>
            <a:r>
              <a:rPr kumimoji="1" lang="ja-JP" altLang="en-US" sz="2000" dirty="0"/>
              <a:t>選んでね</a:t>
            </a:r>
          </a:p>
        </p:txBody>
      </p:sp>
      <p:sp>
        <p:nvSpPr>
          <p:cNvPr id="10" name="正方形/長方形 9"/>
          <p:cNvSpPr/>
          <p:nvPr/>
        </p:nvSpPr>
        <p:spPr>
          <a:xfrm>
            <a:off x="4761807" y="2104079"/>
            <a:ext cx="2668385"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タップ操作</a:t>
            </a:r>
            <a:endParaRPr kumimoji="1" lang="ja-JP" altLang="en-US" dirty="0"/>
          </a:p>
        </p:txBody>
      </p:sp>
      <p:sp>
        <p:nvSpPr>
          <p:cNvPr id="11" name="正方形/長方形 10"/>
          <p:cNvSpPr/>
          <p:nvPr/>
        </p:nvSpPr>
        <p:spPr>
          <a:xfrm>
            <a:off x="4770121" y="2952534"/>
            <a:ext cx="2668385"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スワイプ操作</a:t>
            </a:r>
          </a:p>
        </p:txBody>
      </p:sp>
      <p:sp>
        <p:nvSpPr>
          <p:cNvPr id="12" name="正方形/長方形 11"/>
          <p:cNvSpPr/>
          <p:nvPr/>
        </p:nvSpPr>
        <p:spPr>
          <a:xfrm>
            <a:off x="4761807" y="3806066"/>
            <a:ext cx="2668385"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ドラッグ操作</a:t>
            </a:r>
          </a:p>
        </p:txBody>
      </p:sp>
      <p:sp>
        <p:nvSpPr>
          <p:cNvPr id="13" name="正方形/長方形 12"/>
          <p:cNvSpPr/>
          <p:nvPr/>
        </p:nvSpPr>
        <p:spPr>
          <a:xfrm>
            <a:off x="4770120" y="4654545"/>
            <a:ext cx="2668385"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ピンチ操作</a:t>
            </a:r>
          </a:p>
        </p:txBody>
      </p:sp>
      <p:sp>
        <p:nvSpPr>
          <p:cNvPr id="14" name="正方形/長方形 13"/>
          <p:cNvSpPr/>
          <p:nvPr/>
        </p:nvSpPr>
        <p:spPr>
          <a:xfrm>
            <a:off x="4770120" y="5503024"/>
            <a:ext cx="2668385"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MIX</a:t>
            </a:r>
            <a:endParaRPr kumimoji="1" lang="ja-JP" altLang="en-US" dirty="0"/>
          </a:p>
        </p:txBody>
      </p:sp>
      <p:sp>
        <p:nvSpPr>
          <p:cNvPr id="15" name="右矢印 14"/>
          <p:cNvSpPr/>
          <p:nvPr/>
        </p:nvSpPr>
        <p:spPr>
          <a:xfrm>
            <a:off x="3524596" y="3707476"/>
            <a:ext cx="955964" cy="340822"/>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右矢印 15"/>
          <p:cNvSpPr/>
          <p:nvPr/>
        </p:nvSpPr>
        <p:spPr>
          <a:xfrm>
            <a:off x="7151715" y="2222634"/>
            <a:ext cx="1620981" cy="31153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p:cNvSpPr txBox="1"/>
          <p:nvPr/>
        </p:nvSpPr>
        <p:spPr>
          <a:xfrm>
            <a:off x="9325840" y="1646764"/>
            <a:ext cx="1974966" cy="523220"/>
          </a:xfrm>
          <a:prstGeom prst="rect">
            <a:avLst/>
          </a:prstGeom>
          <a:noFill/>
        </p:spPr>
        <p:txBody>
          <a:bodyPr wrap="square" rtlCol="0">
            <a:spAutoFit/>
          </a:bodyPr>
          <a:lstStyle/>
          <a:p>
            <a:r>
              <a:rPr kumimoji="1" lang="ja-JP" altLang="en-US" sz="2800" dirty="0"/>
              <a:t>タップ操作</a:t>
            </a:r>
          </a:p>
        </p:txBody>
      </p:sp>
      <p:sp>
        <p:nvSpPr>
          <p:cNvPr id="18" name="正方形/長方形 17"/>
          <p:cNvSpPr/>
          <p:nvPr/>
        </p:nvSpPr>
        <p:spPr>
          <a:xfrm>
            <a:off x="9162500" y="2541475"/>
            <a:ext cx="2286000" cy="523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ミニゲーム１</a:t>
            </a:r>
          </a:p>
        </p:txBody>
      </p:sp>
      <p:sp>
        <p:nvSpPr>
          <p:cNvPr id="19" name="正方形/長方形 18"/>
          <p:cNvSpPr/>
          <p:nvPr/>
        </p:nvSpPr>
        <p:spPr>
          <a:xfrm>
            <a:off x="9162500" y="3999409"/>
            <a:ext cx="2286000" cy="523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ミニゲーム</a:t>
            </a:r>
            <a:r>
              <a:rPr kumimoji="1" lang="en-US" altLang="ja-JP" dirty="0"/>
              <a:t>2</a:t>
            </a:r>
            <a:endParaRPr kumimoji="1" lang="ja-JP" altLang="en-US" dirty="0"/>
          </a:p>
        </p:txBody>
      </p:sp>
      <p:sp>
        <p:nvSpPr>
          <p:cNvPr id="21" name="正方形/長方形 20"/>
          <p:cNvSpPr/>
          <p:nvPr/>
        </p:nvSpPr>
        <p:spPr>
          <a:xfrm>
            <a:off x="9162500" y="5359798"/>
            <a:ext cx="2286000" cy="523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タップ操作とは</a:t>
            </a:r>
          </a:p>
        </p:txBody>
      </p:sp>
      <p:sp>
        <p:nvSpPr>
          <p:cNvPr id="3" name="正方形/長方形 2"/>
          <p:cNvSpPr/>
          <p:nvPr/>
        </p:nvSpPr>
        <p:spPr>
          <a:xfrm>
            <a:off x="5685906" y="1255222"/>
            <a:ext cx="1845426" cy="315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コイン獲得枚数</a:t>
            </a:r>
          </a:p>
        </p:txBody>
      </p:sp>
      <p:sp>
        <p:nvSpPr>
          <p:cNvPr id="22" name="正方形/長方形 21"/>
          <p:cNvSpPr/>
          <p:nvPr/>
        </p:nvSpPr>
        <p:spPr>
          <a:xfrm>
            <a:off x="9853353" y="1252378"/>
            <a:ext cx="1845426" cy="315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コイン獲得枚数</a:t>
            </a:r>
          </a:p>
        </p:txBody>
      </p:sp>
      <p:sp>
        <p:nvSpPr>
          <p:cNvPr id="23" name="正方形/長方形 22"/>
          <p:cNvSpPr/>
          <p:nvPr/>
        </p:nvSpPr>
        <p:spPr>
          <a:xfrm>
            <a:off x="9783876" y="2952639"/>
            <a:ext cx="1845426" cy="315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最大獲得枚数</a:t>
            </a:r>
          </a:p>
        </p:txBody>
      </p:sp>
      <p:sp>
        <p:nvSpPr>
          <p:cNvPr id="24" name="正方形/長方形 23"/>
          <p:cNvSpPr/>
          <p:nvPr/>
        </p:nvSpPr>
        <p:spPr>
          <a:xfrm>
            <a:off x="9783876" y="4434710"/>
            <a:ext cx="1845426" cy="315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最大獲得枚数</a:t>
            </a:r>
          </a:p>
        </p:txBody>
      </p:sp>
    </p:spTree>
    <p:extLst>
      <p:ext uri="{BB962C8B-B14F-4D97-AF65-F5344CB8AC3E}">
        <p14:creationId xmlns:p14="http://schemas.microsoft.com/office/powerpoint/2010/main" val="2297074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573578"/>
            <a:ext cx="10515600" cy="5603385"/>
          </a:xfrm>
        </p:spPr>
        <p:txBody>
          <a:bodyPr>
            <a:noAutofit/>
          </a:bodyPr>
          <a:lstStyle/>
          <a:p>
            <a:pPr marL="0" indent="0">
              <a:buNone/>
            </a:pPr>
            <a:r>
              <a:rPr kumimoji="1" lang="ja-JP" altLang="en-US" sz="3200" dirty="0"/>
              <a:t>・タイトル画面で、画面のどこかをタップすると操作を選ぶ画面に移動する。</a:t>
            </a:r>
            <a:endParaRPr kumimoji="1" lang="en-US" altLang="ja-JP" sz="3200" dirty="0"/>
          </a:p>
          <a:p>
            <a:pPr marL="0" indent="0">
              <a:buNone/>
            </a:pPr>
            <a:endParaRPr lang="en-US" altLang="ja-JP" sz="3200" dirty="0"/>
          </a:p>
          <a:p>
            <a:pPr marL="0" indent="0">
              <a:buNone/>
            </a:pPr>
            <a:r>
              <a:rPr kumimoji="1" lang="ja-JP" altLang="en-US" sz="3200" dirty="0"/>
              <a:t>・操作ごとに割り当てられているボタンを押すと、ミニゲームを選ぶ画面に移動する。</a:t>
            </a:r>
            <a:endParaRPr kumimoji="1" lang="en-US" altLang="ja-JP" sz="3200" dirty="0"/>
          </a:p>
          <a:p>
            <a:pPr marL="0" indent="0">
              <a:buNone/>
            </a:pPr>
            <a:endParaRPr lang="en-US" altLang="ja-JP" sz="3200" dirty="0"/>
          </a:p>
          <a:p>
            <a:pPr marL="0" indent="0">
              <a:buNone/>
            </a:pPr>
            <a:r>
              <a:rPr kumimoji="1" lang="ja-JP" altLang="en-US" sz="3200" dirty="0"/>
              <a:t>・ミニゲームを選ぶ画面には、ミニゲームとチュートリアルのボタンを配置する。それぞれのボタンを押すと、シーンが遷移する。</a:t>
            </a:r>
          </a:p>
        </p:txBody>
      </p:sp>
    </p:spTree>
    <p:extLst>
      <p:ext uri="{BB962C8B-B14F-4D97-AF65-F5344CB8AC3E}">
        <p14:creationId xmlns:p14="http://schemas.microsoft.com/office/powerpoint/2010/main" val="2640716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4463935" y="1070781"/>
            <a:ext cx="2933006" cy="56459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p:cNvSpPr/>
          <p:nvPr/>
        </p:nvSpPr>
        <p:spPr>
          <a:xfrm>
            <a:off x="4463935" y="1070781"/>
            <a:ext cx="2923770" cy="14131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楕円 3"/>
          <p:cNvSpPr/>
          <p:nvPr/>
        </p:nvSpPr>
        <p:spPr>
          <a:xfrm>
            <a:off x="4567074" y="1297493"/>
            <a:ext cx="1043246" cy="100480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時間</a:t>
            </a:r>
          </a:p>
        </p:txBody>
      </p:sp>
      <p:sp>
        <p:nvSpPr>
          <p:cNvPr id="6" name="正方形/長方形 5"/>
          <p:cNvSpPr/>
          <p:nvPr/>
        </p:nvSpPr>
        <p:spPr>
          <a:xfrm>
            <a:off x="5610319" y="1174035"/>
            <a:ext cx="1691333" cy="49045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スコア</a:t>
            </a:r>
          </a:p>
        </p:txBody>
      </p:sp>
      <p:sp>
        <p:nvSpPr>
          <p:cNvPr id="7" name="正方形/長方形 6"/>
          <p:cNvSpPr/>
          <p:nvPr/>
        </p:nvSpPr>
        <p:spPr>
          <a:xfrm>
            <a:off x="5760643" y="1799895"/>
            <a:ext cx="1541010" cy="54864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一時停止</a:t>
            </a:r>
            <a:endParaRPr kumimoji="1" lang="en-US" altLang="ja-JP" dirty="0"/>
          </a:p>
        </p:txBody>
      </p:sp>
      <p:sp>
        <p:nvSpPr>
          <p:cNvPr id="8" name="正方形/長方形 7"/>
          <p:cNvSpPr/>
          <p:nvPr/>
        </p:nvSpPr>
        <p:spPr>
          <a:xfrm>
            <a:off x="7838902" y="1070781"/>
            <a:ext cx="3014749" cy="56459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右矢印 9"/>
          <p:cNvSpPr/>
          <p:nvPr/>
        </p:nvSpPr>
        <p:spPr>
          <a:xfrm>
            <a:off x="7179982" y="1891040"/>
            <a:ext cx="533246" cy="3325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7758545" y="1310543"/>
            <a:ext cx="3175462" cy="707886"/>
          </a:xfrm>
          <a:prstGeom prst="rect">
            <a:avLst/>
          </a:prstGeom>
          <a:noFill/>
        </p:spPr>
        <p:txBody>
          <a:bodyPr wrap="square" rtlCol="0">
            <a:spAutoFit/>
          </a:bodyPr>
          <a:lstStyle/>
          <a:p>
            <a:pPr algn="ctr"/>
            <a:r>
              <a:rPr kumimoji="1" lang="ja-JP" altLang="en-US" sz="4000" dirty="0"/>
              <a:t>一時停止</a:t>
            </a:r>
          </a:p>
        </p:txBody>
      </p:sp>
      <p:sp>
        <p:nvSpPr>
          <p:cNvPr id="12" name="正方形/長方形 11"/>
          <p:cNvSpPr/>
          <p:nvPr/>
        </p:nvSpPr>
        <p:spPr>
          <a:xfrm>
            <a:off x="8230985" y="2323096"/>
            <a:ext cx="2230582" cy="856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ゲームを再開する</a:t>
            </a:r>
          </a:p>
        </p:txBody>
      </p:sp>
      <p:sp>
        <p:nvSpPr>
          <p:cNvPr id="13" name="正方形/長方形 12"/>
          <p:cNvSpPr/>
          <p:nvPr/>
        </p:nvSpPr>
        <p:spPr>
          <a:xfrm>
            <a:off x="8230985" y="4440318"/>
            <a:ext cx="2230582" cy="856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最初からやり直す</a:t>
            </a:r>
          </a:p>
        </p:txBody>
      </p:sp>
      <p:sp>
        <p:nvSpPr>
          <p:cNvPr id="14" name="正方形/長方形 13"/>
          <p:cNvSpPr/>
          <p:nvPr/>
        </p:nvSpPr>
        <p:spPr>
          <a:xfrm>
            <a:off x="8230985" y="5498929"/>
            <a:ext cx="2230582" cy="856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ゲームをやめる</a:t>
            </a:r>
          </a:p>
        </p:txBody>
      </p:sp>
      <p:sp>
        <p:nvSpPr>
          <p:cNvPr id="15" name="正方形/長方形 14"/>
          <p:cNvSpPr/>
          <p:nvPr/>
        </p:nvSpPr>
        <p:spPr>
          <a:xfrm>
            <a:off x="8230985" y="3381707"/>
            <a:ext cx="2230582" cy="856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説明の確認</a:t>
            </a:r>
          </a:p>
        </p:txBody>
      </p:sp>
      <p:sp>
        <p:nvSpPr>
          <p:cNvPr id="18" name="正方形/長方形 17"/>
          <p:cNvSpPr/>
          <p:nvPr/>
        </p:nvSpPr>
        <p:spPr>
          <a:xfrm>
            <a:off x="623455" y="1070781"/>
            <a:ext cx="3184390" cy="56458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623455" y="1070781"/>
            <a:ext cx="3184390" cy="14131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p:nvSpPr>
        <p:spPr>
          <a:xfrm>
            <a:off x="923454" y="1260957"/>
            <a:ext cx="2649481" cy="53118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t>説明</a:t>
            </a:r>
            <a:endParaRPr kumimoji="1" lang="en-US" altLang="ja-JP" dirty="0"/>
          </a:p>
          <a:p>
            <a:r>
              <a:rPr lang="ja-JP" altLang="en-US" dirty="0"/>
              <a:t>・・・・・・・</a:t>
            </a:r>
            <a:endParaRPr lang="en-US" altLang="ja-JP" dirty="0"/>
          </a:p>
          <a:p>
            <a:endParaRPr kumimoji="1" lang="en-US" altLang="ja-JP" dirty="0"/>
          </a:p>
          <a:p>
            <a:r>
              <a:rPr lang="ja-JP" altLang="en-US" dirty="0"/>
              <a:t>・・・・・</a:t>
            </a:r>
            <a:endParaRPr lang="en-US" altLang="ja-JP" dirty="0"/>
          </a:p>
          <a:p>
            <a:endParaRPr kumimoji="1" lang="en-US" altLang="ja-JP" dirty="0"/>
          </a:p>
          <a:p>
            <a:r>
              <a:rPr lang="ja-JP" altLang="en-US" dirty="0"/>
              <a:t>・・・・・・</a:t>
            </a:r>
            <a:endParaRPr lang="en-US" altLang="ja-JP" dirty="0"/>
          </a:p>
          <a:p>
            <a:endParaRPr kumimoji="1" lang="en-US" altLang="ja-JP" dirty="0"/>
          </a:p>
          <a:p>
            <a:endParaRPr lang="en-US" altLang="ja-JP" dirty="0"/>
          </a:p>
          <a:p>
            <a:r>
              <a:rPr kumimoji="1" lang="ja-JP" altLang="en-US" dirty="0"/>
              <a:t>・・・・・・・・・・</a:t>
            </a:r>
            <a:endParaRPr kumimoji="1" lang="en-US" altLang="ja-JP" dirty="0"/>
          </a:p>
          <a:p>
            <a:endParaRPr lang="en-US" altLang="ja-JP" dirty="0"/>
          </a:p>
          <a:p>
            <a:endParaRPr kumimoji="1" lang="en-US" altLang="ja-JP" dirty="0"/>
          </a:p>
          <a:p>
            <a:r>
              <a:rPr lang="ja-JP" altLang="en-US" dirty="0"/>
              <a:t>・・・・・・・・</a:t>
            </a:r>
            <a:endParaRPr lang="en-US" altLang="ja-JP" dirty="0"/>
          </a:p>
          <a:p>
            <a:endParaRPr kumimoji="1" lang="en-US" altLang="ja-JP" dirty="0"/>
          </a:p>
          <a:p>
            <a:endParaRPr lang="en-US" altLang="ja-JP" dirty="0"/>
          </a:p>
          <a:p>
            <a:endParaRPr kumimoji="1" lang="en-US" altLang="ja-JP" dirty="0"/>
          </a:p>
          <a:p>
            <a:endParaRPr lang="en-US" altLang="ja-JP" dirty="0"/>
          </a:p>
        </p:txBody>
      </p:sp>
      <p:sp>
        <p:nvSpPr>
          <p:cNvPr id="17" name="正方形/長方形 16"/>
          <p:cNvSpPr/>
          <p:nvPr/>
        </p:nvSpPr>
        <p:spPr>
          <a:xfrm>
            <a:off x="1288473" y="5349802"/>
            <a:ext cx="1611976" cy="59773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始める</a:t>
            </a:r>
          </a:p>
        </p:txBody>
      </p:sp>
      <p:sp>
        <p:nvSpPr>
          <p:cNvPr id="20" name="右矢印 19"/>
          <p:cNvSpPr/>
          <p:nvPr/>
        </p:nvSpPr>
        <p:spPr>
          <a:xfrm>
            <a:off x="2789217" y="5498929"/>
            <a:ext cx="1674718" cy="2994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p:cNvSpPr/>
          <p:nvPr/>
        </p:nvSpPr>
        <p:spPr>
          <a:xfrm>
            <a:off x="2397266" y="2080647"/>
            <a:ext cx="1096943" cy="158097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dirty="0">
                <a:solidFill>
                  <a:schemeClr val="tx1"/>
                </a:solidFill>
              </a:rPr>
              <a:t>イラスト</a:t>
            </a:r>
          </a:p>
        </p:txBody>
      </p:sp>
      <p:sp>
        <p:nvSpPr>
          <p:cNvPr id="22" name="テキスト ボックス 21"/>
          <p:cNvSpPr txBox="1"/>
          <p:nvPr/>
        </p:nvSpPr>
        <p:spPr>
          <a:xfrm>
            <a:off x="623455" y="198697"/>
            <a:ext cx="6974377" cy="769441"/>
          </a:xfrm>
          <a:prstGeom prst="rect">
            <a:avLst/>
          </a:prstGeom>
          <a:noFill/>
        </p:spPr>
        <p:txBody>
          <a:bodyPr wrap="square" rtlCol="0">
            <a:spAutoFit/>
          </a:bodyPr>
          <a:lstStyle/>
          <a:p>
            <a:r>
              <a:rPr kumimoji="1" lang="ja-JP" altLang="en-US" sz="4400" dirty="0">
                <a:latin typeface="+mj-ea"/>
                <a:ea typeface="+mj-ea"/>
              </a:rPr>
              <a:t>メインゲーム画面の仕様</a:t>
            </a:r>
          </a:p>
        </p:txBody>
      </p:sp>
    </p:spTree>
    <p:extLst>
      <p:ext uri="{BB962C8B-B14F-4D97-AF65-F5344CB8AC3E}">
        <p14:creationId xmlns:p14="http://schemas.microsoft.com/office/powerpoint/2010/main" val="109118544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3421</TotalTime>
  <Words>1133</Words>
  <Application>Microsoft Office PowerPoint</Application>
  <PresentationFormat>ワイド画面</PresentationFormat>
  <Paragraphs>229</Paragraphs>
  <Slides>30</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30</vt:i4>
      </vt:variant>
    </vt:vector>
  </HeadingPairs>
  <TitlesOfParts>
    <vt:vector size="35" baseType="lpstr">
      <vt:lpstr>gg sans</vt:lpstr>
      <vt:lpstr>游ゴシック</vt:lpstr>
      <vt:lpstr>游ゴシック Light</vt:lpstr>
      <vt:lpstr>Arial</vt:lpstr>
      <vt:lpstr>Office テーマ</vt:lpstr>
      <vt:lpstr>＜問題提起＞</vt:lpstr>
      <vt:lpstr>＜目標＞</vt:lpstr>
      <vt:lpstr> ＜コンセプトとターゲット＞</vt:lpstr>
      <vt:lpstr>ゲームの概要</vt:lpstr>
      <vt:lpstr>ゲーム内容</vt:lpstr>
      <vt:lpstr>PowerPoint プレゼンテーション</vt:lpstr>
      <vt:lpstr>タイトル画面の仕様</vt:lpstr>
      <vt:lpstr>PowerPoint プレゼンテーション</vt:lpstr>
      <vt:lpstr>PowerPoint プレゼンテーション</vt:lpstr>
      <vt:lpstr>PowerPoint プレゼンテーション</vt:lpstr>
      <vt:lpstr>ゲームクリア、ゲームオーバー画面の仕様</vt:lpstr>
      <vt:lpstr>PowerPoint プレゼンテーション</vt:lpstr>
      <vt:lpstr>それぞれのゲームの仕様</vt:lpstr>
      <vt:lpstr>共通の仕様</vt:lpstr>
      <vt:lpstr>PowerPoint プレゼンテーション</vt:lpstr>
      <vt:lpstr>タップ操作のミニゲーム</vt:lpstr>
      <vt:lpstr>仲間外れ探し</vt:lpstr>
      <vt:lpstr>タイピング</vt:lpstr>
      <vt:lpstr>スワイプ・フリックのミニゲーム</vt:lpstr>
      <vt:lpstr>スクロール</vt:lpstr>
      <vt:lpstr>猫探し</vt:lpstr>
      <vt:lpstr>ドラッグのミニゲーム</vt:lpstr>
      <vt:lpstr>3×3の並び替え</vt:lpstr>
      <vt:lpstr>並び替えクイズ</vt:lpstr>
      <vt:lpstr>ピンチのミニゲーム</vt:lpstr>
      <vt:lpstr>大きさ合わせ</vt:lpstr>
      <vt:lpstr>画像を収める</vt:lpstr>
      <vt:lpstr>チュートリアルの仕様</vt:lpstr>
      <vt:lpstr>チュートリアルの流れ</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＜問題提起＞</dc:title>
  <dc:creator>Administrator</dc:creator>
  <cp:lastModifiedBy>野口 栄吉</cp:lastModifiedBy>
  <cp:revision>101</cp:revision>
  <dcterms:created xsi:type="dcterms:W3CDTF">2023-06-20T06:09:33Z</dcterms:created>
  <dcterms:modified xsi:type="dcterms:W3CDTF">2023-08-03T06:04:42Z</dcterms:modified>
</cp:coreProperties>
</file>