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57" r:id="rId5"/>
    <p:sldId id="258" r:id="rId6"/>
    <p:sldId id="264" r:id="rId7"/>
    <p:sldId id="269" r:id="rId8"/>
    <p:sldId id="259" r:id="rId9"/>
    <p:sldId id="265" r:id="rId10"/>
    <p:sldId id="266" r:id="rId11"/>
    <p:sldId id="260" r:id="rId12"/>
    <p:sldId id="261" r:id="rId13"/>
    <p:sldId id="271" r:id="rId14"/>
    <p:sldId id="27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23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58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03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45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82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8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84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1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67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3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C50C-D3D9-4406-9172-E3E35DFBA9D5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0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C50C-D3D9-4406-9172-E3E35DFBA9D5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269F-87A2-4C28-B428-D2534B4E8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25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StarChildren</a:t>
            </a:r>
            <a:r>
              <a:rPr kumimoji="1" lang="ja-JP" altLang="en-US" b="1" dirty="0" smtClean="0"/>
              <a:t>（仮）仕様書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チーム：星の親（仮）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0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768830" cy="1600200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リザルトウィンドウ</a:t>
            </a:r>
            <a:r>
              <a:rPr kumimoji="1" lang="ja-JP" altLang="en-US" sz="4000" b="1" dirty="0" smtClean="0"/>
              <a:t>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z="2000" dirty="0" smtClean="0"/>
              <a:t>上下の</a:t>
            </a:r>
            <a:r>
              <a:rPr kumimoji="1" lang="en-US" altLang="ja-JP" sz="2000" dirty="0" smtClean="0"/>
              <a:t>UI</a:t>
            </a:r>
            <a:r>
              <a:rPr kumimoji="1" lang="ja-JP" altLang="en-US" sz="2000" dirty="0" smtClean="0"/>
              <a:t>を消す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2000" dirty="0" smtClean="0"/>
              <a:t>Time Up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今回</a:t>
            </a:r>
            <a:r>
              <a:rPr lang="ja-JP" altLang="en-US" sz="2000" dirty="0" smtClean="0"/>
              <a:t>の到達高度を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で表示　　　　　　（記録を更新したら</a:t>
            </a:r>
            <a:r>
              <a:rPr lang="en-US" altLang="ja-JP" sz="2000" dirty="0" smtClean="0"/>
              <a:t>New Record</a:t>
            </a:r>
            <a:r>
              <a:rPr lang="ja-JP" altLang="en-US" sz="2000" dirty="0" smtClean="0"/>
              <a:t>を表示）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今まで</a:t>
            </a:r>
            <a:r>
              <a:rPr lang="ja-JP" altLang="en-US" sz="2000" dirty="0" smtClean="0"/>
              <a:t>の最高高度を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で表示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 smtClean="0"/>
              <a:t>Item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を表示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アイテムごとの</a:t>
            </a:r>
            <a:r>
              <a:rPr lang="ja-JP" altLang="en-US" sz="2000" dirty="0" smtClean="0"/>
              <a:t>個数</a:t>
            </a:r>
            <a:r>
              <a:rPr lang="ja-JP" altLang="en-US" sz="2000" dirty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/>
              <a:t>を</a:t>
            </a:r>
            <a:r>
              <a:rPr lang="ja-JP" altLang="en-US" sz="2000" dirty="0" smtClean="0"/>
              <a:t>表示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ステージをもう一回遊ぶボタン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育成シーンへ遷移する</a:t>
            </a:r>
            <a:r>
              <a:rPr lang="ja-JP" altLang="en-US" sz="2000" dirty="0" smtClean="0"/>
              <a:t>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ホームシーンへ遷移する</a:t>
            </a:r>
            <a:r>
              <a:rPr lang="ja-JP" altLang="en-US" sz="2000" dirty="0" smtClean="0"/>
              <a:t>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 smtClean="0"/>
              <a:t>SNS</a:t>
            </a:r>
            <a:r>
              <a:rPr lang="ja-JP" altLang="en-US" sz="2000" dirty="0" smtClean="0"/>
              <a:t>投稿画面を表示するボタン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1" cy="66169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465780" y="71399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465780" y="184230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33517" y="239552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7033517" y="310454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7033517" y="366393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6985630" y="492845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8145093" y="492845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9236263" y="492845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kumimoji="1" lang="ja-JP" altLang="en-US" dirty="0"/>
          </a:p>
        </p:txBody>
      </p:sp>
      <p:sp>
        <p:nvSpPr>
          <p:cNvPr id="15" name="楕円 14"/>
          <p:cNvSpPr/>
          <p:nvPr/>
        </p:nvSpPr>
        <p:spPr>
          <a:xfrm>
            <a:off x="8145093" y="55607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46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育成</a:t>
            </a:r>
            <a:r>
              <a:rPr kumimoji="1" lang="ja-JP" altLang="en-US" sz="4000" b="1" dirty="0" smtClean="0"/>
              <a:t>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育成キャラクター名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を</a:t>
            </a:r>
            <a:r>
              <a:rPr kumimoji="1" lang="ja-JP" altLang="en-US" sz="2000" dirty="0" smtClean="0"/>
              <a:t>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名前変更用の</a:t>
            </a:r>
            <a:r>
              <a:rPr lang="ja-JP" altLang="en-US" sz="2000" dirty="0" smtClean="0"/>
              <a:t>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/>
              <a:t>育成リセットのボタン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各ステータスのゲージ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>Slider</a:t>
            </a:r>
            <a:r>
              <a:rPr lang="ja-JP" altLang="en-US" sz="2000" dirty="0" smtClean="0"/>
              <a:t>で表示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 smtClean="0"/>
              <a:t>I</a:t>
            </a:r>
            <a:r>
              <a:rPr kumimoji="1" lang="en-US" altLang="ja-JP" sz="2000" dirty="0" smtClean="0"/>
              <a:t>tem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アイテム使用のボタン、ボタンを押すと数字</a:t>
            </a:r>
            <a:endParaRPr lang="en-US" altLang="ja-JP" sz="2000" dirty="0"/>
          </a:p>
          <a:p>
            <a:r>
              <a:rPr lang="ja-JP" altLang="en-US" sz="2000" dirty="0" smtClean="0"/>
              <a:t>　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が減りゲージが増加する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 startAt="7"/>
            </a:pPr>
            <a:r>
              <a:rPr kumimoji="1" lang="ja-JP" altLang="en-US" sz="2000" dirty="0" smtClean="0"/>
              <a:t>ホームシーンへ遷移するボタン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 startAt="7"/>
            </a:pPr>
            <a:r>
              <a:rPr kumimoji="1" lang="en-US" altLang="ja-JP" sz="2000" dirty="0" smtClean="0"/>
              <a:t>SNS</a:t>
            </a:r>
            <a:r>
              <a:rPr kumimoji="1" lang="ja-JP" altLang="en-US" sz="2000" dirty="0" smtClean="0"/>
              <a:t>投稿画面</a:t>
            </a:r>
            <a:r>
              <a:rPr lang="ja-JP" altLang="en-US" sz="2000" dirty="0" smtClean="0"/>
              <a:t>を表示するボタン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（ボタン、シーン内に表示）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126998" y="2078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9397884" y="2078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9984881" y="2493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6964900" y="73573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6964900" y="478090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6964900" y="524641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6964900" y="613828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9235786" y="613828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41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アルバム</a:t>
            </a:r>
            <a:r>
              <a:rPr kumimoji="1" lang="ja-JP" altLang="en-US" sz="4000" b="1" dirty="0" smtClean="0"/>
              <a:t>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「アルバム」の</a:t>
            </a:r>
            <a:r>
              <a:rPr lang="en-US" altLang="ja-JP" sz="2000" dirty="0"/>
              <a:t>text</a:t>
            </a:r>
            <a:r>
              <a:rPr lang="ja-JP" altLang="en-US" sz="2000" dirty="0" smtClean="0"/>
              <a:t>を</a:t>
            </a:r>
            <a:r>
              <a:rPr kumimoji="1" lang="ja-JP" altLang="en-US" sz="2000" dirty="0" smtClean="0"/>
              <a:t>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育成が終了したキャラクターの画像を表示</a:t>
            </a:r>
            <a:endParaRPr lang="en-US" altLang="ja-JP" sz="2000" dirty="0" smtClean="0"/>
          </a:p>
          <a:p>
            <a:r>
              <a:rPr lang="ja-JP" altLang="en-US" sz="2000" dirty="0" smtClean="0"/>
              <a:t>　（</a:t>
            </a:r>
            <a:r>
              <a:rPr lang="ja-JP" altLang="en-US" sz="2000" dirty="0"/>
              <a:t>画像を</a:t>
            </a:r>
            <a:r>
              <a:rPr lang="ja-JP" altLang="en-US" sz="2000" dirty="0" smtClean="0"/>
              <a:t>タップすると詳細が見れるボタン形式で）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lang="ja-JP" altLang="en-US" sz="2000" dirty="0"/>
              <a:t>ホームシーン</a:t>
            </a:r>
            <a:r>
              <a:rPr lang="ja-JP" altLang="en-US" sz="2000" dirty="0" smtClean="0"/>
              <a:t>へ遷移するボタン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3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248698" y="24938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002087" y="70935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02087" y="598793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396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ステージ</a:t>
            </a:r>
            <a:r>
              <a:rPr kumimoji="1" lang="en-US" altLang="ja-JP" sz="4000" b="1" dirty="0" smtClean="0"/>
              <a:t>2</a:t>
            </a:r>
            <a:r>
              <a:rPr kumimoji="1" lang="ja-JP" altLang="en-US" sz="4000" b="1" dirty="0" smtClean="0"/>
              <a:t>の仕様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ステージ２では、ベタベタが追加されるのでベタベタを使用して行く要素を追加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/>
              <a:t>ベタベタで</a:t>
            </a:r>
            <a:r>
              <a:rPr kumimoji="1" lang="ja-JP" altLang="en-US" sz="2000" dirty="0" smtClean="0"/>
              <a:t>はスムーズに進めるが、ベタベタ以外ではスムーズに進めない仕様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ベタベタアイテムが追加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)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3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248698" y="24938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002087" y="70935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02087" y="598793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3" name="フローチャート: 結合子 2"/>
          <p:cNvSpPr/>
          <p:nvPr/>
        </p:nvSpPr>
        <p:spPr>
          <a:xfrm>
            <a:off x="4288717" y="3433156"/>
            <a:ext cx="249382" cy="224444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7" y="174566"/>
            <a:ext cx="3722023" cy="661693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7" y="174566"/>
            <a:ext cx="3722024" cy="66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4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ステージ</a:t>
            </a:r>
            <a:r>
              <a:rPr lang="ja-JP" altLang="en-US" sz="4000" b="1" dirty="0"/>
              <a:t>３</a:t>
            </a:r>
            <a:r>
              <a:rPr kumimoji="1" lang="ja-JP" altLang="en-US" sz="4000" b="1" dirty="0" smtClean="0"/>
              <a:t>の仕様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ステージ３では、全てのアイテムがゲット可能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難易</a:t>
            </a:r>
            <a:r>
              <a:rPr lang="ja-JP" altLang="en-US" sz="2000" dirty="0" smtClean="0"/>
              <a:t>度は上級者向けです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全部</a:t>
            </a:r>
            <a:r>
              <a:rPr lang="ja-JP" altLang="en-US" sz="2000" dirty="0" smtClean="0"/>
              <a:t>の効果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ムキムキ、オモオモ、ベタベタ、パタパタ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を使用できるようなステージ作りになっています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パタパタアイテムが</a:t>
            </a:r>
            <a:r>
              <a:rPr lang="ja-JP" altLang="en-US" sz="2000" dirty="0" smtClean="0"/>
              <a:t>追加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)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3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248698" y="24938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002087" y="70935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002087" y="598793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7" y="174566"/>
            <a:ext cx="3722023" cy="661693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7" y="174566"/>
            <a:ext cx="3722024" cy="661693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6" y="174565"/>
            <a:ext cx="3730206" cy="6631478"/>
          </a:xfrm>
          <a:prstGeom prst="rect">
            <a:avLst/>
          </a:prstGeom>
        </p:spPr>
      </p:pic>
      <p:sp>
        <p:nvSpPr>
          <p:cNvPr id="12" name="フローチャート: 結合子 11"/>
          <p:cNvSpPr/>
          <p:nvPr/>
        </p:nvSpPr>
        <p:spPr>
          <a:xfrm>
            <a:off x="4295775" y="4124325"/>
            <a:ext cx="219075" cy="2000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21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ゲーム概要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2015" y="1825624"/>
            <a:ext cx="11272058" cy="47081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アクションゲーム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育成ゲーム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↳縦スクロールのアクションゲームと育成要素を合わせたゲーム</a:t>
            </a:r>
            <a:endParaRPr lang="en-US" altLang="ja-JP" dirty="0" smtClean="0"/>
          </a:p>
          <a:p>
            <a:r>
              <a:rPr kumimoji="1" lang="ja-JP" altLang="en-US" dirty="0" smtClean="0"/>
              <a:t>毎日キャラクターを育成し、育成したキャラクターでより高くまで塔を上る育成アクションゲーム</a:t>
            </a:r>
            <a:endParaRPr kumimoji="1" lang="en-US" altLang="ja-JP" dirty="0" smtClean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コンセプト</a:t>
            </a:r>
            <a:endParaRPr kumimoji="1" lang="en-US" altLang="ja-JP" dirty="0" smtClean="0"/>
          </a:p>
          <a:p>
            <a:r>
              <a:rPr lang="ja-JP" altLang="en-US" dirty="0" smtClean="0"/>
              <a:t>プレイした結果を</a:t>
            </a:r>
            <a:r>
              <a:rPr lang="en-US" altLang="ja-JP" dirty="0" smtClean="0"/>
              <a:t>SNS</a:t>
            </a:r>
            <a:r>
              <a:rPr lang="ja-JP" altLang="en-US" dirty="0" smtClean="0"/>
              <a:t>で自慢したくなるゲーム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 smtClean="0"/>
              <a:t>ターゲット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ゲーム好きの２０代前半男性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Twetter</a:t>
            </a:r>
            <a:r>
              <a:rPr lang="ja-JP" altLang="en-US" dirty="0" smtClean="0"/>
              <a:t>の利用率が高い世代）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830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画面遷移図</a:t>
            </a:r>
            <a:endParaRPr kumimoji="1" lang="ja-JP" altLang="en-US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8" y="2449219"/>
            <a:ext cx="11893043" cy="2587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988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タイトルシーン仕様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テキストを配置、画面のどこをタップしてもホームへ移動できる。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</a:t>
            </a:r>
            <a:r>
              <a:rPr kumimoji="1" lang="ja-JP" altLang="en-US" sz="2000" dirty="0" smtClean="0"/>
              <a:t>（</a:t>
            </a:r>
            <a:r>
              <a:rPr lang="ja-JP" altLang="en-US" sz="2000" dirty="0"/>
              <a:t>テキスト</a:t>
            </a:r>
            <a:r>
              <a:rPr lang="ja-JP" altLang="en-US" sz="2000" dirty="0" smtClean="0"/>
              <a:t>は英語</a:t>
            </a:r>
            <a:r>
              <a:rPr kumimoji="1" lang="ja-JP" altLang="en-US" sz="2000" dirty="0" smtClean="0"/>
              <a:t>）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6"/>
            <a:ext cx="3722024" cy="66169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323513" y="485463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37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ホームシーン仕様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育成キャラクター名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を</a:t>
            </a:r>
            <a:r>
              <a:rPr kumimoji="1" lang="ja-JP" altLang="en-US" sz="2000" dirty="0" smtClean="0"/>
              <a:t>表示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アクションステージ選択の表示（ボタン）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（シーン内でステージ選択画面を表示）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育成シーンへの移動（ボタン）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アルバムシーンへの移動（ボタン）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設定画面の表示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（ボタン、項目は音量、タイトル</a:t>
            </a:r>
            <a:r>
              <a:rPr lang="ja-JP" altLang="en-US" sz="2000" dirty="0"/>
              <a:t>へ</a:t>
            </a:r>
            <a:r>
              <a:rPr lang="ja-JP" altLang="en-US" sz="2000" dirty="0" smtClean="0"/>
              <a:t>戻る、キャラの名前変更、育成リセット</a:t>
            </a:r>
            <a:r>
              <a:rPr kumimoji="1" lang="ja-JP" altLang="en-US" sz="2000" dirty="0" smtClean="0"/>
              <a:t>）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148946" y="307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361372" y="49116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8790619" y="491161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7037176" y="595034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9677085" y="595962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495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193414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オプションウィンドウ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※</a:t>
            </a:r>
            <a:r>
              <a:rPr kumimoji="1" lang="ja-JP" altLang="en-US" sz="2000" dirty="0" smtClean="0"/>
              <a:t>赤線内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オプションの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en-US" altLang="ja-JP" sz="2000" dirty="0" smtClean="0"/>
              <a:t>BGM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と変更用のスライダー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 smtClean="0"/>
              <a:t>SE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text</a:t>
            </a:r>
            <a:r>
              <a:rPr lang="ja-JP" altLang="en-US" sz="2000" dirty="0" smtClean="0"/>
              <a:t>と変更用のスライダー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タイトルシーンへ遷移するボタン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オプションウィンドウ</a:t>
            </a: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6929608" y="207667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6979757" y="2757687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6979757" y="3183773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6979757" y="373090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9194632" y="3738438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832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3683" y="457200"/>
            <a:ext cx="6944539" cy="1600200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ステージ</a:t>
            </a:r>
            <a:r>
              <a:rPr lang="ja-JP" altLang="en-US" sz="4000" b="1" dirty="0" smtClean="0"/>
              <a:t>選択ウィンドウ</a:t>
            </a:r>
            <a:r>
              <a:rPr kumimoji="1" lang="ja-JP" altLang="en-US" sz="4000" b="1" dirty="0" smtClean="0"/>
              <a:t>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56591" y="2057400"/>
            <a:ext cx="6273579" cy="3811588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ホームの</a:t>
            </a:r>
            <a:r>
              <a:rPr kumimoji="1" lang="en-US" altLang="ja-JP" sz="2000" dirty="0" smtClean="0"/>
              <a:t>UI</a:t>
            </a:r>
            <a:r>
              <a:rPr kumimoji="1" lang="ja-JP" altLang="en-US" sz="2000" dirty="0" smtClean="0"/>
              <a:t>を全て非表示にする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ステージを</a:t>
            </a:r>
            <a:r>
              <a:rPr lang="ja-JP" altLang="en-US" sz="2000" dirty="0" smtClean="0"/>
              <a:t>表す文字と画像</a:t>
            </a:r>
            <a:r>
              <a:rPr lang="ja-JP" altLang="en-US" sz="2000" dirty="0"/>
              <a:t>を表示</a:t>
            </a:r>
            <a:r>
              <a:rPr lang="ja-JP" altLang="en-US" sz="2000" dirty="0" smtClean="0"/>
              <a:t>する　　　　（スワイプをすることでステージを選択できる）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ウィンドウを閉じるボタン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選択したステージ</a:t>
            </a:r>
            <a:r>
              <a:rPr lang="ja-JP" altLang="en-US" sz="2000" dirty="0" smtClean="0"/>
              <a:t>のシーンへ遷移するボタン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2000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295836" y="56996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6971640" y="589362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8790619" y="589362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120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アクションシーン仕様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768830" cy="3811588"/>
          </a:xfrm>
        </p:spPr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タイムの表示の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ポーズ画面の表示</a:t>
            </a:r>
            <a:endParaRPr lang="en-US" altLang="ja-JP" sz="2000" dirty="0"/>
          </a:p>
          <a:p>
            <a:r>
              <a:rPr kumimoji="1" lang="en-US" altLang="ja-JP" sz="2000" dirty="0" smtClean="0"/>
              <a:t>   </a:t>
            </a:r>
            <a:r>
              <a:rPr kumimoji="1" lang="ja-JP" altLang="en-US" sz="2000" dirty="0" smtClean="0"/>
              <a:t>（ボタン、項目は再開、リスタート、音量設定、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　　</a:t>
            </a:r>
            <a:r>
              <a:rPr kumimoji="1" lang="ja-JP" altLang="en-US" sz="2000" dirty="0" smtClean="0"/>
              <a:t>ホームへ戻る）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3" cy="6616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672648" y="307571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6990569" y="595191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829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502823" cy="16002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/>
              <a:t>ポーズウィンドウ仕様</a:t>
            </a:r>
            <a:endParaRPr kumimoji="1" lang="ja-JP" altLang="en-US" sz="4000" b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02823" cy="3811588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下の</a:t>
            </a:r>
            <a:r>
              <a:rPr lang="en-US" altLang="ja-JP" sz="2000" dirty="0" smtClean="0"/>
              <a:t>UI</a:t>
            </a:r>
            <a:r>
              <a:rPr lang="ja-JP" altLang="en-US" sz="2000" dirty="0" smtClean="0"/>
              <a:t>のみ消す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ポーズの</a:t>
            </a:r>
            <a:r>
              <a:rPr kumimoji="1" lang="en-US" altLang="ja-JP" sz="2000" dirty="0" smtClean="0"/>
              <a:t>text</a:t>
            </a:r>
            <a:r>
              <a:rPr kumimoji="1" lang="ja-JP" altLang="en-US" sz="2000" dirty="0" smtClean="0"/>
              <a:t>を表示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/>
              <a:t>BGM</a:t>
            </a:r>
            <a:r>
              <a:rPr lang="ja-JP" altLang="en-US" sz="2000" dirty="0"/>
              <a:t>の</a:t>
            </a:r>
            <a:r>
              <a:rPr lang="en-US" altLang="ja-JP" sz="2000" dirty="0"/>
              <a:t>text</a:t>
            </a:r>
            <a:r>
              <a:rPr lang="ja-JP" altLang="en-US" sz="2000" dirty="0"/>
              <a:t>と変更用のスライダー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2000" dirty="0"/>
              <a:t>SE</a:t>
            </a:r>
            <a:r>
              <a:rPr lang="ja-JP" altLang="en-US" sz="2000" dirty="0"/>
              <a:t>の</a:t>
            </a:r>
            <a:r>
              <a:rPr lang="en-US" altLang="ja-JP" sz="2000" dirty="0"/>
              <a:t>text</a:t>
            </a:r>
            <a:r>
              <a:rPr lang="ja-JP" altLang="en-US" sz="2000" dirty="0"/>
              <a:t>と変更用のスライダー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再開する</a:t>
            </a:r>
            <a:r>
              <a:rPr lang="ja-JP" altLang="en-US" sz="2000" dirty="0"/>
              <a:t>ボタン</a:t>
            </a:r>
            <a:endParaRPr lang="en-US" altLang="ja-JP" sz="20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アクションシーンをリセットしてやり直すボタン</a:t>
            </a:r>
            <a:endParaRPr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 smtClean="0"/>
              <a:t>ホームシーンへ遷移するボタン</a:t>
            </a:r>
            <a:endParaRPr lang="ja-JP" altLang="en-US" sz="2000" dirty="0"/>
          </a:p>
          <a:p>
            <a:pPr marL="457200" indent="-457200">
              <a:buFont typeface="+mj-ea"/>
              <a:buAutoNum type="circleNumDbPlain"/>
            </a:pP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608" y="174567"/>
            <a:ext cx="3722022" cy="66169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楕円 9"/>
          <p:cNvSpPr/>
          <p:nvPr/>
        </p:nvSpPr>
        <p:spPr>
          <a:xfrm>
            <a:off x="7033517" y="1839946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7226683" y="2435724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7195615" y="2980062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7015430" y="346797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8119765" y="346797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9303112" y="3467975"/>
            <a:ext cx="324196" cy="2992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516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638</Words>
  <Application>Microsoft Office PowerPoint</Application>
  <PresentationFormat>ワイド画面</PresentationFormat>
  <Paragraphs>129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Wingdings</vt:lpstr>
      <vt:lpstr>Office テーマ</vt:lpstr>
      <vt:lpstr>StarChildren（仮）仕様書</vt:lpstr>
      <vt:lpstr>ゲーム概要</vt:lpstr>
      <vt:lpstr>画面遷移図</vt:lpstr>
      <vt:lpstr>タイトルシーン仕様</vt:lpstr>
      <vt:lpstr>ホームシーン仕様</vt:lpstr>
      <vt:lpstr>オプションウィンドウ</vt:lpstr>
      <vt:lpstr>ステージ選択ウィンドウ仕様</vt:lpstr>
      <vt:lpstr>アクションシーン仕様</vt:lpstr>
      <vt:lpstr>ポーズウィンドウ仕様</vt:lpstr>
      <vt:lpstr>リザルトウィンドウ仕様</vt:lpstr>
      <vt:lpstr>育成シーン仕様</vt:lpstr>
      <vt:lpstr>アルバムシーン仕様</vt:lpstr>
      <vt:lpstr>ステージ2の仕様</vt:lpstr>
      <vt:lpstr>ステージ３の仕様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StarChildren（仮）仕様書</dc:title>
  <dc:creator>Administrator</dc:creator>
  <cp:lastModifiedBy>Administrator</cp:lastModifiedBy>
  <cp:revision>44</cp:revision>
  <dcterms:created xsi:type="dcterms:W3CDTF">2023-07-05T01:54:21Z</dcterms:created>
  <dcterms:modified xsi:type="dcterms:W3CDTF">2023-07-19T06:24:51Z</dcterms:modified>
</cp:coreProperties>
</file>